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5" r:id="rId2"/>
    <p:sldId id="259" r:id="rId3"/>
    <p:sldId id="260" r:id="rId4"/>
    <p:sldId id="293" r:id="rId5"/>
    <p:sldId id="294" r:id="rId6"/>
    <p:sldId id="296" r:id="rId7"/>
    <p:sldId id="292" r:id="rId8"/>
    <p:sldId id="291" r:id="rId9"/>
  </p:sldIdLst>
  <p:sldSz cx="18288000" cy="10287000"/>
  <p:notesSz cx="6858000" cy="9144000"/>
  <p:embeddedFontLst>
    <p:embeddedFont>
      <p:font typeface="Roboto Black" panose="020B0604020202020204" charset="0"/>
      <p:bold r:id="rId11"/>
      <p:boldItalic r:id="rId12"/>
    </p:embeddedFont>
    <p:embeddedFont>
      <p:font typeface="Roboto Condensed Light" panose="020B0604020202020204" charset="0"/>
      <p:regular r:id="rId13"/>
      <p:italic r:id="rId14"/>
    </p:embeddedFont>
    <p:embeddedFont>
      <p:font typeface="Calibri" panose="020F0502020204030204" pitchFamily="34" charset="0"/>
      <p:regular r:id="rId15"/>
      <p:bold r:id="rId16"/>
      <p:italic r:id="rId17"/>
      <p:boldItalic r:id="rId18"/>
    </p:embeddedFont>
    <p:embeddedFont>
      <p:font typeface="Roboto Medium" panose="020B0604020202020204" charset="0"/>
      <p:regular r:id="rId19"/>
      <p:italic r:id="rId20"/>
    </p:embeddedFont>
    <p:embeddedFont>
      <p:font typeface="Roboto Condensed" panose="020B0604020202020204" charset="0"/>
      <p:regular r:id="rId21"/>
      <p:bold r:id="rId22"/>
      <p:italic r:id="rId23"/>
      <p:boldItalic r:id="rId24"/>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60"/>
            <p14:sldId id="293"/>
            <p14:sldId id="294"/>
            <p14:sldId id="296"/>
            <p14:sldId id="292"/>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78" d="100"/>
          <a:sy n="78" d="100"/>
        </p:scale>
        <p:origin x="336" y="90"/>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34876" y="2811805"/>
            <a:ext cx="7955756" cy="4663388"/>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11572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t>6/1/2017</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3" r:id="rId40"/>
    <p:sldLayoutId id="2147483685" r:id="rId41"/>
    <p:sldLayoutId id="2147483684" r:id="rId42"/>
    <p:sldLayoutId id="2147483707"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0"/>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35807" y="6149329"/>
            <a:ext cx="7257756" cy="1323439"/>
          </a:xfrm>
          <a:prstGeom prst="rect">
            <a:avLst/>
          </a:prstGeom>
          <a:noFill/>
        </p:spPr>
        <p:txBody>
          <a:bodyPr wrap="none" rtlCol="0">
            <a:spAutoFit/>
          </a:bodyPr>
          <a:lstStyle/>
          <a:p>
            <a:r>
              <a:rPr lang="cs-CZ" sz="8000" dirty="0">
                <a:solidFill>
                  <a:schemeClr val="accent1"/>
                </a:solidFill>
                <a:latin typeface="+mj-lt"/>
                <a:ea typeface="Roboto Condensed" panose="02000000000000000000" pitchFamily="2" charset="0"/>
              </a:rPr>
              <a:t>PPT</a:t>
            </a:r>
            <a:r>
              <a:rPr lang="en-US" sz="8000" dirty="0">
                <a:solidFill>
                  <a:schemeClr val="bg1"/>
                </a:solidFill>
                <a:latin typeface="+mj-lt"/>
                <a:ea typeface="Roboto Black" panose="02000000000000000000" pitchFamily="2" charset="0"/>
              </a:rPr>
              <a:t> </a:t>
            </a:r>
            <a:r>
              <a:rPr lang="cs-CZ" sz="8000" dirty="0">
                <a:solidFill>
                  <a:schemeClr val="bg1"/>
                </a:solidFill>
                <a:latin typeface="+mj-lt"/>
                <a:ea typeface="Roboto Condensed Light" panose="02000000000000000000" pitchFamily="2" charset="0"/>
              </a:rPr>
              <a:t>PREZENTACE</a:t>
            </a:r>
            <a:endParaRPr lang="en-US" sz="8000" dirty="0">
              <a:solidFill>
                <a:schemeClr val="bg1"/>
              </a:solidFill>
              <a:latin typeface="+mj-lt"/>
              <a:ea typeface="Roboto Condensed Light" panose="02000000000000000000" pitchFamily="2" charset="0"/>
            </a:endParaRPr>
          </a:p>
        </p:txBody>
      </p:sp>
      <p:sp>
        <p:nvSpPr>
          <p:cNvPr id="18" name="TextBox 17"/>
          <p:cNvSpPr txBox="1"/>
          <p:nvPr/>
        </p:nvSpPr>
        <p:spPr>
          <a:xfrm>
            <a:off x="9227155" y="7680821"/>
            <a:ext cx="439652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FAKULTNÍ NEMOCNICE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9144000" y="2217452"/>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64" y="2815348"/>
            <a:ext cx="2547710" cy="666783"/>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0424" y="2551212"/>
            <a:ext cx="3140455" cy="1185412"/>
          </a:xfrm>
          <a:prstGeom prst="rect">
            <a:avLst/>
          </a:prstGeom>
        </p:spPr>
      </p:pic>
    </p:spTree>
    <p:extLst>
      <p:ext uri="{BB962C8B-B14F-4D97-AF65-F5344CB8AC3E}">
        <p14:creationId xmlns:p14="http://schemas.microsoft.com/office/powerpoint/2010/main" val="41503952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Column Text</a:t>
            </a:r>
          </a:p>
        </p:txBody>
      </p:sp>
      <p:sp>
        <p:nvSpPr>
          <p:cNvPr id="3" name="Text Placeholder 2"/>
          <p:cNvSpPr>
            <a:spLocks noGrp="1"/>
          </p:cNvSpPr>
          <p:nvPr>
            <p:ph type="body" sz="quarter" idx="13"/>
          </p:nvPr>
        </p:nvSpPr>
        <p:spPr>
          <a:xfrm>
            <a:off x="914400" y="1943135"/>
            <a:ext cx="16459110" cy="5760371"/>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 Morbi consectetur blandit erat vitae sodales. Pellentesque mauris justo, tristique dapibus justo sed, dignissim gravida arcu.</a:t>
            </a:r>
          </a:p>
          <a:p>
            <a:pPr algn="just">
              <a:lnSpc>
                <a:spcPct val="110000"/>
              </a:lnSpc>
            </a:pPr>
            <a:r>
              <a:rPr lang="id-ID" dirty="0"/>
              <a:t>Aenean euismod, ex vel viverra pharetra, tellus magna dignissim turpis, non hendrerit mi nulla nec ipsum. Cras at hendrerit risus, nec fringilla turpis. Nam ipsum lectus, consequat ac ante vitae, consectetur interdum mauris. Mauris convallis lorem id turpis tincidunt faucibus. Phasellus imperdiet lorem vestibulum, ornare purus sit amet, facilisis lectus. Mauris aliquet consequat leo, vitae pellentesque ligula fringilla vel. Morbi nec eros sodales, scelerisque dui id, auctor elit. Maecenas eget turpis id lorem faucibus pellentesque. Ut ultrices rutrum fringilla. Cras eget molestie leo, eget semper mi.</a:t>
            </a:r>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2" name="Picture 3"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686" y="9850417"/>
            <a:ext cx="1109920" cy="29048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3" y="9737446"/>
            <a:ext cx="1368152" cy="516430"/>
          </a:xfrm>
          <a:prstGeom prst="rect">
            <a:avLst/>
          </a:prstGeom>
        </p:spPr>
      </p:pic>
    </p:spTree>
    <p:extLst>
      <p:ext uri="{BB962C8B-B14F-4D97-AF65-F5344CB8AC3E}">
        <p14:creationId xmlns:p14="http://schemas.microsoft.com/office/powerpoint/2010/main" val="34500803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Text</a:t>
            </a:r>
          </a:p>
        </p:txBody>
      </p:sp>
      <p:sp>
        <p:nvSpPr>
          <p:cNvPr id="3" name="Text Placeholder 2"/>
          <p:cNvSpPr>
            <a:spLocks noGrp="1"/>
          </p:cNvSpPr>
          <p:nvPr>
            <p:ph type="body" sz="quarter" idx="13"/>
          </p:nvPr>
        </p:nvSpPr>
        <p:spPr>
          <a:xfrm>
            <a:off x="914400" y="1975148"/>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sp>
        <p:nvSpPr>
          <p:cNvPr id="4" name="Text Placeholder 3"/>
          <p:cNvSpPr>
            <a:spLocks noGrp="1"/>
          </p:cNvSpPr>
          <p:nvPr>
            <p:ph type="body" sz="quarter" idx="14"/>
          </p:nvPr>
        </p:nvSpPr>
        <p:spPr>
          <a:xfrm>
            <a:off x="9601195" y="1974862"/>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grpSp>
        <p:nvGrpSpPr>
          <p:cNvPr id="12" name="Skupina 11"/>
          <p:cNvGrpSpPr/>
          <p:nvPr/>
        </p:nvGrpSpPr>
        <p:grpSpPr>
          <a:xfrm>
            <a:off x="914400" y="9697080"/>
            <a:ext cx="16459110" cy="590318"/>
            <a:chOff x="914400" y="9593742"/>
            <a:chExt cx="16459110" cy="590318"/>
          </a:xfrm>
        </p:grpSpPr>
        <p:sp>
          <p:nvSpPr>
            <p:cNvPr id="13" name="Obdélník 1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TextovéPole 1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6" name="Přímá spojnice 15"/>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7" name="Picture 3"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686" y="9850417"/>
            <a:ext cx="1109920" cy="290487"/>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3" y="9737446"/>
            <a:ext cx="1368152" cy="516430"/>
          </a:xfrm>
          <a:prstGeom prst="rect">
            <a:avLst/>
          </a:prstGeom>
        </p:spPr>
      </p:pic>
    </p:spTree>
    <p:extLst>
      <p:ext uri="{BB962C8B-B14F-4D97-AF65-F5344CB8AC3E}">
        <p14:creationId xmlns:p14="http://schemas.microsoft.com/office/powerpoint/2010/main" val="35058419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080" y="754418"/>
            <a:ext cx="12801600" cy="914400"/>
          </a:xfrm>
        </p:spPr>
        <p:txBody>
          <a:bodyPr/>
          <a:lstStyle/>
          <a:p>
            <a:r>
              <a:rPr lang="en-US" dirty="0"/>
              <a:t>Numeric List with Image</a:t>
            </a:r>
          </a:p>
        </p:txBody>
      </p:sp>
      <p:sp>
        <p:nvSpPr>
          <p:cNvPr id="8" name="TextBox 7"/>
          <p:cNvSpPr txBox="1"/>
          <p:nvPr/>
        </p:nvSpPr>
        <p:spPr>
          <a:xfrm>
            <a:off x="9601104"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9646961" y="3778208"/>
            <a:ext cx="7177915" cy="1371600"/>
            <a:chOff x="9646961" y="4131383"/>
            <a:chExt cx="7177915" cy="1371600"/>
          </a:xfrm>
        </p:grpSpPr>
        <p:sp>
          <p:nvSpPr>
            <p:cNvPr id="13" name="Oval 524"/>
            <p:cNvSpPr>
              <a:spLocks noChangeArrowheads="1"/>
            </p:cNvSpPr>
            <p:nvPr/>
          </p:nvSpPr>
          <p:spPr bwMode="auto">
            <a:xfrm>
              <a:off x="9646961" y="4229110"/>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01</a:t>
              </a:r>
            </a:p>
          </p:txBody>
        </p:sp>
        <p:sp>
          <p:nvSpPr>
            <p:cNvPr id="21" name="TextBox 20"/>
            <p:cNvSpPr txBox="1">
              <a:spLocks/>
            </p:cNvSpPr>
            <p:nvPr/>
          </p:nvSpPr>
          <p:spPr>
            <a:xfrm>
              <a:off x="10789962" y="4131383"/>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7" name="Group 6"/>
          <p:cNvGrpSpPr/>
          <p:nvPr/>
        </p:nvGrpSpPr>
        <p:grpSpPr>
          <a:xfrm>
            <a:off x="9646961" y="5613276"/>
            <a:ext cx="7177915" cy="1371600"/>
            <a:chOff x="9646961" y="5966451"/>
            <a:chExt cx="7177915" cy="1371600"/>
          </a:xfrm>
        </p:grpSpPr>
        <p:sp>
          <p:nvSpPr>
            <p:cNvPr id="25" name="Oval 524"/>
            <p:cNvSpPr>
              <a:spLocks noChangeArrowheads="1"/>
            </p:cNvSpPr>
            <p:nvPr/>
          </p:nvSpPr>
          <p:spPr bwMode="auto">
            <a:xfrm>
              <a:off x="9646961" y="6064178"/>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02</a:t>
              </a:r>
            </a:p>
          </p:txBody>
        </p:sp>
        <p:sp>
          <p:nvSpPr>
            <p:cNvPr id="24" name="TextBox 23"/>
            <p:cNvSpPr txBox="1">
              <a:spLocks/>
            </p:cNvSpPr>
            <p:nvPr/>
          </p:nvSpPr>
          <p:spPr>
            <a:xfrm>
              <a:off x="10789962" y="5966451"/>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12" name="Group 11"/>
          <p:cNvGrpSpPr/>
          <p:nvPr/>
        </p:nvGrpSpPr>
        <p:grpSpPr>
          <a:xfrm>
            <a:off x="9646961" y="7448344"/>
            <a:ext cx="7177915" cy="1371600"/>
            <a:chOff x="9646961" y="7801519"/>
            <a:chExt cx="7177915" cy="1371600"/>
          </a:xfrm>
        </p:grpSpPr>
        <p:sp>
          <p:nvSpPr>
            <p:cNvPr id="30" name="Oval 524"/>
            <p:cNvSpPr>
              <a:spLocks noChangeArrowheads="1"/>
            </p:cNvSpPr>
            <p:nvPr/>
          </p:nvSpPr>
          <p:spPr bwMode="auto">
            <a:xfrm>
              <a:off x="9646961" y="7899246"/>
              <a:ext cx="914400" cy="914400"/>
            </a:xfrm>
            <a:prstGeom prst="ellipse">
              <a:avLst/>
            </a:prstGeom>
            <a:solidFill>
              <a:schemeClr val="accent3"/>
            </a:solidFill>
            <a:ln>
              <a:noFill/>
            </a:ln>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03</a:t>
              </a:r>
            </a:p>
          </p:txBody>
        </p:sp>
        <p:sp>
          <p:nvSpPr>
            <p:cNvPr id="29" name="TextBox 28"/>
            <p:cNvSpPr txBox="1">
              <a:spLocks/>
            </p:cNvSpPr>
            <p:nvPr/>
          </p:nvSpPr>
          <p:spPr>
            <a:xfrm>
              <a:off x="10789962" y="7801519"/>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5" name="Zástupný symbol obrázku 4"/>
          <p:cNvSpPr>
            <a:spLocks noGrp="1"/>
          </p:cNvSpPr>
          <p:nvPr>
            <p:ph type="pic" sz="quarter" idx="13"/>
          </p:nvPr>
        </p:nvSpPr>
        <p:spPr>
          <a:xfrm>
            <a:off x="914400" y="2211008"/>
            <a:ext cx="8046720" cy="6950044"/>
          </a:xfrm>
        </p:spPr>
      </p:sp>
      <p:grpSp>
        <p:nvGrpSpPr>
          <p:cNvPr id="22" name="Skupina 21"/>
          <p:cNvGrpSpPr/>
          <p:nvPr/>
        </p:nvGrpSpPr>
        <p:grpSpPr>
          <a:xfrm>
            <a:off x="914400" y="9697080"/>
            <a:ext cx="16459110" cy="590318"/>
            <a:chOff x="914400" y="9593742"/>
            <a:chExt cx="16459110" cy="590318"/>
          </a:xfrm>
        </p:grpSpPr>
        <p:sp>
          <p:nvSpPr>
            <p:cNvPr id="23" name="Obdélník 2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TextovéPole 26"/>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28" name="Přímá spojnice 27"/>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31" name="Picture 3"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686" y="9850417"/>
            <a:ext cx="1109920" cy="290487"/>
          </a:xfrm>
          <a:prstGeom prst="rect">
            <a:avLst/>
          </a:prstGeom>
          <a:noFill/>
          <a:extLst>
            <a:ext uri="{909E8E84-426E-40DD-AFC4-6F175D3DCCD1}">
              <a14:hiddenFill xmlns:a14="http://schemas.microsoft.com/office/drawing/2010/main">
                <a:solidFill>
                  <a:srgbClr val="FFFFFF"/>
                </a:solidFill>
              </a14:hiddenFill>
            </a:ext>
          </a:extLst>
        </p:spPr>
      </p:pic>
      <p:pic>
        <p:nvPicPr>
          <p:cNvPr id="32" name="Obrázek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3" y="9737446"/>
            <a:ext cx="1368152" cy="516430"/>
          </a:xfrm>
          <a:prstGeom prst="rect">
            <a:avLst/>
          </a:prstGeom>
        </p:spPr>
      </p:pic>
    </p:spTree>
    <p:extLst>
      <p:ext uri="{BB962C8B-B14F-4D97-AF65-F5344CB8AC3E}">
        <p14:creationId xmlns:p14="http://schemas.microsoft.com/office/powerpoint/2010/main" val="90174509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Iconic List with Image</a:t>
            </a:r>
          </a:p>
        </p:txBody>
      </p:sp>
      <p:sp>
        <p:nvSpPr>
          <p:cNvPr id="6" name="TextBox 5"/>
          <p:cNvSpPr txBox="1"/>
          <p:nvPr/>
        </p:nvSpPr>
        <p:spPr>
          <a:xfrm>
            <a:off x="914490"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1005929" y="3778208"/>
            <a:ext cx="7178041" cy="1371600"/>
            <a:chOff x="1005929" y="4131383"/>
            <a:chExt cx="7178041" cy="1371600"/>
          </a:xfrm>
        </p:grpSpPr>
        <p:grpSp>
          <p:nvGrpSpPr>
            <p:cNvPr id="12" name="Group 11"/>
            <p:cNvGrpSpPr>
              <a:grpSpLocks noChangeAspect="1"/>
            </p:cNvGrpSpPr>
            <p:nvPr/>
          </p:nvGrpSpPr>
          <p:grpSpPr>
            <a:xfrm>
              <a:off x="1005929" y="4229110"/>
              <a:ext cx="914400" cy="914400"/>
              <a:chOff x="2197100" y="34925"/>
              <a:chExt cx="654050" cy="654050"/>
            </a:xfrm>
          </p:grpSpPr>
          <p:sp>
            <p:nvSpPr>
              <p:cNvPr id="13" name="Oval 524"/>
              <p:cNvSpPr>
                <a:spLocks noChangeArrowheads="1"/>
              </p:cNvSpPr>
              <p:nvPr/>
            </p:nvSpPr>
            <p:spPr bwMode="auto">
              <a:xfrm>
                <a:off x="2197100" y="34925"/>
                <a:ext cx="654050" cy="654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a:spLocks/>
            </p:cNvSpPr>
            <p:nvPr/>
          </p:nvSpPr>
          <p:spPr>
            <a:xfrm>
              <a:off x="2148930" y="4131383"/>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5" name="Group 4"/>
          <p:cNvGrpSpPr/>
          <p:nvPr/>
        </p:nvGrpSpPr>
        <p:grpSpPr>
          <a:xfrm>
            <a:off x="1005929" y="5613276"/>
            <a:ext cx="7178041" cy="1371600"/>
            <a:chOff x="1005929" y="5966451"/>
            <a:chExt cx="7178041" cy="1371600"/>
          </a:xfrm>
        </p:grpSpPr>
        <p:grpSp>
          <p:nvGrpSpPr>
            <p:cNvPr id="16" name="Group 15"/>
            <p:cNvGrpSpPr>
              <a:grpSpLocks noChangeAspect="1"/>
            </p:cNvGrpSpPr>
            <p:nvPr/>
          </p:nvGrpSpPr>
          <p:grpSpPr>
            <a:xfrm>
              <a:off x="1005929" y="6064178"/>
              <a:ext cx="914400" cy="914400"/>
              <a:chOff x="2197100" y="34925"/>
              <a:chExt cx="654050" cy="654050"/>
            </a:xfrm>
          </p:grpSpPr>
          <p:sp>
            <p:nvSpPr>
              <p:cNvPr id="17" name="Oval 524"/>
              <p:cNvSpPr>
                <a:spLocks noChangeArrowheads="1"/>
              </p:cNvSpPr>
              <p:nvPr/>
            </p:nvSpPr>
            <p:spPr bwMode="auto">
              <a:xfrm>
                <a:off x="2197100" y="34925"/>
                <a:ext cx="654050" cy="654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extBox 18"/>
            <p:cNvSpPr txBox="1">
              <a:spLocks/>
            </p:cNvSpPr>
            <p:nvPr/>
          </p:nvSpPr>
          <p:spPr>
            <a:xfrm>
              <a:off x="2148930" y="5966451"/>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24" name="Group 23"/>
          <p:cNvGrpSpPr/>
          <p:nvPr/>
        </p:nvGrpSpPr>
        <p:grpSpPr>
          <a:xfrm>
            <a:off x="1005929" y="7448344"/>
            <a:ext cx="7178041" cy="1371600"/>
            <a:chOff x="1005929" y="7801519"/>
            <a:chExt cx="7178041" cy="1371600"/>
          </a:xfrm>
        </p:grpSpPr>
        <p:grpSp>
          <p:nvGrpSpPr>
            <p:cNvPr id="20" name="Group 19"/>
            <p:cNvGrpSpPr>
              <a:grpSpLocks noChangeAspect="1"/>
            </p:cNvGrpSpPr>
            <p:nvPr/>
          </p:nvGrpSpPr>
          <p:grpSpPr>
            <a:xfrm>
              <a:off x="1005929" y="7899246"/>
              <a:ext cx="914400" cy="914400"/>
              <a:chOff x="2197100" y="34925"/>
              <a:chExt cx="654050" cy="654050"/>
            </a:xfrm>
          </p:grpSpPr>
          <p:sp>
            <p:nvSpPr>
              <p:cNvPr id="21" name="Oval 524"/>
              <p:cNvSpPr>
                <a:spLocks noChangeArrowheads="1"/>
              </p:cNvSpPr>
              <p:nvPr/>
            </p:nvSpPr>
            <p:spPr bwMode="auto">
              <a:xfrm>
                <a:off x="2197100" y="34925"/>
                <a:ext cx="654050" cy="65405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p:cNvSpPr txBox="1">
              <a:spLocks/>
            </p:cNvSpPr>
            <p:nvPr/>
          </p:nvSpPr>
          <p:spPr>
            <a:xfrm>
              <a:off x="2148930" y="7801519"/>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7" name="Zástupný symbol obrázku 6"/>
          <p:cNvSpPr>
            <a:spLocks noGrp="1"/>
          </p:cNvSpPr>
          <p:nvPr>
            <p:ph type="pic" sz="quarter" idx="13"/>
          </p:nvPr>
        </p:nvSpPr>
        <p:spPr>
          <a:xfrm>
            <a:off x="9321588" y="2128732"/>
            <a:ext cx="8046720" cy="6950044"/>
          </a:xfrm>
        </p:spPr>
      </p:sp>
      <p:grpSp>
        <p:nvGrpSpPr>
          <p:cNvPr id="31" name="Skupina 30"/>
          <p:cNvGrpSpPr/>
          <p:nvPr/>
        </p:nvGrpSpPr>
        <p:grpSpPr>
          <a:xfrm>
            <a:off x="914400" y="9697080"/>
            <a:ext cx="16459110" cy="590318"/>
            <a:chOff x="914400" y="9593742"/>
            <a:chExt cx="16459110" cy="590318"/>
          </a:xfrm>
        </p:grpSpPr>
        <p:sp>
          <p:nvSpPr>
            <p:cNvPr id="32" name="Obdélník 31"/>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4" name="TextovéPole 33"/>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35" name="Přímá spojnice 34"/>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27" name="Picture 3"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686" y="9850417"/>
            <a:ext cx="1109920" cy="290487"/>
          </a:xfrm>
          <a:prstGeom prst="rect">
            <a:avLst/>
          </a:prstGeom>
          <a:noFill/>
          <a:extLst>
            <a:ext uri="{909E8E84-426E-40DD-AFC4-6F175D3DCCD1}">
              <a14:hiddenFill xmlns:a14="http://schemas.microsoft.com/office/drawing/2010/main">
                <a:solidFill>
                  <a:srgbClr val="FFFFFF"/>
                </a:solidFill>
              </a14:hiddenFill>
            </a:ext>
          </a:extLst>
        </p:spPr>
      </p:pic>
      <p:pic>
        <p:nvPicPr>
          <p:cNvPr id="28" name="Obráze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3" y="9737446"/>
            <a:ext cx="1368152" cy="516430"/>
          </a:xfrm>
          <a:prstGeom prst="rect">
            <a:avLst/>
          </a:prstGeom>
        </p:spPr>
      </p:pic>
    </p:spTree>
    <p:extLst>
      <p:ext uri="{BB962C8B-B14F-4D97-AF65-F5344CB8AC3E}">
        <p14:creationId xmlns:p14="http://schemas.microsoft.com/office/powerpoint/2010/main" val="294125262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7196136"/>
            <a:ext cx="8229600" cy="1600864"/>
          </a:xfrm>
          <a:prstGeom prst="rect">
            <a:avLst/>
          </a:prstGeom>
          <a:noFill/>
        </p:spPr>
        <p:txBody>
          <a:bodyPr wrap="square" lIns="91440" rIns="91440" rtlCol="0">
            <a:noAutofit/>
          </a:bodyPr>
          <a:lstStyle/>
          <a:p>
            <a:pPr>
              <a:lnSpc>
                <a:spcPct val="110000"/>
              </a:lnSpc>
              <a:spcBef>
                <a:spcPts val="1500"/>
              </a:spcBef>
            </a:pPr>
            <a:r>
              <a:rPr lang="id-ID" sz="2400" dirty="0">
                <a:ea typeface="Roboto Medium" panose="02000000000000000000" pitchFamily="2" charset="0"/>
              </a:rPr>
              <a:t>Insert Subtitle Text Here</a:t>
            </a:r>
          </a:p>
          <a:p>
            <a:pPr>
              <a:lnSpc>
                <a:spcPct val="110000"/>
              </a:lnSpc>
              <a:spcBef>
                <a:spcPts val="1500"/>
              </a:spcBef>
            </a:pPr>
            <a:r>
              <a:rPr lang="id-ID" sz="1800" i="1" dirty="0"/>
              <a:t>Lorem ipsum dolor sit amet, consectetur adipiscing elit. Duis quis lectus tortor. Donec ante dui, volutpat sed pretium in, tincidunt ut ante.</a:t>
            </a:r>
            <a:endParaRPr lang="en-US" sz="1800" i="1" dirty="0"/>
          </a:p>
        </p:txBody>
      </p:sp>
      <p:sp>
        <p:nvSpPr>
          <p:cNvPr id="6" name="TextBox 5"/>
          <p:cNvSpPr txBox="1"/>
          <p:nvPr/>
        </p:nvSpPr>
        <p:spPr>
          <a:xfrm>
            <a:off x="1005929" y="1975148"/>
            <a:ext cx="7680876" cy="7132320"/>
          </a:xfrm>
          <a:prstGeom prst="rect">
            <a:avLst/>
          </a:prstGeom>
          <a:noFill/>
        </p:spPr>
        <p:txBody>
          <a:bodyPr wrap="square" lIns="91440" rIns="91440" rtlCol="0">
            <a:noAutofit/>
          </a:bodyPr>
          <a:lstStyle/>
          <a:p>
            <a:pPr algn="just">
              <a:lnSpc>
                <a:spcPct val="110000"/>
              </a:lnSpc>
              <a:spcBef>
                <a:spcPts val="1500"/>
              </a:spcBef>
            </a:pPr>
            <a:r>
              <a:rPr lang="id-ID" sz="2400" dirty="0">
                <a:ea typeface="Roboto Medium" panose="02000000000000000000" pitchFamily="2" charset="0"/>
              </a:rPr>
              <a:t>Insert Subtitle Text Here</a:t>
            </a:r>
          </a:p>
          <a:p>
            <a:pPr algn="just">
              <a:lnSpc>
                <a:spcPct val="110000"/>
              </a:lnSpc>
              <a:spcBef>
                <a:spcPts val="1500"/>
              </a:spcBef>
            </a:pPr>
            <a:r>
              <a:rPr lang="id-ID" sz="1800"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spcBef>
                <a:spcPts val="1500"/>
              </a:spcBef>
            </a:pPr>
            <a:r>
              <a:rPr lang="id-ID" sz="1800"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spcBef>
                <a:spcPts val="1500"/>
              </a:spcBef>
            </a:pPr>
            <a:r>
              <a:rPr lang="id-ID" sz="1800"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a:t>
            </a:r>
          </a:p>
        </p:txBody>
      </p:sp>
      <p:sp>
        <p:nvSpPr>
          <p:cNvPr id="3" name="Title 2"/>
          <p:cNvSpPr>
            <a:spLocks noGrp="1"/>
          </p:cNvSpPr>
          <p:nvPr>
            <p:ph type="title"/>
          </p:nvPr>
        </p:nvSpPr>
        <p:spPr/>
        <p:txBody>
          <a:bodyPr/>
          <a:lstStyle/>
          <a:p>
            <a:r>
              <a:rPr lang="en-US" dirty="0"/>
              <a:t>Text Slide with Image</a:t>
            </a:r>
          </a:p>
        </p:txBody>
      </p:sp>
      <p:sp>
        <p:nvSpPr>
          <p:cNvPr id="2" name="Zástupný symbol obrázku 1"/>
          <p:cNvSpPr>
            <a:spLocks noGrp="1"/>
          </p:cNvSpPr>
          <p:nvPr>
            <p:ph type="pic" sz="quarter" idx="10"/>
          </p:nvPr>
        </p:nvSpPr>
        <p:spPr>
          <a:xfrm>
            <a:off x="9234876" y="2237942"/>
            <a:ext cx="7955756" cy="4663388"/>
          </a:xfrm>
        </p:spPr>
      </p:sp>
      <p:grpSp>
        <p:nvGrpSpPr>
          <p:cNvPr id="13" name="Skupina 12"/>
          <p:cNvGrpSpPr/>
          <p:nvPr/>
        </p:nvGrpSpPr>
        <p:grpSpPr>
          <a:xfrm>
            <a:off x="914400" y="9697080"/>
            <a:ext cx="16459110" cy="590318"/>
            <a:chOff x="914400" y="9593742"/>
            <a:chExt cx="16459110" cy="590318"/>
          </a:xfrm>
        </p:grpSpPr>
        <p:sp>
          <p:nvSpPr>
            <p:cNvPr id="14" name="Obdélník 1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TextovéPole 15"/>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7" name="Přímá spojnice 1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1" name="Picture 3"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686" y="9850417"/>
            <a:ext cx="1109920" cy="290487"/>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3" y="9737446"/>
            <a:ext cx="1368152" cy="516430"/>
          </a:xfrm>
          <a:prstGeom prst="rect">
            <a:avLst/>
          </a:prstGeom>
        </p:spPr>
      </p:pic>
    </p:spTree>
    <p:extLst>
      <p:ext uri="{BB962C8B-B14F-4D97-AF65-F5344CB8AC3E}">
        <p14:creationId xmlns:p14="http://schemas.microsoft.com/office/powerpoint/2010/main" val="30118340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symbol pro obrázek 2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847" b="5847"/>
          <a:stretch>
            <a:fillRect/>
          </a:stretch>
        </p:blipFill>
        <p:spPr>
          <a:xfrm>
            <a:off x="1" y="0"/>
            <a:ext cx="8229610" cy="10287000"/>
          </a:xfrm>
        </p:spPr>
      </p:pic>
      <p:sp>
        <p:nvSpPr>
          <p:cNvPr id="3" name="Title 2"/>
          <p:cNvSpPr>
            <a:spLocks noGrp="1"/>
          </p:cNvSpPr>
          <p:nvPr>
            <p:ph type="title"/>
          </p:nvPr>
        </p:nvSpPr>
        <p:spPr/>
        <p:txBody>
          <a:bodyPr/>
          <a:lstStyle/>
          <a:p>
            <a:r>
              <a:rPr lang="cs-CZ" dirty="0"/>
              <a:t>Kontakty</a:t>
            </a:r>
            <a:endParaRPr lang="en-US" dirty="0"/>
          </a:p>
        </p:txBody>
      </p:sp>
      <p:sp>
        <p:nvSpPr>
          <p:cNvPr id="7" name="TextBox 6"/>
          <p:cNvSpPr txBox="1"/>
          <p:nvPr/>
        </p:nvSpPr>
        <p:spPr>
          <a:xfrm>
            <a:off x="9144000" y="2034574"/>
            <a:ext cx="8229600" cy="1311128"/>
          </a:xfrm>
          <a:prstGeom prst="rect">
            <a:avLst/>
          </a:prstGeom>
          <a:noFill/>
        </p:spPr>
        <p:txBody>
          <a:bodyPr wrap="square" tIns="45720" bIns="4572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6" name="Group 5"/>
          <p:cNvGrpSpPr/>
          <p:nvPr/>
        </p:nvGrpSpPr>
        <p:grpSpPr>
          <a:xfrm>
            <a:off x="9339437" y="7178447"/>
            <a:ext cx="2342318" cy="525345"/>
            <a:chOff x="9339437" y="7178447"/>
            <a:chExt cx="2342318" cy="525345"/>
          </a:xfrm>
        </p:grpSpPr>
        <p:sp>
          <p:nvSpPr>
            <p:cNvPr id="10" name="TextBox 9"/>
            <p:cNvSpPr txBox="1"/>
            <p:nvPr/>
          </p:nvSpPr>
          <p:spPr>
            <a:xfrm>
              <a:off x="10158196" y="7196061"/>
              <a:ext cx="1523559" cy="412934"/>
            </a:xfrm>
            <a:prstGeom prst="rect">
              <a:avLst/>
            </a:prstGeom>
            <a:noFill/>
          </p:spPr>
          <p:txBody>
            <a:bodyPr wrap="none" rtlCol="0">
              <a:spAutoFit/>
            </a:bodyPr>
            <a:lstStyle/>
            <a:p>
              <a:pPr>
                <a:lnSpc>
                  <a:spcPts val="2520"/>
                </a:lnSpc>
              </a:pPr>
              <a:r>
                <a:rPr lang="cs-CZ" sz="2100" dirty="0"/>
                <a:t>www.fnol.cz</a:t>
              </a:r>
              <a:endParaRPr lang="en-US" sz="2100" dirty="0"/>
            </a:p>
          </p:txBody>
        </p:sp>
        <p:sp>
          <p:nvSpPr>
            <p:cNvPr id="12" name="Freeform 7"/>
            <p:cNvSpPr>
              <a:spLocks noChangeAspect="1" noEditPoints="1"/>
            </p:cNvSpPr>
            <p:nvPr/>
          </p:nvSpPr>
          <p:spPr bwMode="auto">
            <a:xfrm>
              <a:off x="9339437" y="7178447"/>
              <a:ext cx="523522" cy="525345"/>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accent1"/>
            </a:solidFill>
            <a:ln>
              <a:noFill/>
            </a:ln>
            <a:extLst/>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p:cNvGrpSpPr/>
          <p:nvPr/>
        </p:nvGrpSpPr>
        <p:grpSpPr>
          <a:xfrm>
            <a:off x="9326878" y="4114955"/>
            <a:ext cx="6167747" cy="479911"/>
            <a:chOff x="9326878" y="4114955"/>
            <a:chExt cx="6167747" cy="479911"/>
          </a:xfrm>
        </p:grpSpPr>
        <p:sp>
          <p:nvSpPr>
            <p:cNvPr id="8" name="TextBox 7"/>
            <p:cNvSpPr txBox="1"/>
            <p:nvPr/>
          </p:nvSpPr>
          <p:spPr>
            <a:xfrm>
              <a:off x="10149829" y="4114955"/>
              <a:ext cx="5344796" cy="412934"/>
            </a:xfrm>
            <a:prstGeom prst="rect">
              <a:avLst/>
            </a:prstGeom>
            <a:noFill/>
          </p:spPr>
          <p:txBody>
            <a:bodyPr wrap="none" rtlCol="0">
              <a:spAutoFit/>
            </a:bodyPr>
            <a:lstStyle/>
            <a:p>
              <a:pPr>
                <a:lnSpc>
                  <a:spcPts val="2520"/>
                </a:lnSpc>
              </a:pPr>
              <a:r>
                <a:rPr lang="cs-CZ" sz="2100" dirty="0"/>
                <a:t>I. P. Pavlova 6, 77900 Olomouc, Česká republika</a:t>
              </a:r>
              <a:endParaRPr lang="en-US" sz="2100" dirty="0"/>
            </a:p>
          </p:txBody>
        </p:sp>
        <p:sp>
          <p:nvSpPr>
            <p:cNvPr id="13" name="Freeform 13"/>
            <p:cNvSpPr>
              <a:spLocks/>
            </p:cNvSpPr>
            <p:nvPr/>
          </p:nvSpPr>
          <p:spPr bwMode="auto">
            <a:xfrm>
              <a:off x="9326878" y="4118937"/>
              <a:ext cx="548640" cy="47592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4" name="Group 3"/>
          <p:cNvGrpSpPr/>
          <p:nvPr/>
        </p:nvGrpSpPr>
        <p:grpSpPr>
          <a:xfrm>
            <a:off x="9341751" y="5081801"/>
            <a:ext cx="3108708" cy="518894"/>
            <a:chOff x="9341751" y="5081801"/>
            <a:chExt cx="3108708" cy="518894"/>
          </a:xfrm>
        </p:grpSpPr>
        <p:sp>
          <p:nvSpPr>
            <p:cNvPr id="11" name="TextBox 10"/>
            <p:cNvSpPr txBox="1"/>
            <p:nvPr/>
          </p:nvSpPr>
          <p:spPr>
            <a:xfrm>
              <a:off x="10149829" y="5136893"/>
              <a:ext cx="2300630" cy="412934"/>
            </a:xfrm>
            <a:prstGeom prst="rect">
              <a:avLst/>
            </a:prstGeom>
            <a:noFill/>
          </p:spPr>
          <p:txBody>
            <a:bodyPr wrap="none" rtlCol="0">
              <a:spAutoFit/>
            </a:bodyPr>
            <a:lstStyle/>
            <a:p>
              <a:pPr>
                <a:lnSpc>
                  <a:spcPts val="2520"/>
                </a:lnSpc>
              </a:pPr>
              <a:r>
                <a:rPr lang="cs-CZ" sz="2100" dirty="0"/>
                <a:t>(+420) 588 441 111</a:t>
              </a:r>
              <a:endParaRPr lang="en-US" sz="2100" dirty="0"/>
            </a:p>
          </p:txBody>
        </p:sp>
        <p:sp>
          <p:nvSpPr>
            <p:cNvPr id="14" name="Freeform 17"/>
            <p:cNvSpPr>
              <a:spLocks/>
            </p:cNvSpPr>
            <p:nvPr/>
          </p:nvSpPr>
          <p:spPr bwMode="auto">
            <a:xfrm>
              <a:off x="9341751" y="5081801"/>
              <a:ext cx="518894" cy="518894"/>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p:cNvGrpSpPr/>
          <p:nvPr/>
        </p:nvGrpSpPr>
        <p:grpSpPr>
          <a:xfrm>
            <a:off x="9340099" y="6174122"/>
            <a:ext cx="2378909" cy="432402"/>
            <a:chOff x="9340099" y="6174122"/>
            <a:chExt cx="2378909" cy="432402"/>
          </a:xfrm>
        </p:grpSpPr>
        <p:sp>
          <p:nvSpPr>
            <p:cNvPr id="9" name="TextBox 8"/>
            <p:cNvSpPr txBox="1"/>
            <p:nvPr/>
          </p:nvSpPr>
          <p:spPr>
            <a:xfrm>
              <a:off x="10158196" y="6174122"/>
              <a:ext cx="1560812" cy="412934"/>
            </a:xfrm>
            <a:prstGeom prst="rect">
              <a:avLst/>
            </a:prstGeom>
            <a:noFill/>
          </p:spPr>
          <p:txBody>
            <a:bodyPr wrap="none" rtlCol="0">
              <a:spAutoFit/>
            </a:bodyPr>
            <a:lstStyle/>
            <a:p>
              <a:pPr>
                <a:lnSpc>
                  <a:spcPts val="2520"/>
                </a:lnSpc>
              </a:pPr>
              <a:r>
                <a:rPr lang="cs-CZ" sz="2100" dirty="0"/>
                <a:t>info@fnol.cz</a:t>
              </a:r>
              <a:endParaRPr lang="en-US" sz="2100" dirty="0"/>
            </a:p>
          </p:txBody>
        </p:sp>
        <p:sp>
          <p:nvSpPr>
            <p:cNvPr id="15" name="Freeform 14"/>
            <p:cNvSpPr>
              <a:spLocks noEditPoints="1"/>
            </p:cNvSpPr>
            <p:nvPr/>
          </p:nvSpPr>
          <p:spPr bwMode="auto">
            <a:xfrm>
              <a:off x="9340099" y="6272713"/>
              <a:ext cx="522199" cy="333811"/>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pic>
        <p:nvPicPr>
          <p:cNvPr id="1026"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40" y="9031932"/>
            <a:ext cx="2510299" cy="656992"/>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344" y="8582091"/>
            <a:ext cx="3121332" cy="1556674"/>
          </a:xfrm>
          <a:prstGeom prst="rect">
            <a:avLst/>
          </a:prstGeom>
        </p:spPr>
      </p:pic>
    </p:spTree>
    <p:extLst>
      <p:ext uri="{BB962C8B-B14F-4D97-AF65-F5344CB8AC3E}">
        <p14:creationId xmlns:p14="http://schemas.microsoft.com/office/powerpoint/2010/main" val="25902545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cs-CZ" sz="7200" dirty="0">
                <a:gradFill>
                  <a:gsLst>
                    <a:gs pos="0">
                      <a:schemeClr val="accent1"/>
                    </a:gs>
                    <a:gs pos="100000">
                      <a:schemeClr val="bg1"/>
                    </a:gs>
                  </a:gsLst>
                  <a:lin ang="0" scaled="1"/>
                </a:gradFill>
                <a:latin typeface="+mj-lt"/>
                <a:ea typeface="Roboto Black" panose="02000000000000000000" pitchFamily="2" charset="0"/>
              </a:rPr>
              <a:t>DĚKUJEME ZA POZORNOST</a:t>
            </a:r>
            <a:endParaRPr lang="en-US" sz="72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FAKULTNÍ NEMOCNICE OLOMOUC</a:t>
            </a:r>
            <a:endParaRPr lang="en-US" sz="2400" spc="200" dirty="0">
              <a:solidFill>
                <a:schemeClr val="bg1"/>
              </a:solidFill>
              <a:ea typeface="Roboto Condensed Light" panose="02000000000000000000" pitchFamily="2" charset="0"/>
            </a:endParaRPr>
          </a:p>
        </p:txBody>
      </p:sp>
      <p:pic>
        <p:nvPicPr>
          <p:cNvPr id="6"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896" y="6745469"/>
            <a:ext cx="2510299" cy="656992"/>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6295628"/>
            <a:ext cx="3121332" cy="1556674"/>
          </a:xfrm>
          <a:prstGeom prst="rect">
            <a:avLst/>
          </a:prstGeom>
        </p:spPr>
      </p:pic>
    </p:spTree>
    <p:extLst>
      <p:ext uri="{BB962C8B-B14F-4D97-AF65-F5344CB8AC3E}">
        <p14:creationId xmlns:p14="http://schemas.microsoft.com/office/powerpoint/2010/main" val="4031430001"/>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FNOL_PPT_základní_CZ</Template>
  <TotalTime>7</TotalTime>
  <Words>1575</Words>
  <Application>Microsoft Office PowerPoint</Application>
  <PresentationFormat>Vlastní</PresentationFormat>
  <Paragraphs>56</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Roboto Black</vt:lpstr>
      <vt:lpstr>Roboto Condensed Light</vt:lpstr>
      <vt:lpstr>Calibri</vt:lpstr>
      <vt:lpstr>Roboto Medium</vt:lpstr>
      <vt:lpstr>Roboto Condensed</vt:lpstr>
      <vt:lpstr>Arial</vt:lpstr>
      <vt:lpstr>Medical</vt:lpstr>
      <vt:lpstr>Prezentace aplikace PowerPoint</vt:lpstr>
      <vt:lpstr>One Column Text</vt:lpstr>
      <vt:lpstr>Two Column Text</vt:lpstr>
      <vt:lpstr>Numeric List with Image</vt:lpstr>
      <vt:lpstr>Iconic List with Image</vt:lpstr>
      <vt:lpstr>Text Slide with Image</vt:lpstr>
      <vt:lpstr>Kontakty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Peřina Dalibor</cp:lastModifiedBy>
  <cp:revision>2</cp:revision>
  <dcterms:created xsi:type="dcterms:W3CDTF">2017-06-01T08:02:02Z</dcterms:created>
  <dcterms:modified xsi:type="dcterms:W3CDTF">2017-06-01T08:44:00Z</dcterms:modified>
</cp:coreProperties>
</file>