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4"/>
    <p:sldMasterId id="2147483715" r:id="rId5"/>
    <p:sldMasterId id="2147483726" r:id="rId6"/>
  </p:sldMasterIdLst>
  <p:notesMasterIdLst>
    <p:notesMasterId r:id="rId109"/>
  </p:notesMasterIdLst>
  <p:handoutMasterIdLst>
    <p:handoutMasterId r:id="rId110"/>
  </p:handoutMasterIdLst>
  <p:sldIdLst>
    <p:sldId id="281" r:id="rId7"/>
    <p:sldId id="648" r:id="rId8"/>
    <p:sldId id="2145707471" r:id="rId9"/>
    <p:sldId id="2145707910" r:id="rId10"/>
    <p:sldId id="2145707418" r:id="rId11"/>
    <p:sldId id="2145707417" r:id="rId12"/>
    <p:sldId id="2145707416" r:id="rId13"/>
    <p:sldId id="2145707512" r:id="rId14"/>
    <p:sldId id="2145707912" r:id="rId15"/>
    <p:sldId id="2145708107" r:id="rId16"/>
    <p:sldId id="2145708106" r:id="rId17"/>
    <p:sldId id="2145708108" r:id="rId18"/>
    <p:sldId id="2145707914" r:id="rId19"/>
    <p:sldId id="2145707921" r:id="rId20"/>
    <p:sldId id="2145707922" r:id="rId21"/>
    <p:sldId id="2145707923" r:id="rId22"/>
    <p:sldId id="2145707925" r:id="rId23"/>
    <p:sldId id="2145707926" r:id="rId24"/>
    <p:sldId id="2145707924" r:id="rId25"/>
    <p:sldId id="1531" r:id="rId26"/>
    <p:sldId id="2145707997" r:id="rId27"/>
    <p:sldId id="2145708057" r:id="rId28"/>
    <p:sldId id="2145707878" r:id="rId29"/>
    <p:sldId id="2145708058" r:id="rId30"/>
    <p:sldId id="2145708060" r:id="rId31"/>
    <p:sldId id="2145708091" r:id="rId32"/>
    <p:sldId id="2145708090" r:id="rId33"/>
    <p:sldId id="2145708061" r:id="rId34"/>
    <p:sldId id="2145708062" r:id="rId35"/>
    <p:sldId id="2145708063" r:id="rId36"/>
    <p:sldId id="2145708064" r:id="rId37"/>
    <p:sldId id="1822" r:id="rId38"/>
    <p:sldId id="2416" r:id="rId39"/>
    <p:sldId id="2145708065" r:id="rId40"/>
    <p:sldId id="1520" r:id="rId41"/>
    <p:sldId id="2145707581" r:id="rId42"/>
    <p:sldId id="2145707832" r:id="rId43"/>
    <p:sldId id="2145708066" r:id="rId44"/>
    <p:sldId id="2145708067" r:id="rId45"/>
    <p:sldId id="2145708068" r:id="rId46"/>
    <p:sldId id="2145708069" r:id="rId47"/>
    <p:sldId id="2145708070" r:id="rId48"/>
    <p:sldId id="2145708071" r:id="rId49"/>
    <p:sldId id="2145708072" r:id="rId50"/>
    <p:sldId id="2145708073" r:id="rId51"/>
    <p:sldId id="2145707587" r:id="rId52"/>
    <p:sldId id="2145708074" r:id="rId53"/>
    <p:sldId id="2145708036" r:id="rId54"/>
    <p:sldId id="2145708037" r:id="rId55"/>
    <p:sldId id="1519" r:id="rId56"/>
    <p:sldId id="2145708080" r:id="rId57"/>
    <p:sldId id="2145708081" r:id="rId58"/>
    <p:sldId id="2145707592" r:id="rId59"/>
    <p:sldId id="2145708075" r:id="rId60"/>
    <p:sldId id="2145708076" r:id="rId61"/>
    <p:sldId id="2145708077" r:id="rId62"/>
    <p:sldId id="2145708082" r:id="rId63"/>
    <p:sldId id="2145708083" r:id="rId64"/>
    <p:sldId id="2145708078" r:id="rId65"/>
    <p:sldId id="2145708079" r:id="rId66"/>
    <p:sldId id="2145708084" r:id="rId67"/>
    <p:sldId id="2145708085" r:id="rId68"/>
    <p:sldId id="2145707865" r:id="rId69"/>
    <p:sldId id="2145707904" r:id="rId70"/>
    <p:sldId id="1854" r:id="rId71"/>
    <p:sldId id="2145707256" r:id="rId72"/>
    <p:sldId id="2145707861" r:id="rId73"/>
    <p:sldId id="2145708097" r:id="rId74"/>
    <p:sldId id="2145708099" r:id="rId75"/>
    <p:sldId id="2145708100" r:id="rId76"/>
    <p:sldId id="2145707909" r:id="rId77"/>
    <p:sldId id="2145707989" r:id="rId78"/>
    <p:sldId id="2145708038" r:id="rId79"/>
    <p:sldId id="2145708011" r:id="rId80"/>
    <p:sldId id="2145707853" r:id="rId81"/>
    <p:sldId id="2145707990" r:id="rId82"/>
    <p:sldId id="1836" r:id="rId83"/>
    <p:sldId id="2145707972" r:id="rId84"/>
    <p:sldId id="2145707856" r:id="rId85"/>
    <p:sldId id="2145708013" r:id="rId86"/>
    <p:sldId id="2145707848" r:id="rId87"/>
    <p:sldId id="2145708024" r:id="rId88"/>
    <p:sldId id="2145708092" r:id="rId89"/>
    <p:sldId id="2145708093" r:id="rId90"/>
    <p:sldId id="2145708094" r:id="rId91"/>
    <p:sldId id="2145708095" r:id="rId92"/>
    <p:sldId id="2145708096" r:id="rId93"/>
    <p:sldId id="1829" r:id="rId94"/>
    <p:sldId id="2145707245" r:id="rId95"/>
    <p:sldId id="2145708103" r:id="rId96"/>
    <p:sldId id="2145708104" r:id="rId97"/>
    <p:sldId id="2363" r:id="rId98"/>
    <p:sldId id="2145708101" r:id="rId99"/>
    <p:sldId id="2145708102" r:id="rId100"/>
    <p:sldId id="2145708105" r:id="rId101"/>
    <p:sldId id="1908" r:id="rId102"/>
    <p:sldId id="2099" r:id="rId103"/>
    <p:sldId id="2100" r:id="rId104"/>
    <p:sldId id="2319" r:id="rId105"/>
    <p:sldId id="2321" r:id="rId106"/>
    <p:sldId id="2284" r:id="rId107"/>
    <p:sldId id="265" r:id="rId10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E204918C-C563-4200-B452-7CE90C7D59DA}">
          <p14:sldIdLst>
            <p14:sldId id="281"/>
            <p14:sldId id="648"/>
            <p14:sldId id="2145707471"/>
            <p14:sldId id="2145707910"/>
            <p14:sldId id="2145707418"/>
            <p14:sldId id="2145707417"/>
            <p14:sldId id="2145707416"/>
            <p14:sldId id="2145707512"/>
            <p14:sldId id="2145707912"/>
            <p14:sldId id="2145708107"/>
            <p14:sldId id="2145708106"/>
            <p14:sldId id="2145708108"/>
            <p14:sldId id="2145707914"/>
            <p14:sldId id="2145707921"/>
            <p14:sldId id="2145707922"/>
            <p14:sldId id="2145707923"/>
            <p14:sldId id="2145707925"/>
            <p14:sldId id="2145707926"/>
            <p14:sldId id="2145707924"/>
            <p14:sldId id="1531"/>
            <p14:sldId id="2145707997"/>
            <p14:sldId id="2145708057"/>
            <p14:sldId id="2145707878"/>
            <p14:sldId id="2145708058"/>
            <p14:sldId id="2145708060"/>
            <p14:sldId id="2145708091"/>
            <p14:sldId id="2145708090"/>
            <p14:sldId id="2145708061"/>
            <p14:sldId id="2145708062"/>
            <p14:sldId id="2145708063"/>
            <p14:sldId id="2145708064"/>
            <p14:sldId id="1822"/>
            <p14:sldId id="2416"/>
            <p14:sldId id="2145708065"/>
            <p14:sldId id="1520"/>
            <p14:sldId id="2145707581"/>
            <p14:sldId id="2145707832"/>
            <p14:sldId id="2145708066"/>
            <p14:sldId id="2145708067"/>
            <p14:sldId id="2145708068"/>
            <p14:sldId id="2145708069"/>
            <p14:sldId id="2145708070"/>
            <p14:sldId id="2145708071"/>
            <p14:sldId id="2145708072"/>
            <p14:sldId id="2145708073"/>
            <p14:sldId id="2145707587"/>
            <p14:sldId id="2145708074"/>
            <p14:sldId id="2145708036"/>
            <p14:sldId id="2145708037"/>
            <p14:sldId id="1519"/>
            <p14:sldId id="2145708080"/>
            <p14:sldId id="2145708081"/>
            <p14:sldId id="2145707592"/>
            <p14:sldId id="2145708075"/>
            <p14:sldId id="2145708076"/>
            <p14:sldId id="2145708077"/>
            <p14:sldId id="2145708082"/>
            <p14:sldId id="2145708083"/>
            <p14:sldId id="2145708078"/>
            <p14:sldId id="2145708079"/>
            <p14:sldId id="2145708084"/>
            <p14:sldId id="2145708085"/>
            <p14:sldId id="2145707865"/>
            <p14:sldId id="2145707904"/>
            <p14:sldId id="1854"/>
            <p14:sldId id="2145707256"/>
            <p14:sldId id="2145707861"/>
            <p14:sldId id="2145708097"/>
            <p14:sldId id="2145708099"/>
            <p14:sldId id="2145708100"/>
            <p14:sldId id="2145707909"/>
            <p14:sldId id="2145707989"/>
            <p14:sldId id="2145708038"/>
            <p14:sldId id="2145708011"/>
            <p14:sldId id="2145707853"/>
            <p14:sldId id="2145707990"/>
            <p14:sldId id="1836"/>
            <p14:sldId id="2145707972"/>
            <p14:sldId id="2145707856"/>
            <p14:sldId id="2145708013"/>
            <p14:sldId id="2145707848"/>
            <p14:sldId id="2145708024"/>
            <p14:sldId id="2145708092"/>
            <p14:sldId id="2145708093"/>
            <p14:sldId id="2145708094"/>
            <p14:sldId id="2145708095"/>
            <p14:sldId id="2145708096"/>
            <p14:sldId id="1829"/>
            <p14:sldId id="2145707245"/>
            <p14:sldId id="2145708103"/>
            <p14:sldId id="2145708104"/>
            <p14:sldId id="2363"/>
            <p14:sldId id="2145708101"/>
            <p14:sldId id="2145708102"/>
            <p14:sldId id="2145708105"/>
            <p14:sldId id="1908"/>
            <p14:sldId id="2099"/>
            <p14:sldId id="2100"/>
            <p14:sldId id="2319"/>
            <p14:sldId id="2321"/>
            <p14:sldId id="228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70757A"/>
    <a:srgbClr val="D1000E"/>
    <a:srgbClr val="FFC3C7"/>
    <a:srgbClr val="41AB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4702"/>
  </p:normalViewPr>
  <p:slideViewPr>
    <p:cSldViewPr snapToGrid="0">
      <p:cViewPr varScale="1">
        <p:scale>
          <a:sx n="108" d="100"/>
          <a:sy n="108" d="100"/>
        </p:scale>
        <p:origin x="17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12" Type="http://schemas.openxmlformats.org/officeDocument/2006/relationships/viewProps" Target="viewProps.xml"/><Relationship Id="rId16" Type="http://schemas.openxmlformats.org/officeDocument/2006/relationships/slide" Target="slides/slide10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113" Type="http://schemas.openxmlformats.org/officeDocument/2006/relationships/theme" Target="theme/theme1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54" Type="http://schemas.openxmlformats.org/officeDocument/2006/relationships/slide" Target="slides/slide48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14" Type="http://schemas.openxmlformats.org/officeDocument/2006/relationships/tableStyles" Target="tableStyle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customXml" Target="../customXml/item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handoutMaster" Target="handoutMasters/handoutMaster1.xml"/><Relationship Id="rId115" Type="http://schemas.microsoft.com/office/2016/11/relationships/changesInfo" Target="changesInfos/changesInfo1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3" Type="http://schemas.openxmlformats.org/officeDocument/2006/relationships/customXml" Target="../customXml/item3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11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libor Slovák" userId="84fe05da-dfa5-4f7b-9e58-0411b83d4960" providerId="ADAL" clId="{24755123-0FD9-4EC4-88D9-B09AA24047E8}"/>
    <pc:docChg chg="undo custSel addSld delSld modSld modSection">
      <pc:chgData name="Dalibor Slovák" userId="84fe05da-dfa5-4f7b-9e58-0411b83d4960" providerId="ADAL" clId="{24755123-0FD9-4EC4-88D9-B09AA24047E8}" dt="2023-11-18T14:11:20.162" v="3797" actId="47"/>
      <pc:docMkLst>
        <pc:docMk/>
      </pc:docMkLst>
      <pc:sldChg chg="modSp mod">
        <pc:chgData name="Dalibor Slovák" userId="84fe05da-dfa5-4f7b-9e58-0411b83d4960" providerId="ADAL" clId="{24755123-0FD9-4EC4-88D9-B09AA24047E8}" dt="2023-11-17T22:10:42.573" v="63" actId="20577"/>
        <pc:sldMkLst>
          <pc:docMk/>
          <pc:sldMk cId="3586074411" sldId="1528"/>
        </pc:sldMkLst>
      </pc:sldChg>
      <pc:sldChg chg="addSp modSp mod">
        <pc:chgData name="Dalibor Slovák" userId="84fe05da-dfa5-4f7b-9e58-0411b83d4960" providerId="ADAL" clId="{24755123-0FD9-4EC4-88D9-B09AA24047E8}" dt="2023-11-17T22:15:37.610" v="211" actId="13926"/>
        <pc:sldMkLst>
          <pc:docMk/>
          <pc:sldMk cId="2250518023" sldId="2389"/>
        </pc:sldMkLst>
      </pc:sldChg>
      <pc:sldChg chg="addSp modSp mod">
        <pc:chgData name="Dalibor Slovák" userId="84fe05da-dfa5-4f7b-9e58-0411b83d4960" providerId="ADAL" clId="{24755123-0FD9-4EC4-88D9-B09AA24047E8}" dt="2023-11-17T22:24:54.105" v="821" actId="20577"/>
        <pc:sldMkLst>
          <pc:docMk/>
          <pc:sldMk cId="3653527327" sldId="2145707249"/>
        </pc:sldMkLst>
      </pc:sldChg>
      <pc:sldChg chg="addSp modSp mod">
        <pc:chgData name="Dalibor Slovák" userId="84fe05da-dfa5-4f7b-9e58-0411b83d4960" providerId="ADAL" clId="{24755123-0FD9-4EC4-88D9-B09AA24047E8}" dt="2023-11-17T22:25:14.912" v="861" actId="1035"/>
        <pc:sldMkLst>
          <pc:docMk/>
          <pc:sldMk cId="547376207" sldId="2145707288"/>
        </pc:sldMkLst>
      </pc:sldChg>
      <pc:sldChg chg="addSp modSp mod">
        <pc:chgData name="Dalibor Slovák" userId="84fe05da-dfa5-4f7b-9e58-0411b83d4960" providerId="ADAL" clId="{24755123-0FD9-4EC4-88D9-B09AA24047E8}" dt="2023-11-17T22:34:48.118" v="1350" actId="14100"/>
        <pc:sldMkLst>
          <pc:docMk/>
          <pc:sldMk cId="286493740" sldId="2145707292"/>
        </pc:sldMkLst>
      </pc:sldChg>
      <pc:sldChg chg="addSp modSp mod">
        <pc:chgData name="Dalibor Slovák" userId="84fe05da-dfa5-4f7b-9e58-0411b83d4960" providerId="ADAL" clId="{24755123-0FD9-4EC4-88D9-B09AA24047E8}" dt="2023-11-17T22:36:21.148" v="1365" actId="20577"/>
        <pc:sldMkLst>
          <pc:docMk/>
          <pc:sldMk cId="2530272273" sldId="2145707293"/>
        </pc:sldMkLst>
      </pc:sldChg>
      <pc:sldChg chg="addSp modSp mod">
        <pc:chgData name="Dalibor Slovák" userId="84fe05da-dfa5-4f7b-9e58-0411b83d4960" providerId="ADAL" clId="{24755123-0FD9-4EC4-88D9-B09AA24047E8}" dt="2023-11-17T22:36:25.897" v="1367" actId="20577"/>
        <pc:sldMkLst>
          <pc:docMk/>
          <pc:sldMk cId="712710612" sldId="2145707294"/>
        </pc:sldMkLst>
      </pc:sldChg>
      <pc:sldChg chg="modSp mod">
        <pc:chgData name="Dalibor Slovák" userId="84fe05da-dfa5-4f7b-9e58-0411b83d4960" providerId="ADAL" clId="{24755123-0FD9-4EC4-88D9-B09AA24047E8}" dt="2023-11-17T22:38:49.877" v="1413" actId="20577"/>
        <pc:sldMkLst>
          <pc:docMk/>
          <pc:sldMk cId="2426576602" sldId="2145707295"/>
        </pc:sldMkLst>
      </pc:sldChg>
      <pc:sldChg chg="addSp modSp mod">
        <pc:chgData name="Dalibor Slovák" userId="84fe05da-dfa5-4f7b-9e58-0411b83d4960" providerId="ADAL" clId="{24755123-0FD9-4EC4-88D9-B09AA24047E8}" dt="2023-11-17T22:36:05.933" v="1356" actId="6549"/>
        <pc:sldMkLst>
          <pc:docMk/>
          <pc:sldMk cId="2840473387" sldId="2145707302"/>
        </pc:sldMkLst>
      </pc:sldChg>
      <pc:sldChg chg="addSp modSp mod">
        <pc:chgData name="Dalibor Slovák" userId="84fe05da-dfa5-4f7b-9e58-0411b83d4960" providerId="ADAL" clId="{24755123-0FD9-4EC4-88D9-B09AA24047E8}" dt="2023-11-17T22:45:15.082" v="1624" actId="20577"/>
        <pc:sldMkLst>
          <pc:docMk/>
          <pc:sldMk cId="1005755639" sldId="2145707304"/>
        </pc:sldMkLst>
      </pc:sldChg>
      <pc:sldChg chg="addSp modSp mod">
        <pc:chgData name="Dalibor Slovák" userId="84fe05da-dfa5-4f7b-9e58-0411b83d4960" providerId="ADAL" clId="{24755123-0FD9-4EC4-88D9-B09AA24047E8}" dt="2023-11-17T22:45:39.999" v="1639" actId="20577"/>
        <pc:sldMkLst>
          <pc:docMk/>
          <pc:sldMk cId="2116481587" sldId="2145707327"/>
        </pc:sldMkLst>
      </pc:sldChg>
      <pc:sldChg chg="addSp delSp modSp mod modShow">
        <pc:chgData name="Dalibor Slovák" userId="84fe05da-dfa5-4f7b-9e58-0411b83d4960" providerId="ADAL" clId="{24755123-0FD9-4EC4-88D9-B09AA24047E8}" dt="2023-11-18T13:48:41.656" v="3705" actId="729"/>
        <pc:sldMkLst>
          <pc:docMk/>
          <pc:sldMk cId="2348542341" sldId="2145707335"/>
        </pc:sldMkLst>
      </pc:sldChg>
      <pc:sldChg chg="addSp delSp modSp mod modShow">
        <pc:chgData name="Dalibor Slovák" userId="84fe05da-dfa5-4f7b-9e58-0411b83d4960" providerId="ADAL" clId="{24755123-0FD9-4EC4-88D9-B09AA24047E8}" dt="2023-11-18T11:29:57.567" v="3698" actId="729"/>
        <pc:sldMkLst>
          <pc:docMk/>
          <pc:sldMk cId="733778526" sldId="2145707336"/>
        </pc:sldMkLst>
      </pc:sldChg>
      <pc:sldChg chg="addSp modSp mod">
        <pc:chgData name="Dalibor Slovák" userId="84fe05da-dfa5-4f7b-9e58-0411b83d4960" providerId="ADAL" clId="{24755123-0FD9-4EC4-88D9-B09AA24047E8}" dt="2023-11-18T11:16:44.306" v="3525" actId="20577"/>
        <pc:sldMkLst>
          <pc:docMk/>
          <pc:sldMk cId="457570305" sldId="2145707426"/>
        </pc:sldMkLst>
      </pc:sldChg>
      <pc:sldChg chg="addSp modSp mod">
        <pc:chgData name="Dalibor Slovák" userId="84fe05da-dfa5-4f7b-9e58-0411b83d4960" providerId="ADAL" clId="{24755123-0FD9-4EC4-88D9-B09AA24047E8}" dt="2023-11-18T11:20:21.044" v="3674" actId="20577"/>
        <pc:sldMkLst>
          <pc:docMk/>
          <pc:sldMk cId="742705250" sldId="2145707427"/>
        </pc:sldMkLst>
      </pc:sldChg>
      <pc:sldChg chg="modSp mod">
        <pc:chgData name="Dalibor Slovák" userId="84fe05da-dfa5-4f7b-9e58-0411b83d4960" providerId="ADAL" clId="{24755123-0FD9-4EC4-88D9-B09AA24047E8}" dt="2023-11-17T22:55:59.496" v="2281" actId="20577"/>
        <pc:sldMkLst>
          <pc:docMk/>
          <pc:sldMk cId="2859110006" sldId="2145707428"/>
        </pc:sldMkLst>
      </pc:sldChg>
      <pc:sldChg chg="addSp delSp modSp mod modShow">
        <pc:chgData name="Dalibor Slovák" userId="84fe05da-dfa5-4f7b-9e58-0411b83d4960" providerId="ADAL" clId="{24755123-0FD9-4EC4-88D9-B09AA24047E8}" dt="2023-11-18T14:09:44.303" v="3772" actId="729"/>
        <pc:sldMkLst>
          <pc:docMk/>
          <pc:sldMk cId="4201929847" sldId="2145707503"/>
        </pc:sldMkLst>
      </pc:sldChg>
      <pc:sldChg chg="del">
        <pc:chgData name="Dalibor Slovák" userId="84fe05da-dfa5-4f7b-9e58-0411b83d4960" providerId="ADAL" clId="{24755123-0FD9-4EC4-88D9-B09AA24047E8}" dt="2023-11-18T14:11:20.162" v="3797" actId="47"/>
        <pc:sldMkLst>
          <pc:docMk/>
          <pc:sldMk cId="3298707519" sldId="2145707504"/>
        </pc:sldMkLst>
      </pc:sldChg>
      <pc:sldChg chg="addSp delSp modSp mod modShow">
        <pc:chgData name="Dalibor Slovák" userId="84fe05da-dfa5-4f7b-9e58-0411b83d4960" providerId="ADAL" clId="{24755123-0FD9-4EC4-88D9-B09AA24047E8}" dt="2023-11-18T13:50:37.249" v="3754" actId="729"/>
        <pc:sldMkLst>
          <pc:docMk/>
          <pc:sldMk cId="2718590480" sldId="2145707505"/>
        </pc:sldMkLst>
      </pc:sldChg>
      <pc:sldChg chg="addSp modSp mod">
        <pc:chgData name="Dalibor Slovák" userId="84fe05da-dfa5-4f7b-9e58-0411b83d4960" providerId="ADAL" clId="{24755123-0FD9-4EC4-88D9-B09AA24047E8}" dt="2023-11-17T22:50:48.705" v="1956" actId="1036"/>
        <pc:sldMkLst>
          <pc:docMk/>
          <pc:sldMk cId="2582387081" sldId="2145707581"/>
        </pc:sldMkLst>
      </pc:sldChg>
      <pc:sldChg chg="addSp modSp">
        <pc:chgData name="Dalibor Slovák" userId="84fe05da-dfa5-4f7b-9e58-0411b83d4960" providerId="ADAL" clId="{24755123-0FD9-4EC4-88D9-B09AA24047E8}" dt="2023-11-17T22:56:20.398" v="2282"/>
        <pc:sldMkLst>
          <pc:docMk/>
          <pc:sldMk cId="2939764737" sldId="2145707585"/>
        </pc:sldMkLst>
      </pc:sldChg>
      <pc:sldChg chg="addSp modSp mod">
        <pc:chgData name="Dalibor Slovák" userId="84fe05da-dfa5-4f7b-9e58-0411b83d4960" providerId="ADAL" clId="{24755123-0FD9-4EC4-88D9-B09AA24047E8}" dt="2023-11-17T23:00:40.269" v="2599" actId="20577"/>
        <pc:sldMkLst>
          <pc:docMk/>
          <pc:sldMk cId="3400830987" sldId="2145707587"/>
        </pc:sldMkLst>
      </pc:sldChg>
      <pc:sldChg chg="addSp modSp mod">
        <pc:chgData name="Dalibor Slovák" userId="84fe05da-dfa5-4f7b-9e58-0411b83d4960" providerId="ADAL" clId="{24755123-0FD9-4EC4-88D9-B09AA24047E8}" dt="2023-11-17T23:01:11.825" v="2639" actId="313"/>
        <pc:sldMkLst>
          <pc:docMk/>
          <pc:sldMk cId="1024778206" sldId="2145707588"/>
        </pc:sldMkLst>
      </pc:sldChg>
      <pc:sldChg chg="modSp mod">
        <pc:chgData name="Dalibor Slovák" userId="84fe05da-dfa5-4f7b-9e58-0411b83d4960" providerId="ADAL" clId="{24755123-0FD9-4EC4-88D9-B09AA24047E8}" dt="2023-11-17T23:01:47.926" v="2640" actId="6549"/>
        <pc:sldMkLst>
          <pc:docMk/>
          <pc:sldMk cId="3652451469" sldId="2145707589"/>
        </pc:sldMkLst>
      </pc:sldChg>
      <pc:sldChg chg="addSp modSp mod">
        <pc:chgData name="Dalibor Slovák" userId="84fe05da-dfa5-4f7b-9e58-0411b83d4960" providerId="ADAL" clId="{24755123-0FD9-4EC4-88D9-B09AA24047E8}" dt="2023-11-18T11:07:29.213" v="3166" actId="20577"/>
        <pc:sldMkLst>
          <pc:docMk/>
          <pc:sldMk cId="3067953889" sldId="2145707591"/>
        </pc:sldMkLst>
      </pc:sldChg>
      <pc:sldChg chg="addSp delSp modSp mod">
        <pc:chgData name="Dalibor Slovák" userId="84fe05da-dfa5-4f7b-9e58-0411b83d4960" providerId="ADAL" clId="{24755123-0FD9-4EC4-88D9-B09AA24047E8}" dt="2023-11-18T11:07:54.317" v="3199" actId="1036"/>
        <pc:sldMkLst>
          <pc:docMk/>
          <pc:sldMk cId="1533032220" sldId="2145707592"/>
        </pc:sldMkLst>
      </pc:sldChg>
      <pc:sldChg chg="addSp delSp modSp mod">
        <pc:chgData name="Dalibor Slovák" userId="84fe05da-dfa5-4f7b-9e58-0411b83d4960" providerId="ADAL" clId="{24755123-0FD9-4EC4-88D9-B09AA24047E8}" dt="2023-11-18T11:12:46.189" v="3478" actId="20577"/>
        <pc:sldMkLst>
          <pc:docMk/>
          <pc:sldMk cId="2805867905" sldId="2145707593"/>
        </pc:sldMkLst>
      </pc:sldChg>
      <pc:sldChg chg="addSp modSp mod">
        <pc:chgData name="Dalibor Slovák" userId="84fe05da-dfa5-4f7b-9e58-0411b83d4960" providerId="ADAL" clId="{24755123-0FD9-4EC4-88D9-B09AA24047E8}" dt="2023-11-17T22:19:02.885" v="385" actId="13926"/>
        <pc:sldMkLst>
          <pc:docMk/>
          <pc:sldMk cId="3988669853" sldId="2145707597"/>
        </pc:sldMkLst>
      </pc:sldChg>
      <pc:sldChg chg="addSp modSp mod">
        <pc:chgData name="Dalibor Slovák" userId="84fe05da-dfa5-4f7b-9e58-0411b83d4960" providerId="ADAL" clId="{24755123-0FD9-4EC4-88D9-B09AA24047E8}" dt="2023-11-17T22:22:46.478" v="544" actId="13926"/>
        <pc:sldMkLst>
          <pc:docMk/>
          <pc:sldMk cId="2387993850" sldId="2145707598"/>
        </pc:sldMkLst>
      </pc:sldChg>
      <pc:sldChg chg="modSp new mod">
        <pc:chgData name="Dalibor Slovák" userId="84fe05da-dfa5-4f7b-9e58-0411b83d4960" providerId="ADAL" clId="{24755123-0FD9-4EC4-88D9-B09AA24047E8}" dt="2023-11-17T22:49:57.404" v="1945" actId="13926"/>
        <pc:sldMkLst>
          <pc:docMk/>
          <pc:sldMk cId="23817026" sldId="2145707599"/>
        </pc:sldMkLst>
      </pc:sldChg>
      <pc:sldChg chg="addSp delSp modSp add mod">
        <pc:chgData name="Dalibor Slovák" userId="84fe05da-dfa5-4f7b-9e58-0411b83d4960" providerId="ADAL" clId="{24755123-0FD9-4EC4-88D9-B09AA24047E8}" dt="2023-11-18T14:11:15.600" v="3796" actId="6549"/>
        <pc:sldMkLst>
          <pc:docMk/>
          <pc:sldMk cId="4031482727" sldId="2145707600"/>
        </pc:sldMkLst>
      </pc:sldChg>
    </pc:docChg>
  </pc:docChgLst>
  <pc:docChgLst>
    <pc:chgData name="Magdalena Kolínková Škodová" userId="55d7bf33-ae07-4cea-a1b7-c43a57856453" providerId="ADAL" clId="{F85381BF-E0CA-4E4E-9D17-28EAC46D933E}"/>
    <pc:docChg chg="undo custSel addSld delSld modSld modSection">
      <pc:chgData name="Magdalena Kolínková Škodová" userId="55d7bf33-ae07-4cea-a1b7-c43a57856453" providerId="ADAL" clId="{F85381BF-E0CA-4E4E-9D17-28EAC46D933E}" dt="2024-09-25T12:29:41.552" v="161" actId="1036"/>
      <pc:docMkLst>
        <pc:docMk/>
      </pc:docMkLst>
      <pc:sldChg chg="modSp mod">
        <pc:chgData name="Magdalena Kolínková Škodová" userId="55d7bf33-ae07-4cea-a1b7-c43a57856453" providerId="ADAL" clId="{F85381BF-E0CA-4E4E-9D17-28EAC46D933E}" dt="2024-09-22T20:54:29.403" v="0" actId="1076"/>
        <pc:sldMkLst>
          <pc:docMk/>
          <pc:sldMk cId="4201929847" sldId="2145707503"/>
        </pc:sldMkLst>
      </pc:sldChg>
      <pc:sldChg chg="mod modShow">
        <pc:chgData name="Magdalena Kolínková Škodová" userId="55d7bf33-ae07-4cea-a1b7-c43a57856453" providerId="ADAL" clId="{F85381BF-E0CA-4E4E-9D17-28EAC46D933E}" dt="2024-09-25T08:44:21.168" v="2" actId="729"/>
        <pc:sldMkLst>
          <pc:docMk/>
          <pc:sldMk cId="442166517" sldId="2145707579"/>
        </pc:sldMkLst>
      </pc:sldChg>
      <pc:sldChg chg="addSp delSp modSp add del mod">
        <pc:chgData name="Magdalena Kolínková Škodová" userId="55d7bf33-ae07-4cea-a1b7-c43a57856453" providerId="ADAL" clId="{F85381BF-E0CA-4E4E-9D17-28EAC46D933E}" dt="2024-09-25T12:28:19.983" v="111" actId="47"/>
        <pc:sldMkLst>
          <pc:docMk/>
          <pc:sldMk cId="1230238981" sldId="2145707908"/>
        </pc:sldMkLst>
      </pc:sldChg>
      <pc:sldChg chg="addSp delSp modSp add mod">
        <pc:chgData name="Magdalena Kolínková Škodová" userId="55d7bf33-ae07-4cea-a1b7-c43a57856453" providerId="ADAL" clId="{F85381BF-E0CA-4E4E-9D17-28EAC46D933E}" dt="2024-09-25T12:29:41.552" v="161" actId="1036"/>
        <pc:sldMkLst>
          <pc:docMk/>
          <pc:sldMk cId="3144386801" sldId="2145707910"/>
        </pc:sldMkLst>
        <pc:spChg chg="add mod">
          <ac:chgData name="Magdalena Kolínková Škodová" userId="55d7bf33-ae07-4cea-a1b7-c43a57856453" providerId="ADAL" clId="{F85381BF-E0CA-4E4E-9D17-28EAC46D933E}" dt="2024-09-25T12:29:41.552" v="161" actId="1036"/>
          <ac:spMkLst>
            <pc:docMk/>
            <pc:sldMk cId="3144386801" sldId="2145707910"/>
            <ac:spMk id="12" creationId="{1105EDC3-E134-D105-BDDD-6B452B5DFDEF}"/>
          </ac:spMkLst>
        </pc:spChg>
        <pc:cxnChg chg="add mod">
          <ac:chgData name="Magdalena Kolínková Škodová" userId="55d7bf33-ae07-4cea-a1b7-c43a57856453" providerId="ADAL" clId="{F85381BF-E0CA-4E4E-9D17-28EAC46D933E}" dt="2024-09-25T12:29:41.552" v="161" actId="1036"/>
          <ac:cxnSpMkLst>
            <pc:docMk/>
            <pc:sldMk cId="3144386801" sldId="2145707910"/>
            <ac:cxnSpMk id="9" creationId="{29EAF277-DAC6-5013-5415-14B2744DBEB4}"/>
          </ac:cxnSpMkLst>
        </pc:cxnChg>
      </pc:sldChg>
    </pc:docChg>
  </pc:docChgLst>
  <pc:docChgLst>
    <pc:chgData name="Daniel Hodyc" userId="7374d89a-3daf-487f-b2ca-ddcb46d7331b" providerId="ADAL" clId="{7E2ECB9D-C93B-DA4E-85BD-654BAC26257C}"/>
    <pc:docChg chg="undo custSel modSld sldOrd">
      <pc:chgData name="Daniel Hodyc" userId="7374d89a-3daf-487f-b2ca-ddcb46d7331b" providerId="ADAL" clId="{7E2ECB9D-C93B-DA4E-85BD-654BAC26257C}" dt="2024-02-01T08:55:09.616" v="16" actId="20578"/>
      <pc:docMkLst>
        <pc:docMk/>
      </pc:docMkLst>
      <pc:sldChg chg="mod modShow">
        <pc:chgData name="Daniel Hodyc" userId="7374d89a-3daf-487f-b2ca-ddcb46d7331b" providerId="ADAL" clId="{7E2ECB9D-C93B-DA4E-85BD-654BAC26257C}" dt="2024-01-31T08:36:08.599" v="0" actId="729"/>
        <pc:sldMkLst>
          <pc:docMk/>
          <pc:sldMk cId="3533947000" sldId="648"/>
        </pc:sldMkLst>
      </pc:sldChg>
      <pc:sldChg chg="mod modShow">
        <pc:chgData name="Daniel Hodyc" userId="7374d89a-3daf-487f-b2ca-ddcb46d7331b" providerId="ADAL" clId="{7E2ECB9D-C93B-DA4E-85BD-654BAC26257C}" dt="2024-01-31T09:57:36.557" v="1" actId="729"/>
        <pc:sldMkLst>
          <pc:docMk/>
          <pc:sldMk cId="1038227614" sldId="1322"/>
        </pc:sldMkLst>
      </pc:sldChg>
      <pc:sldChg chg="mod modShow">
        <pc:chgData name="Daniel Hodyc" userId="7374d89a-3daf-487f-b2ca-ddcb46d7331b" providerId="ADAL" clId="{7E2ECB9D-C93B-DA4E-85BD-654BAC26257C}" dt="2024-01-31T09:57:36.557" v="1" actId="729"/>
        <pc:sldMkLst>
          <pc:docMk/>
          <pc:sldMk cId="4257452287" sldId="1348"/>
        </pc:sldMkLst>
      </pc:sldChg>
      <pc:sldChg chg="mod modShow">
        <pc:chgData name="Daniel Hodyc" userId="7374d89a-3daf-487f-b2ca-ddcb46d7331b" providerId="ADAL" clId="{7E2ECB9D-C93B-DA4E-85BD-654BAC26257C}" dt="2024-01-31T09:57:36.557" v="1" actId="729"/>
        <pc:sldMkLst>
          <pc:docMk/>
          <pc:sldMk cId="167306177" sldId="1356"/>
        </pc:sldMkLst>
      </pc:sldChg>
      <pc:sldChg chg="mod modShow">
        <pc:chgData name="Daniel Hodyc" userId="7374d89a-3daf-487f-b2ca-ddcb46d7331b" providerId="ADAL" clId="{7E2ECB9D-C93B-DA4E-85BD-654BAC26257C}" dt="2024-01-31T09:57:36.557" v="1" actId="729"/>
        <pc:sldMkLst>
          <pc:docMk/>
          <pc:sldMk cId="2458461484" sldId="1357"/>
        </pc:sldMkLst>
      </pc:sldChg>
      <pc:sldChg chg="mod modShow">
        <pc:chgData name="Daniel Hodyc" userId="7374d89a-3daf-487f-b2ca-ddcb46d7331b" providerId="ADAL" clId="{7E2ECB9D-C93B-DA4E-85BD-654BAC26257C}" dt="2024-01-31T09:57:36.557" v="1" actId="729"/>
        <pc:sldMkLst>
          <pc:docMk/>
          <pc:sldMk cId="3674093348" sldId="1387"/>
        </pc:sldMkLst>
      </pc:sldChg>
      <pc:sldChg chg="mod modShow">
        <pc:chgData name="Daniel Hodyc" userId="7374d89a-3daf-487f-b2ca-ddcb46d7331b" providerId="ADAL" clId="{7E2ECB9D-C93B-DA4E-85BD-654BAC26257C}" dt="2024-01-31T09:57:36.557" v="1" actId="729"/>
        <pc:sldMkLst>
          <pc:docMk/>
          <pc:sldMk cId="3722304212" sldId="1388"/>
        </pc:sldMkLst>
      </pc:sldChg>
      <pc:sldChg chg="mod modShow">
        <pc:chgData name="Daniel Hodyc" userId="7374d89a-3daf-487f-b2ca-ddcb46d7331b" providerId="ADAL" clId="{7E2ECB9D-C93B-DA4E-85BD-654BAC26257C}" dt="2024-01-31T09:57:36.557" v="1" actId="729"/>
        <pc:sldMkLst>
          <pc:docMk/>
          <pc:sldMk cId="2498647990" sldId="1395"/>
        </pc:sldMkLst>
      </pc:sldChg>
      <pc:sldChg chg="mod modShow">
        <pc:chgData name="Daniel Hodyc" userId="7374d89a-3daf-487f-b2ca-ddcb46d7331b" providerId="ADAL" clId="{7E2ECB9D-C93B-DA4E-85BD-654BAC26257C}" dt="2024-01-31T09:57:36.557" v="1" actId="729"/>
        <pc:sldMkLst>
          <pc:docMk/>
          <pc:sldMk cId="1831674727" sldId="1409"/>
        </pc:sldMkLst>
      </pc:sldChg>
      <pc:sldChg chg="mod modShow">
        <pc:chgData name="Daniel Hodyc" userId="7374d89a-3daf-487f-b2ca-ddcb46d7331b" providerId="ADAL" clId="{7E2ECB9D-C93B-DA4E-85BD-654BAC26257C}" dt="2024-01-31T09:57:36.557" v="1" actId="729"/>
        <pc:sldMkLst>
          <pc:docMk/>
          <pc:sldMk cId="2195794703" sldId="1424"/>
        </pc:sldMkLst>
      </pc:sldChg>
      <pc:sldChg chg="mod modShow">
        <pc:chgData name="Daniel Hodyc" userId="7374d89a-3daf-487f-b2ca-ddcb46d7331b" providerId="ADAL" clId="{7E2ECB9D-C93B-DA4E-85BD-654BAC26257C}" dt="2024-01-31T09:57:36.557" v="1" actId="729"/>
        <pc:sldMkLst>
          <pc:docMk/>
          <pc:sldMk cId="1804153708" sldId="1428"/>
        </pc:sldMkLst>
      </pc:sldChg>
      <pc:sldChg chg="mod modShow">
        <pc:chgData name="Daniel Hodyc" userId="7374d89a-3daf-487f-b2ca-ddcb46d7331b" providerId="ADAL" clId="{7E2ECB9D-C93B-DA4E-85BD-654BAC26257C}" dt="2024-01-31T09:57:36.557" v="1" actId="729"/>
        <pc:sldMkLst>
          <pc:docMk/>
          <pc:sldMk cId="2531891959" sldId="1430"/>
        </pc:sldMkLst>
      </pc:sldChg>
      <pc:sldChg chg="addSp delSp mod">
        <pc:chgData name="Daniel Hodyc" userId="7374d89a-3daf-487f-b2ca-ddcb46d7331b" providerId="ADAL" clId="{7E2ECB9D-C93B-DA4E-85BD-654BAC26257C}" dt="2024-02-01T08:32:22.045" v="5" actId="478"/>
        <pc:sldMkLst>
          <pc:docMk/>
          <pc:sldMk cId="16639357" sldId="2145707463"/>
        </pc:sldMkLst>
      </pc:sldChg>
      <pc:sldChg chg="mod modShow">
        <pc:chgData name="Daniel Hodyc" userId="7374d89a-3daf-487f-b2ca-ddcb46d7331b" providerId="ADAL" clId="{7E2ECB9D-C93B-DA4E-85BD-654BAC26257C}" dt="2024-02-01T08:53:30.287" v="15" actId="729"/>
        <pc:sldMkLst>
          <pc:docMk/>
          <pc:sldMk cId="4294576838" sldId="2145707736"/>
        </pc:sldMkLst>
      </pc:sldChg>
      <pc:sldChg chg="ord">
        <pc:chgData name="Daniel Hodyc" userId="7374d89a-3daf-487f-b2ca-ddcb46d7331b" providerId="ADAL" clId="{7E2ECB9D-C93B-DA4E-85BD-654BAC26257C}" dt="2024-02-01T08:48:53.918" v="14" actId="20578"/>
        <pc:sldMkLst>
          <pc:docMk/>
          <pc:sldMk cId="1303919226" sldId="2145707737"/>
        </pc:sldMkLst>
      </pc:sldChg>
      <pc:sldChg chg="delSp mod">
        <pc:chgData name="Daniel Hodyc" userId="7374d89a-3daf-487f-b2ca-ddcb46d7331b" providerId="ADAL" clId="{7E2ECB9D-C93B-DA4E-85BD-654BAC26257C}" dt="2024-02-01T08:36:50.694" v="7" actId="478"/>
        <pc:sldMkLst>
          <pc:docMk/>
          <pc:sldMk cId="681989085" sldId="2145707774"/>
        </pc:sldMkLst>
      </pc:sldChg>
      <pc:sldChg chg="delSp mod">
        <pc:chgData name="Daniel Hodyc" userId="7374d89a-3daf-487f-b2ca-ddcb46d7331b" providerId="ADAL" clId="{7E2ECB9D-C93B-DA4E-85BD-654BAC26257C}" dt="2024-02-01T08:37:31.223" v="8" actId="478"/>
        <pc:sldMkLst>
          <pc:docMk/>
          <pc:sldMk cId="1106580794" sldId="2145707777"/>
        </pc:sldMkLst>
      </pc:sldChg>
      <pc:sldChg chg="delSp mod">
        <pc:chgData name="Daniel Hodyc" userId="7374d89a-3daf-487f-b2ca-ddcb46d7331b" providerId="ADAL" clId="{7E2ECB9D-C93B-DA4E-85BD-654BAC26257C}" dt="2024-02-01T08:38:16.695" v="9" actId="478"/>
        <pc:sldMkLst>
          <pc:docMk/>
          <pc:sldMk cId="2320518858" sldId="2145707781"/>
        </pc:sldMkLst>
      </pc:sldChg>
      <pc:sldChg chg="mod modShow">
        <pc:chgData name="Daniel Hodyc" userId="7374d89a-3daf-487f-b2ca-ddcb46d7331b" providerId="ADAL" clId="{7E2ECB9D-C93B-DA4E-85BD-654BAC26257C}" dt="2024-01-31T09:57:36.557" v="1" actId="729"/>
        <pc:sldMkLst>
          <pc:docMk/>
          <pc:sldMk cId="4170996115" sldId="2145707786"/>
        </pc:sldMkLst>
      </pc:sldChg>
      <pc:sldChg chg="mod modShow">
        <pc:chgData name="Daniel Hodyc" userId="7374d89a-3daf-487f-b2ca-ddcb46d7331b" providerId="ADAL" clId="{7E2ECB9D-C93B-DA4E-85BD-654BAC26257C}" dt="2024-01-31T09:57:36.557" v="1" actId="729"/>
        <pc:sldMkLst>
          <pc:docMk/>
          <pc:sldMk cId="331146496" sldId="2145707787"/>
        </pc:sldMkLst>
      </pc:sldChg>
      <pc:sldChg chg="mod modShow">
        <pc:chgData name="Daniel Hodyc" userId="7374d89a-3daf-487f-b2ca-ddcb46d7331b" providerId="ADAL" clId="{7E2ECB9D-C93B-DA4E-85BD-654BAC26257C}" dt="2024-01-31T10:06:51.988" v="2" actId="729"/>
        <pc:sldMkLst>
          <pc:docMk/>
          <pc:sldMk cId="3244543360" sldId="2145707797"/>
        </pc:sldMkLst>
      </pc:sldChg>
      <pc:sldChg chg="mod modShow">
        <pc:chgData name="Daniel Hodyc" userId="7374d89a-3daf-487f-b2ca-ddcb46d7331b" providerId="ADAL" clId="{7E2ECB9D-C93B-DA4E-85BD-654BAC26257C}" dt="2024-01-31T10:06:51.988" v="2" actId="729"/>
        <pc:sldMkLst>
          <pc:docMk/>
          <pc:sldMk cId="2042389861" sldId="2145707798"/>
        </pc:sldMkLst>
      </pc:sldChg>
      <pc:sldChg chg="delSp mod">
        <pc:chgData name="Daniel Hodyc" userId="7374d89a-3daf-487f-b2ca-ddcb46d7331b" providerId="ADAL" clId="{7E2ECB9D-C93B-DA4E-85BD-654BAC26257C}" dt="2024-02-01T08:38:55.791" v="11" actId="478"/>
        <pc:sldMkLst>
          <pc:docMk/>
          <pc:sldMk cId="2795367461" sldId="2145707799"/>
        </pc:sldMkLst>
      </pc:sldChg>
      <pc:sldChg chg="ord">
        <pc:chgData name="Daniel Hodyc" userId="7374d89a-3daf-487f-b2ca-ddcb46d7331b" providerId="ADAL" clId="{7E2ECB9D-C93B-DA4E-85BD-654BAC26257C}" dt="2024-02-01T08:39:35.832" v="12" actId="20578"/>
        <pc:sldMkLst>
          <pc:docMk/>
          <pc:sldMk cId="1619163843" sldId="2145707804"/>
        </pc:sldMkLst>
      </pc:sldChg>
      <pc:sldChg chg="mod modShow">
        <pc:chgData name="Daniel Hodyc" userId="7374d89a-3daf-487f-b2ca-ddcb46d7331b" providerId="ADAL" clId="{7E2ECB9D-C93B-DA4E-85BD-654BAC26257C}" dt="2024-02-01T08:42:03.441" v="13" actId="729"/>
        <pc:sldMkLst>
          <pc:docMk/>
          <pc:sldMk cId="1620824808" sldId="2145707811"/>
        </pc:sldMkLst>
      </pc:sldChg>
      <pc:sldChg chg="mod modShow">
        <pc:chgData name="Daniel Hodyc" userId="7374d89a-3daf-487f-b2ca-ddcb46d7331b" providerId="ADAL" clId="{7E2ECB9D-C93B-DA4E-85BD-654BAC26257C}" dt="2024-01-31T10:07:41.049" v="3" actId="729"/>
        <pc:sldMkLst>
          <pc:docMk/>
          <pc:sldMk cId="1233675911" sldId="2145707825"/>
        </pc:sldMkLst>
      </pc:sldChg>
      <pc:sldChg chg="ord">
        <pc:chgData name="Daniel Hodyc" userId="7374d89a-3daf-487f-b2ca-ddcb46d7331b" providerId="ADAL" clId="{7E2ECB9D-C93B-DA4E-85BD-654BAC26257C}" dt="2024-02-01T08:55:09.616" v="16" actId="20578"/>
        <pc:sldMkLst>
          <pc:docMk/>
          <pc:sldMk cId="719182064" sldId="2145707828"/>
        </pc:sldMkLst>
      </pc:sldChg>
    </pc:docChg>
  </pc:docChgLst>
  <pc:docChgLst>
    <pc:chgData name="Dalibor Slovák" userId="84fe05da-dfa5-4f7b-9e58-0411b83d4960" providerId="ADAL" clId="{AC4900EA-066D-4248-880A-B0D55447350D}"/>
    <pc:docChg chg="undo redo custSel addSld delSld modSld modSection">
      <pc:chgData name="Dalibor Slovák" userId="84fe05da-dfa5-4f7b-9e58-0411b83d4960" providerId="ADAL" clId="{AC4900EA-066D-4248-880A-B0D55447350D}" dt="2024-10-16T20:06:33.320" v="817"/>
      <pc:docMkLst>
        <pc:docMk/>
      </pc:docMkLst>
      <pc:sldChg chg="addSp delSp modSp mod modShow">
        <pc:chgData name="Dalibor Slovák" userId="84fe05da-dfa5-4f7b-9e58-0411b83d4960" providerId="ADAL" clId="{AC4900EA-066D-4248-880A-B0D55447350D}" dt="2024-10-16T12:37:49.502" v="621" actId="20577"/>
        <pc:sldMkLst>
          <pc:docMk/>
          <pc:sldMk cId="2423937133" sldId="2145707256"/>
        </pc:sldMkLst>
        <pc:spChg chg="mod">
          <ac:chgData name="Dalibor Slovák" userId="84fe05da-dfa5-4f7b-9e58-0411b83d4960" providerId="ADAL" clId="{AC4900EA-066D-4248-880A-B0D55447350D}" dt="2024-10-16T12:37:02.284" v="597" actId="1036"/>
          <ac:spMkLst>
            <pc:docMk/>
            <pc:sldMk cId="2423937133" sldId="2145707256"/>
            <ac:spMk id="5" creationId="{FB205B12-0C5A-6B46-CFEF-0F3FE6F0DC38}"/>
          </ac:spMkLst>
        </pc:spChg>
        <pc:spChg chg="mod">
          <ac:chgData name="Dalibor Slovák" userId="84fe05da-dfa5-4f7b-9e58-0411b83d4960" providerId="ADAL" clId="{AC4900EA-066D-4248-880A-B0D55447350D}" dt="2024-10-16T12:37:06.062" v="599" actId="1036"/>
          <ac:spMkLst>
            <pc:docMk/>
            <pc:sldMk cId="2423937133" sldId="2145707256"/>
            <ac:spMk id="12" creationId="{32BBB364-0395-E849-73CB-E9630802A4F0}"/>
          </ac:spMkLst>
        </pc:spChg>
        <pc:spChg chg="mod">
          <ac:chgData name="Dalibor Slovák" userId="84fe05da-dfa5-4f7b-9e58-0411b83d4960" providerId="ADAL" clId="{AC4900EA-066D-4248-880A-B0D55447350D}" dt="2024-10-16T12:37:49.502" v="621" actId="20577"/>
          <ac:spMkLst>
            <pc:docMk/>
            <pc:sldMk cId="2423937133" sldId="2145707256"/>
            <ac:spMk id="13" creationId="{BD1395F9-606D-4C18-8212-8BB930DD9973}"/>
          </ac:spMkLst>
        </pc:spChg>
        <pc:spChg chg="mod">
          <ac:chgData name="Dalibor Slovák" userId="84fe05da-dfa5-4f7b-9e58-0411b83d4960" providerId="ADAL" clId="{AC4900EA-066D-4248-880A-B0D55447350D}" dt="2024-10-16T12:36:43.784" v="583" actId="1038"/>
          <ac:spMkLst>
            <pc:docMk/>
            <pc:sldMk cId="2423937133" sldId="2145707256"/>
            <ac:spMk id="14" creationId="{60CA511B-957B-45A0-9A03-F8B74DB88BC4}"/>
          </ac:spMkLst>
        </pc:spChg>
        <pc:spChg chg="mod">
          <ac:chgData name="Dalibor Slovák" userId="84fe05da-dfa5-4f7b-9e58-0411b83d4960" providerId="ADAL" clId="{AC4900EA-066D-4248-880A-B0D55447350D}" dt="2024-10-16T12:37:38.647" v="617" actId="20577"/>
          <ac:spMkLst>
            <pc:docMk/>
            <pc:sldMk cId="2423937133" sldId="2145707256"/>
            <ac:spMk id="16" creationId="{A02CDD03-E30E-2BF1-F911-98D930558150}"/>
          </ac:spMkLst>
        </pc:spChg>
        <pc:spChg chg="mod">
          <ac:chgData name="Dalibor Slovák" userId="84fe05da-dfa5-4f7b-9e58-0411b83d4960" providerId="ADAL" clId="{AC4900EA-066D-4248-880A-B0D55447350D}" dt="2024-10-16T12:36:53.579" v="591" actId="1076"/>
          <ac:spMkLst>
            <pc:docMk/>
            <pc:sldMk cId="2423937133" sldId="2145707256"/>
            <ac:spMk id="18" creationId="{CDA77D0C-030B-57D0-B336-B94064C46402}"/>
          </ac:spMkLst>
        </pc:spChg>
        <pc:spChg chg="mod">
          <ac:chgData name="Dalibor Slovák" userId="84fe05da-dfa5-4f7b-9e58-0411b83d4960" providerId="ADAL" clId="{AC4900EA-066D-4248-880A-B0D55447350D}" dt="2024-10-16T12:36:56.217" v="595" actId="1038"/>
          <ac:spMkLst>
            <pc:docMk/>
            <pc:sldMk cId="2423937133" sldId="2145707256"/>
            <ac:spMk id="21" creationId="{8B3D775C-E4D8-8FFC-E45C-457AA3002F86}"/>
          </ac:spMkLst>
        </pc:spChg>
        <pc:cxnChg chg="mod">
          <ac:chgData name="Dalibor Slovák" userId="84fe05da-dfa5-4f7b-9e58-0411b83d4960" providerId="ADAL" clId="{AC4900EA-066D-4248-880A-B0D55447350D}" dt="2024-10-16T12:36:20.798" v="545" actId="1037"/>
          <ac:cxnSpMkLst>
            <pc:docMk/>
            <pc:sldMk cId="2423937133" sldId="2145707256"/>
            <ac:cxnSpMk id="9" creationId="{140EADFC-47BC-5D8C-0296-BCE659BA40CC}"/>
          </ac:cxnSpMkLst>
        </pc:cxnChg>
      </pc:sldChg>
      <pc:sldChg chg="addSp delSp modSp mod">
        <pc:chgData name="Dalibor Slovák" userId="84fe05da-dfa5-4f7b-9e58-0411b83d4960" providerId="ADAL" clId="{AC4900EA-066D-4248-880A-B0D55447350D}" dt="2024-10-16T05:59:18.564" v="162" actId="478"/>
        <pc:sldMkLst>
          <pc:docMk/>
          <pc:sldMk cId="331699035" sldId="2145707471"/>
        </pc:sldMkLst>
      </pc:sldChg>
      <pc:sldChg chg="addSp modSp mod">
        <pc:chgData name="Dalibor Slovák" userId="84fe05da-dfa5-4f7b-9e58-0411b83d4960" providerId="ADAL" clId="{AC4900EA-066D-4248-880A-B0D55447350D}" dt="2024-10-16T12:26:24.871" v="497" actId="113"/>
        <pc:sldMkLst>
          <pc:docMk/>
          <pc:sldMk cId="1912964350" sldId="2145707845"/>
        </pc:sldMkLst>
      </pc:sldChg>
      <pc:sldChg chg="addSp delSp modSp mod">
        <pc:chgData name="Dalibor Slovák" userId="84fe05da-dfa5-4f7b-9e58-0411b83d4960" providerId="ADAL" clId="{AC4900EA-066D-4248-880A-B0D55447350D}" dt="2024-10-16T06:36:05.184" v="251" actId="478"/>
        <pc:sldMkLst>
          <pc:docMk/>
          <pc:sldMk cId="3144386801" sldId="2145707910"/>
        </pc:sldMkLst>
        <pc:spChg chg="mod">
          <ac:chgData name="Dalibor Slovák" userId="84fe05da-dfa5-4f7b-9e58-0411b83d4960" providerId="ADAL" clId="{AC4900EA-066D-4248-880A-B0D55447350D}" dt="2024-10-16T06:35:22.037" v="245" actId="1035"/>
          <ac:spMkLst>
            <pc:docMk/>
            <pc:sldMk cId="3144386801" sldId="2145707910"/>
            <ac:spMk id="12" creationId="{1105EDC3-E134-D105-BDDD-6B452B5DFDEF}"/>
          </ac:spMkLst>
        </pc:spChg>
      </pc:sldChg>
      <pc:sldChg chg="addSp delSp modSp del mod modShow">
        <pc:chgData name="Dalibor Slovák" userId="84fe05da-dfa5-4f7b-9e58-0411b83d4960" providerId="ADAL" clId="{AC4900EA-066D-4248-880A-B0D55447350D}" dt="2024-10-15T13:31:18.542" v="18" actId="47"/>
        <pc:sldMkLst>
          <pc:docMk/>
          <pc:sldMk cId="747710232" sldId="2145708008"/>
        </pc:sldMkLst>
      </pc:sldChg>
      <pc:sldChg chg="addSp delSp modSp mod">
        <pc:chgData name="Dalibor Slovák" userId="84fe05da-dfa5-4f7b-9e58-0411b83d4960" providerId="ADAL" clId="{AC4900EA-066D-4248-880A-B0D55447350D}" dt="2024-10-16T19:52:53.768" v="636" actId="478"/>
        <pc:sldMkLst>
          <pc:docMk/>
          <pc:sldMk cId="343661614" sldId="2145708019"/>
        </pc:sldMkLst>
      </pc:sldChg>
      <pc:sldChg chg="addSp delSp modSp mod addAnim delAnim modAnim">
        <pc:chgData name="Dalibor Slovák" userId="84fe05da-dfa5-4f7b-9e58-0411b83d4960" providerId="ADAL" clId="{AC4900EA-066D-4248-880A-B0D55447350D}" dt="2024-10-16T20:01:47.822" v="790"/>
        <pc:sldMkLst>
          <pc:docMk/>
          <pc:sldMk cId="3286909023" sldId="2145708020"/>
        </pc:sldMkLst>
      </pc:sldChg>
      <pc:sldChg chg="addSp delSp modSp mod delAnim modAnim">
        <pc:chgData name="Dalibor Slovák" userId="84fe05da-dfa5-4f7b-9e58-0411b83d4960" providerId="ADAL" clId="{AC4900EA-066D-4248-880A-B0D55447350D}" dt="2024-10-16T20:06:33.320" v="817"/>
        <pc:sldMkLst>
          <pc:docMk/>
          <pc:sldMk cId="251125064" sldId="2145708022"/>
        </pc:sldMkLst>
      </pc:sldChg>
      <pc:sldChg chg="modSp del mod">
        <pc:chgData name="Dalibor Slovák" userId="84fe05da-dfa5-4f7b-9e58-0411b83d4960" providerId="ADAL" clId="{AC4900EA-066D-4248-880A-B0D55447350D}" dt="2024-10-16T06:08:05.976" v="207" actId="47"/>
        <pc:sldMkLst>
          <pc:docMk/>
          <pc:sldMk cId="898797901" sldId="2145708047"/>
        </pc:sldMkLst>
      </pc:sldChg>
      <pc:sldChg chg="add del">
        <pc:chgData name="Dalibor Slovák" userId="84fe05da-dfa5-4f7b-9e58-0411b83d4960" providerId="ADAL" clId="{AC4900EA-066D-4248-880A-B0D55447350D}" dt="2024-10-16T12:38:15.724" v="623" actId="47"/>
        <pc:sldMkLst>
          <pc:docMk/>
          <pc:sldMk cId="1578052755" sldId="2145708055"/>
        </pc:sldMkLst>
      </pc:sldChg>
      <pc:sldChg chg="add">
        <pc:chgData name="Dalibor Slovák" userId="84fe05da-dfa5-4f7b-9e58-0411b83d4960" providerId="ADAL" clId="{AC4900EA-066D-4248-880A-B0D55447350D}" dt="2024-10-16T12:38:03.612" v="622"/>
        <pc:sldMkLst>
          <pc:docMk/>
          <pc:sldMk cId="12350312" sldId="2145708056"/>
        </pc:sldMkLst>
      </pc:sldChg>
    </pc:docChg>
  </pc:docChgLst>
  <pc:docChgLst>
    <pc:chgData name="Dalibor Slovák" userId="84fe05da-dfa5-4f7b-9e58-0411b83d4960" providerId="ADAL" clId="{1D9CA847-8701-4958-8B3B-D9DE9252BCD0}"/>
    <pc:docChg chg="undo redo custSel addSld delSld modSld sldOrd modSection">
      <pc:chgData name="Dalibor Slovák" userId="84fe05da-dfa5-4f7b-9e58-0411b83d4960" providerId="ADAL" clId="{1D9CA847-8701-4958-8B3B-D9DE9252BCD0}" dt="2024-10-14T10:55:01.980" v="13903" actId="14100"/>
      <pc:docMkLst>
        <pc:docMk/>
      </pc:docMkLst>
      <pc:sldChg chg="modSp mod">
        <pc:chgData name="Dalibor Slovák" userId="84fe05da-dfa5-4f7b-9e58-0411b83d4960" providerId="ADAL" clId="{1D9CA847-8701-4958-8B3B-D9DE9252BCD0}" dt="2024-10-14T09:18:25.598" v="13083" actId="13926"/>
        <pc:sldMkLst>
          <pc:docMk/>
          <pc:sldMk cId="2841334400" sldId="281"/>
        </pc:sldMkLst>
        <pc:spChg chg="mod">
          <ac:chgData name="Dalibor Slovák" userId="84fe05da-dfa5-4f7b-9e58-0411b83d4960" providerId="ADAL" clId="{1D9CA847-8701-4958-8B3B-D9DE9252BCD0}" dt="2024-10-14T09:18:25.598" v="13083" actId="13926"/>
          <ac:spMkLst>
            <pc:docMk/>
            <pc:sldMk cId="2841334400" sldId="281"/>
            <ac:spMk id="4" creationId="{963F5BD7-1724-40E3-88BB-50B4AE8EECCE}"/>
          </ac:spMkLst>
        </pc:spChg>
      </pc:sldChg>
      <pc:sldChg chg="addSp modSp mod">
        <pc:chgData name="Dalibor Slovák" userId="84fe05da-dfa5-4f7b-9e58-0411b83d4960" providerId="ADAL" clId="{1D9CA847-8701-4958-8B3B-D9DE9252BCD0}" dt="2024-10-05T14:23:29.544" v="3107" actId="13926"/>
        <pc:sldMkLst>
          <pc:docMk/>
          <pc:sldMk cId="187778732" sldId="1531"/>
        </pc:sldMkLst>
      </pc:sldChg>
      <pc:sldChg chg="addSp modSp mod">
        <pc:chgData name="Dalibor Slovák" userId="84fe05da-dfa5-4f7b-9e58-0411b83d4960" providerId="ADAL" clId="{1D9CA847-8701-4958-8B3B-D9DE9252BCD0}" dt="2024-10-08T10:55:01.023" v="10682" actId="20577"/>
        <pc:sldMkLst>
          <pc:docMk/>
          <pc:sldMk cId="2903204766" sldId="2416"/>
        </pc:sldMkLst>
      </pc:sldChg>
      <pc:sldChg chg="modSp mod">
        <pc:chgData name="Dalibor Slovák" userId="84fe05da-dfa5-4f7b-9e58-0411b83d4960" providerId="ADAL" clId="{1D9CA847-8701-4958-8B3B-D9DE9252BCD0}" dt="2024-10-14T10:43:29.802" v="13560" actId="1038"/>
        <pc:sldMkLst>
          <pc:docMk/>
          <pc:sldMk cId="2423937133" sldId="2145707256"/>
        </pc:sldMkLst>
        <pc:spChg chg="mod">
          <ac:chgData name="Dalibor Slovák" userId="84fe05da-dfa5-4f7b-9e58-0411b83d4960" providerId="ADAL" clId="{1D9CA847-8701-4958-8B3B-D9DE9252BCD0}" dt="2024-10-14T10:43:24.378" v="13546" actId="1038"/>
          <ac:spMkLst>
            <pc:docMk/>
            <pc:sldMk cId="2423937133" sldId="2145707256"/>
            <ac:spMk id="13" creationId="{BD1395F9-606D-4C18-8212-8BB930DD9973}"/>
          </ac:spMkLst>
        </pc:spChg>
        <pc:spChg chg="mod">
          <ac:chgData name="Dalibor Slovák" userId="84fe05da-dfa5-4f7b-9e58-0411b83d4960" providerId="ADAL" clId="{1D9CA847-8701-4958-8B3B-D9DE9252BCD0}" dt="2024-10-14T10:43:29.802" v="13560" actId="1038"/>
          <ac:spMkLst>
            <pc:docMk/>
            <pc:sldMk cId="2423937133" sldId="2145707256"/>
            <ac:spMk id="16" creationId="{A02CDD03-E30E-2BF1-F911-98D930558150}"/>
          </ac:spMkLst>
        </pc:spChg>
      </pc:sldChg>
      <pc:sldChg chg="addSp modSp mod">
        <pc:chgData name="Dalibor Slovák" userId="84fe05da-dfa5-4f7b-9e58-0411b83d4960" providerId="ADAL" clId="{1D9CA847-8701-4958-8B3B-D9DE9252BCD0}" dt="2024-10-05T20:43:36.127" v="4493" actId="20577"/>
        <pc:sldMkLst>
          <pc:docMk/>
          <pc:sldMk cId="663978000" sldId="2145707422"/>
        </pc:sldMkLst>
      </pc:sldChg>
      <pc:sldChg chg="modSp mod">
        <pc:chgData name="Dalibor Slovák" userId="84fe05da-dfa5-4f7b-9e58-0411b83d4960" providerId="ADAL" clId="{1D9CA847-8701-4958-8B3B-D9DE9252BCD0}" dt="2024-10-14T09:19:00.975" v="13089" actId="20577"/>
        <pc:sldMkLst>
          <pc:docMk/>
          <pc:sldMk cId="2347110871" sldId="2145707464"/>
        </pc:sldMkLst>
      </pc:sldChg>
      <pc:sldChg chg="modSp mod">
        <pc:chgData name="Dalibor Slovák" userId="84fe05da-dfa5-4f7b-9e58-0411b83d4960" providerId="ADAL" clId="{1D9CA847-8701-4958-8B3B-D9DE9252BCD0}" dt="2024-10-02T10:33:59.708" v="1" actId="20577"/>
        <pc:sldMkLst>
          <pc:docMk/>
          <pc:sldMk cId="331699035" sldId="2145707471"/>
        </pc:sldMkLst>
        <pc:spChg chg="mod">
          <ac:chgData name="Dalibor Slovák" userId="84fe05da-dfa5-4f7b-9e58-0411b83d4960" providerId="ADAL" clId="{1D9CA847-8701-4958-8B3B-D9DE9252BCD0}" dt="2024-10-02T10:33:59.708" v="1" actId="20577"/>
          <ac:spMkLst>
            <pc:docMk/>
            <pc:sldMk cId="331699035" sldId="2145707471"/>
            <ac:spMk id="10" creationId="{00000000-0000-0000-0000-000000000000}"/>
          </ac:spMkLst>
        </pc:spChg>
      </pc:sldChg>
      <pc:sldChg chg="addSp modSp mod">
        <pc:chgData name="Dalibor Slovák" userId="84fe05da-dfa5-4f7b-9e58-0411b83d4960" providerId="ADAL" clId="{1D9CA847-8701-4958-8B3B-D9DE9252BCD0}" dt="2024-10-05T13:33:49.717" v="712" actId="14100"/>
        <pc:sldMkLst>
          <pc:docMk/>
          <pc:sldMk cId="2718590480" sldId="2145707505"/>
        </pc:sldMkLst>
      </pc:sldChg>
      <pc:sldChg chg="addSp modSp mod">
        <pc:chgData name="Dalibor Slovák" userId="84fe05da-dfa5-4f7b-9e58-0411b83d4960" providerId="ADAL" clId="{1D9CA847-8701-4958-8B3B-D9DE9252BCD0}" dt="2024-10-10T13:21:47.618" v="12749" actId="13926"/>
        <pc:sldMkLst>
          <pc:docMk/>
          <pc:sldMk cId="99461182" sldId="2145707514"/>
        </pc:sldMkLst>
      </pc:sldChg>
      <pc:sldChg chg="addSp modSp mod">
        <pc:chgData name="Dalibor Slovák" userId="84fe05da-dfa5-4f7b-9e58-0411b83d4960" providerId="ADAL" clId="{1D9CA847-8701-4958-8B3B-D9DE9252BCD0}" dt="2024-10-05T21:43:30.980" v="7075" actId="13926"/>
        <pc:sldMkLst>
          <pc:docMk/>
          <pc:sldMk cId="3400830987" sldId="2145707587"/>
        </pc:sldMkLst>
      </pc:sldChg>
      <pc:sldChg chg="modSp mod">
        <pc:chgData name="Dalibor Slovák" userId="84fe05da-dfa5-4f7b-9e58-0411b83d4960" providerId="ADAL" clId="{1D9CA847-8701-4958-8B3B-D9DE9252BCD0}" dt="2024-10-05T21:48:43.260" v="7363" actId="14100"/>
        <pc:sldMkLst>
          <pc:docMk/>
          <pc:sldMk cId="1533032220" sldId="2145707592"/>
        </pc:sldMkLst>
      </pc:sldChg>
      <pc:sldChg chg="modSp mod">
        <pc:chgData name="Dalibor Slovák" userId="84fe05da-dfa5-4f7b-9e58-0411b83d4960" providerId="ADAL" clId="{1D9CA847-8701-4958-8B3B-D9DE9252BCD0}" dt="2024-10-08T10:26:00.198" v="9809" actId="403"/>
        <pc:sldMkLst>
          <pc:docMk/>
          <pc:sldMk cId="2525771975" sldId="2145707706"/>
        </pc:sldMkLst>
      </pc:sldChg>
      <pc:sldChg chg="addSp modSp mod">
        <pc:chgData name="Dalibor Slovák" userId="84fe05da-dfa5-4f7b-9e58-0411b83d4960" providerId="ADAL" clId="{1D9CA847-8701-4958-8B3B-D9DE9252BCD0}" dt="2024-10-08T12:11:06.753" v="12344" actId="1076"/>
        <pc:sldMkLst>
          <pc:docMk/>
          <pc:sldMk cId="1480843368" sldId="2145707726"/>
        </pc:sldMkLst>
      </pc:sldChg>
      <pc:sldChg chg="addSp modSp mod">
        <pc:chgData name="Dalibor Slovák" userId="84fe05da-dfa5-4f7b-9e58-0411b83d4960" providerId="ADAL" clId="{1D9CA847-8701-4958-8B3B-D9DE9252BCD0}" dt="2024-10-08T11:07:36.199" v="11355" actId="20577"/>
        <pc:sldMkLst>
          <pc:docMk/>
          <pc:sldMk cId="2909849744" sldId="2145707740"/>
        </pc:sldMkLst>
      </pc:sldChg>
      <pc:sldChg chg="addSp modSp mod">
        <pc:chgData name="Dalibor Slovák" userId="84fe05da-dfa5-4f7b-9e58-0411b83d4960" providerId="ADAL" clId="{1D9CA847-8701-4958-8B3B-D9DE9252BCD0}" dt="2024-10-05T20:36:22.144" v="4219" actId="20577"/>
        <pc:sldMkLst>
          <pc:docMk/>
          <pc:sldMk cId="4212919382" sldId="2145707770"/>
        </pc:sldMkLst>
      </pc:sldChg>
      <pc:sldChg chg="modSp mod">
        <pc:chgData name="Dalibor Slovák" userId="84fe05da-dfa5-4f7b-9e58-0411b83d4960" providerId="ADAL" clId="{1D9CA847-8701-4958-8B3B-D9DE9252BCD0}" dt="2024-10-14T10:35:51.101" v="13459" actId="6549"/>
        <pc:sldMkLst>
          <pc:docMk/>
          <pc:sldMk cId="331146496" sldId="2145707787"/>
        </pc:sldMkLst>
      </pc:sldChg>
      <pc:sldChg chg="addSp modSp mod">
        <pc:chgData name="Dalibor Slovák" userId="84fe05da-dfa5-4f7b-9e58-0411b83d4960" providerId="ADAL" clId="{1D9CA847-8701-4958-8B3B-D9DE9252BCD0}" dt="2024-10-08T10:32:47.555" v="10095" actId="20577"/>
        <pc:sldMkLst>
          <pc:docMk/>
          <pc:sldMk cId="2795367461" sldId="2145707799"/>
        </pc:sldMkLst>
      </pc:sldChg>
      <pc:sldChg chg="del">
        <pc:chgData name="Dalibor Slovák" userId="84fe05da-dfa5-4f7b-9e58-0411b83d4960" providerId="ADAL" clId="{1D9CA847-8701-4958-8B3B-D9DE9252BCD0}" dt="2024-10-08T10:36:03.793" v="10208" actId="47"/>
        <pc:sldMkLst>
          <pc:docMk/>
          <pc:sldMk cId="1142735746" sldId="2145707803"/>
        </pc:sldMkLst>
      </pc:sldChg>
      <pc:sldChg chg="addSp modSp mod">
        <pc:chgData name="Dalibor Slovák" userId="84fe05da-dfa5-4f7b-9e58-0411b83d4960" providerId="ADAL" clId="{1D9CA847-8701-4958-8B3B-D9DE9252BCD0}" dt="2024-10-05T22:12:49.594" v="8013" actId="20577"/>
        <pc:sldMkLst>
          <pc:docMk/>
          <pc:sldMk cId="4142158435" sldId="2145707809"/>
        </pc:sldMkLst>
      </pc:sldChg>
      <pc:sldChg chg="addSp modSp mod">
        <pc:chgData name="Dalibor Slovák" userId="84fe05da-dfa5-4f7b-9e58-0411b83d4960" providerId="ADAL" clId="{1D9CA847-8701-4958-8B3B-D9DE9252BCD0}" dt="2024-10-05T21:36:00.796" v="6698" actId="20577"/>
        <pc:sldMkLst>
          <pc:docMk/>
          <pc:sldMk cId="1867651096" sldId="2145707813"/>
        </pc:sldMkLst>
      </pc:sldChg>
      <pc:sldChg chg="addSp modSp mod">
        <pc:chgData name="Dalibor Slovák" userId="84fe05da-dfa5-4f7b-9e58-0411b83d4960" providerId="ADAL" clId="{1D9CA847-8701-4958-8B3B-D9DE9252BCD0}" dt="2024-10-05T21:42:30.892" v="7033" actId="13926"/>
        <pc:sldMkLst>
          <pc:docMk/>
          <pc:sldMk cId="1238513244" sldId="2145707819"/>
        </pc:sldMkLst>
      </pc:sldChg>
      <pc:sldChg chg="modSp mod">
        <pc:chgData name="Dalibor Slovák" userId="84fe05da-dfa5-4f7b-9e58-0411b83d4960" providerId="ADAL" clId="{1D9CA847-8701-4958-8B3B-D9DE9252BCD0}" dt="2024-10-05T21:01:11.903" v="5109" actId="13926"/>
        <pc:sldMkLst>
          <pc:docMk/>
          <pc:sldMk cId="645391310" sldId="2145707821"/>
        </pc:sldMkLst>
      </pc:sldChg>
      <pc:sldChg chg="addSp modSp mod">
        <pc:chgData name="Dalibor Slovák" userId="84fe05da-dfa5-4f7b-9e58-0411b83d4960" providerId="ADAL" clId="{1D9CA847-8701-4958-8B3B-D9DE9252BCD0}" dt="2024-10-14T10:39:26.282" v="13462" actId="1037"/>
        <pc:sldMkLst>
          <pc:docMk/>
          <pc:sldMk cId="4176792167" sldId="2145707823"/>
        </pc:sldMkLst>
      </pc:sldChg>
      <pc:sldChg chg="addSp modSp mod">
        <pc:chgData name="Dalibor Slovák" userId="84fe05da-dfa5-4f7b-9e58-0411b83d4960" providerId="ADAL" clId="{1D9CA847-8701-4958-8B3B-D9DE9252BCD0}" dt="2024-10-08T12:09:26.087" v="12247" actId="20577"/>
        <pc:sldMkLst>
          <pc:docMk/>
          <pc:sldMk cId="1928510412" sldId="2145707848"/>
        </pc:sldMkLst>
      </pc:sldChg>
      <pc:sldChg chg="addSp modSp mod">
        <pc:chgData name="Dalibor Slovák" userId="84fe05da-dfa5-4f7b-9e58-0411b83d4960" providerId="ADAL" clId="{1D9CA847-8701-4958-8B3B-D9DE9252BCD0}" dt="2024-10-05T22:31:58.376" v="8952" actId="20577"/>
        <pc:sldMkLst>
          <pc:docMk/>
          <pc:sldMk cId="802957483" sldId="2145707852"/>
        </pc:sldMkLst>
      </pc:sldChg>
      <pc:sldChg chg="addSp modSp mod">
        <pc:chgData name="Dalibor Slovák" userId="84fe05da-dfa5-4f7b-9e58-0411b83d4960" providerId="ADAL" clId="{1D9CA847-8701-4958-8B3B-D9DE9252BCD0}" dt="2024-10-05T22:34:55.985" v="9002" actId="13926"/>
        <pc:sldMkLst>
          <pc:docMk/>
          <pc:sldMk cId="1748886506" sldId="2145707853"/>
        </pc:sldMkLst>
      </pc:sldChg>
      <pc:sldChg chg="addSp modSp mod">
        <pc:chgData name="Dalibor Slovák" userId="84fe05da-dfa5-4f7b-9e58-0411b83d4960" providerId="ADAL" clId="{1D9CA847-8701-4958-8B3B-D9DE9252BCD0}" dt="2024-10-08T11:52:11.706" v="11690" actId="13926"/>
        <pc:sldMkLst>
          <pc:docMk/>
          <pc:sldMk cId="1175595888" sldId="2145707856"/>
        </pc:sldMkLst>
      </pc:sldChg>
      <pc:sldChg chg="del">
        <pc:chgData name="Dalibor Slovák" userId="84fe05da-dfa5-4f7b-9e58-0411b83d4960" providerId="ADAL" clId="{1D9CA847-8701-4958-8B3B-D9DE9252BCD0}" dt="2024-10-02T10:34:52.874" v="3" actId="47"/>
        <pc:sldMkLst>
          <pc:docMk/>
          <pc:sldMk cId="601562162" sldId="2145707860"/>
        </pc:sldMkLst>
      </pc:sldChg>
      <pc:sldChg chg="addSp modSp mod">
        <pc:chgData name="Dalibor Slovák" userId="84fe05da-dfa5-4f7b-9e58-0411b83d4960" providerId="ADAL" clId="{1D9CA847-8701-4958-8B3B-D9DE9252BCD0}" dt="2024-10-05T13:51:32.743" v="1609" actId="14100"/>
        <pc:sldMkLst>
          <pc:docMk/>
          <pc:sldMk cId="3492509994" sldId="2145707863"/>
        </pc:sldMkLst>
      </pc:sldChg>
      <pc:sldChg chg="modSp mod">
        <pc:chgData name="Dalibor Slovák" userId="84fe05da-dfa5-4f7b-9e58-0411b83d4960" providerId="ADAL" clId="{1D9CA847-8701-4958-8B3B-D9DE9252BCD0}" dt="2024-10-14T10:55:01.980" v="13903" actId="14100"/>
        <pc:sldMkLst>
          <pc:docMk/>
          <pc:sldMk cId="2296439145" sldId="2145707865"/>
        </pc:sldMkLst>
      </pc:sldChg>
      <pc:sldChg chg="addSp modSp mod">
        <pc:chgData name="Dalibor Slovák" userId="84fe05da-dfa5-4f7b-9e58-0411b83d4960" providerId="ADAL" clId="{1D9CA847-8701-4958-8B3B-D9DE9252BCD0}" dt="2024-10-05T22:27:45.657" v="8621" actId="20577"/>
        <pc:sldMkLst>
          <pc:docMk/>
          <pc:sldMk cId="4195821827" sldId="2145707868"/>
        </pc:sldMkLst>
      </pc:sldChg>
      <pc:sldChg chg="addSp modSp del mod modShow">
        <pc:chgData name="Dalibor Slovák" userId="84fe05da-dfa5-4f7b-9e58-0411b83d4960" providerId="ADAL" clId="{1D9CA847-8701-4958-8B3B-D9DE9252BCD0}" dt="2024-10-05T22:35:52.596" v="9040" actId="47"/>
        <pc:sldMkLst>
          <pc:docMk/>
          <pc:sldMk cId="157010935" sldId="2145707869"/>
        </pc:sldMkLst>
      </pc:sldChg>
      <pc:sldChg chg="addSp modSp mod">
        <pc:chgData name="Dalibor Slovák" userId="84fe05da-dfa5-4f7b-9e58-0411b83d4960" providerId="ADAL" clId="{1D9CA847-8701-4958-8B3B-D9DE9252BCD0}" dt="2024-10-08T10:34:31.629" v="10207" actId="14100"/>
        <pc:sldMkLst>
          <pc:docMk/>
          <pc:sldMk cId="390581015" sldId="2145707882"/>
        </pc:sldMkLst>
      </pc:sldChg>
      <pc:sldChg chg="addSp delSp modSp mod">
        <pc:chgData name="Dalibor Slovák" userId="84fe05da-dfa5-4f7b-9e58-0411b83d4960" providerId="ADAL" clId="{1D9CA847-8701-4958-8B3B-D9DE9252BCD0}" dt="2024-10-05T21:37:13.977" v="6704" actId="478"/>
        <pc:sldMkLst>
          <pc:docMk/>
          <pc:sldMk cId="2328859945" sldId="2145707892"/>
        </pc:sldMkLst>
      </pc:sldChg>
      <pc:sldChg chg="modSp mod">
        <pc:chgData name="Dalibor Slovák" userId="84fe05da-dfa5-4f7b-9e58-0411b83d4960" providerId="ADAL" clId="{1D9CA847-8701-4958-8B3B-D9DE9252BCD0}" dt="2024-10-05T21:36:38.476" v="6700" actId="14100"/>
        <pc:sldMkLst>
          <pc:docMk/>
          <pc:sldMk cId="3661959718" sldId="2145707894"/>
        </pc:sldMkLst>
      </pc:sldChg>
      <pc:sldChg chg="addSp modSp mod">
        <pc:chgData name="Dalibor Slovák" userId="84fe05da-dfa5-4f7b-9e58-0411b83d4960" providerId="ADAL" clId="{1D9CA847-8701-4958-8B3B-D9DE9252BCD0}" dt="2024-10-05T21:38:26.812" v="6866" actId="20577"/>
        <pc:sldMkLst>
          <pc:docMk/>
          <pc:sldMk cId="2077957089" sldId="2145707895"/>
        </pc:sldMkLst>
      </pc:sldChg>
      <pc:sldChg chg="addSp modSp mod">
        <pc:chgData name="Dalibor Slovák" userId="84fe05da-dfa5-4f7b-9e58-0411b83d4960" providerId="ADAL" clId="{1D9CA847-8701-4958-8B3B-D9DE9252BCD0}" dt="2024-10-08T11:00:52.544" v="11002" actId="14100"/>
        <pc:sldMkLst>
          <pc:docMk/>
          <pc:sldMk cId="2743939068" sldId="2145707898"/>
        </pc:sldMkLst>
      </pc:sldChg>
      <pc:sldChg chg="modSp mod">
        <pc:chgData name="Dalibor Slovák" userId="84fe05da-dfa5-4f7b-9e58-0411b83d4960" providerId="ADAL" clId="{1D9CA847-8701-4958-8B3B-D9DE9252BCD0}" dt="2024-10-05T21:59:32.603" v="7471" actId="14100"/>
        <pc:sldMkLst>
          <pc:docMk/>
          <pc:sldMk cId="2616581713" sldId="2145707899"/>
        </pc:sldMkLst>
      </pc:sldChg>
      <pc:sldChg chg="addSp modSp mod">
        <pc:chgData name="Dalibor Slovák" userId="84fe05da-dfa5-4f7b-9e58-0411b83d4960" providerId="ADAL" clId="{1D9CA847-8701-4958-8B3B-D9DE9252BCD0}" dt="2024-10-14T10:42:37.948" v="13532" actId="20577"/>
        <pc:sldMkLst>
          <pc:docMk/>
          <pc:sldMk cId="1968299104" sldId="2145707903"/>
        </pc:sldMkLst>
      </pc:sldChg>
      <pc:sldChg chg="addSp modSp mod">
        <pc:chgData name="Dalibor Slovák" userId="84fe05da-dfa5-4f7b-9e58-0411b83d4960" providerId="ADAL" clId="{1D9CA847-8701-4958-8B3B-D9DE9252BCD0}" dt="2024-10-08T11:11:21.804" v="11532" actId="20577"/>
        <pc:sldMkLst>
          <pc:docMk/>
          <pc:sldMk cId="3957363779" sldId="2145707904"/>
        </pc:sldMkLst>
        <pc:spChg chg="mod">
          <ac:chgData name="Dalibor Slovák" userId="84fe05da-dfa5-4f7b-9e58-0411b83d4960" providerId="ADAL" clId="{1D9CA847-8701-4958-8B3B-D9DE9252BCD0}" dt="2024-10-08T11:10:11.127" v="11383" actId="20577"/>
          <ac:spMkLst>
            <pc:docMk/>
            <pc:sldMk cId="3957363779" sldId="2145707904"/>
            <ac:spMk id="12" creationId="{BCCFD89B-55C8-3BF1-B055-56470B01C33A}"/>
          </ac:spMkLst>
        </pc:spChg>
      </pc:sldChg>
      <pc:sldChg chg="modSp mod">
        <pc:chgData name="Dalibor Slovák" userId="84fe05da-dfa5-4f7b-9e58-0411b83d4960" providerId="ADAL" clId="{1D9CA847-8701-4958-8B3B-D9DE9252BCD0}" dt="2024-10-05T22:16:26.234" v="8173" actId="1035"/>
        <pc:sldMkLst>
          <pc:docMk/>
          <pc:sldMk cId="3675369037" sldId="2145707909"/>
        </pc:sldMkLst>
      </pc:sldChg>
      <pc:sldChg chg="addSp modSp mod">
        <pc:chgData name="Dalibor Slovák" userId="84fe05da-dfa5-4f7b-9e58-0411b83d4960" providerId="ADAL" clId="{1D9CA847-8701-4958-8B3B-D9DE9252BCD0}" dt="2024-10-05T13:30:54.887" v="495" actId="13926"/>
        <pc:sldMkLst>
          <pc:docMk/>
          <pc:sldMk cId="2746358820" sldId="2145707916"/>
        </pc:sldMkLst>
      </pc:sldChg>
      <pc:sldChg chg="modSp mod">
        <pc:chgData name="Dalibor Slovák" userId="84fe05da-dfa5-4f7b-9e58-0411b83d4960" providerId="ADAL" clId="{1D9CA847-8701-4958-8B3B-D9DE9252BCD0}" dt="2024-10-05T13:30:49.230" v="494" actId="6549"/>
        <pc:sldMkLst>
          <pc:docMk/>
          <pc:sldMk cId="396716389" sldId="2145707917"/>
        </pc:sldMkLst>
      </pc:sldChg>
      <pc:sldChg chg="addSp modSp mod">
        <pc:chgData name="Dalibor Slovák" userId="84fe05da-dfa5-4f7b-9e58-0411b83d4960" providerId="ADAL" clId="{1D9CA847-8701-4958-8B3B-D9DE9252BCD0}" dt="2024-10-05T13:41:59.174" v="1146" actId="20577"/>
        <pc:sldMkLst>
          <pc:docMk/>
          <pc:sldMk cId="3229086913" sldId="2145707918"/>
        </pc:sldMkLst>
      </pc:sldChg>
      <pc:sldChg chg="addSp modSp mod modAnim">
        <pc:chgData name="Dalibor Slovák" userId="84fe05da-dfa5-4f7b-9e58-0411b83d4960" providerId="ADAL" clId="{1D9CA847-8701-4958-8B3B-D9DE9252BCD0}" dt="2024-10-08T10:19:10.367" v="9552" actId="20577"/>
        <pc:sldMkLst>
          <pc:docMk/>
          <pc:sldMk cId="148563906" sldId="2145707920"/>
        </pc:sldMkLst>
      </pc:sldChg>
      <pc:sldChg chg="modSp mod">
        <pc:chgData name="Dalibor Slovák" userId="84fe05da-dfa5-4f7b-9e58-0411b83d4960" providerId="ADAL" clId="{1D9CA847-8701-4958-8B3B-D9DE9252BCD0}" dt="2024-10-14T09:32:12.868" v="13186" actId="14100"/>
        <pc:sldMkLst>
          <pc:docMk/>
          <pc:sldMk cId="3757153986" sldId="2145707921"/>
        </pc:sldMkLst>
        <pc:spChg chg="mod">
          <ac:chgData name="Dalibor Slovák" userId="84fe05da-dfa5-4f7b-9e58-0411b83d4960" providerId="ADAL" clId="{1D9CA847-8701-4958-8B3B-D9DE9252BCD0}" dt="2024-10-14T09:32:12.868" v="13186" actId="14100"/>
          <ac:spMkLst>
            <pc:docMk/>
            <pc:sldMk cId="3757153986" sldId="2145707921"/>
            <ac:spMk id="31" creationId="{85C9F69D-8B73-9591-F481-BF8B4FBD850A}"/>
          </ac:spMkLst>
        </pc:spChg>
      </pc:sldChg>
      <pc:sldChg chg="modSp mod">
        <pc:chgData name="Dalibor Slovák" userId="84fe05da-dfa5-4f7b-9e58-0411b83d4960" providerId="ADAL" clId="{1D9CA847-8701-4958-8B3B-D9DE9252BCD0}" dt="2024-10-05T14:07:00.029" v="2521" actId="20577"/>
        <pc:sldMkLst>
          <pc:docMk/>
          <pc:sldMk cId="3137789054" sldId="2145707923"/>
        </pc:sldMkLst>
      </pc:sldChg>
      <pc:sldChg chg="modSp mod">
        <pc:chgData name="Dalibor Slovák" userId="84fe05da-dfa5-4f7b-9e58-0411b83d4960" providerId="ADAL" clId="{1D9CA847-8701-4958-8B3B-D9DE9252BCD0}" dt="2024-10-14T09:34:01.781" v="13193" actId="14100"/>
        <pc:sldMkLst>
          <pc:docMk/>
          <pc:sldMk cId="3862272498" sldId="2145707924"/>
        </pc:sldMkLst>
        <pc:spChg chg="mod">
          <ac:chgData name="Dalibor Slovák" userId="84fe05da-dfa5-4f7b-9e58-0411b83d4960" providerId="ADAL" clId="{1D9CA847-8701-4958-8B3B-D9DE9252BCD0}" dt="2024-10-14T09:34:01.781" v="13193" actId="14100"/>
          <ac:spMkLst>
            <pc:docMk/>
            <pc:sldMk cId="3862272498" sldId="2145707924"/>
            <ac:spMk id="31" creationId="{85C9F69D-8B73-9591-F481-BF8B4FBD850A}"/>
          </ac:spMkLst>
        </pc:spChg>
      </pc:sldChg>
      <pc:sldChg chg="modSp mod">
        <pc:chgData name="Dalibor Slovák" userId="84fe05da-dfa5-4f7b-9e58-0411b83d4960" providerId="ADAL" clId="{1D9CA847-8701-4958-8B3B-D9DE9252BCD0}" dt="2024-10-10T08:39:50.482" v="12440" actId="20577"/>
        <pc:sldMkLst>
          <pc:docMk/>
          <pc:sldMk cId="2606742023" sldId="2145707925"/>
        </pc:sldMkLst>
        <pc:spChg chg="mod">
          <ac:chgData name="Dalibor Slovák" userId="84fe05da-dfa5-4f7b-9e58-0411b83d4960" providerId="ADAL" clId="{1D9CA847-8701-4958-8B3B-D9DE9252BCD0}" dt="2024-10-10T08:39:50.482" v="12440" actId="20577"/>
          <ac:spMkLst>
            <pc:docMk/>
            <pc:sldMk cId="2606742023" sldId="2145707925"/>
            <ac:spMk id="31" creationId="{85C9F69D-8B73-9591-F481-BF8B4FBD850A}"/>
          </ac:spMkLst>
        </pc:spChg>
      </pc:sldChg>
      <pc:sldChg chg="addSp delSp modSp mod">
        <pc:chgData name="Dalibor Slovák" userId="84fe05da-dfa5-4f7b-9e58-0411b83d4960" providerId="ADAL" clId="{1D9CA847-8701-4958-8B3B-D9DE9252BCD0}" dt="2024-10-14T09:33:49.261" v="13192" actId="1036"/>
        <pc:sldMkLst>
          <pc:docMk/>
          <pc:sldMk cId="3303445970" sldId="2145707926"/>
        </pc:sldMkLst>
        <pc:spChg chg="add mod">
          <ac:chgData name="Dalibor Slovák" userId="84fe05da-dfa5-4f7b-9e58-0411b83d4960" providerId="ADAL" clId="{1D9CA847-8701-4958-8B3B-D9DE9252BCD0}" dt="2024-10-14T09:33:43.267" v="13189" actId="1076"/>
          <ac:spMkLst>
            <pc:docMk/>
            <pc:sldMk cId="3303445970" sldId="2145707926"/>
            <ac:spMk id="6" creationId="{E8B2C3F3-74E6-B6EF-A08A-851D6D027B8C}"/>
          </ac:spMkLst>
        </pc:spChg>
        <pc:spChg chg="mod">
          <ac:chgData name="Dalibor Slovák" userId="84fe05da-dfa5-4f7b-9e58-0411b83d4960" providerId="ADAL" clId="{1D9CA847-8701-4958-8B3B-D9DE9252BCD0}" dt="2024-10-14T09:33:49.261" v="13192" actId="1036"/>
          <ac:spMkLst>
            <pc:docMk/>
            <pc:sldMk cId="3303445970" sldId="2145707926"/>
            <ac:spMk id="12" creationId="{A6141B8D-61ED-1784-BB44-F806523EFBD6}"/>
          </ac:spMkLst>
        </pc:spChg>
        <pc:spChg chg="mod">
          <ac:chgData name="Dalibor Slovák" userId="84fe05da-dfa5-4f7b-9e58-0411b83d4960" providerId="ADAL" clId="{1D9CA847-8701-4958-8B3B-D9DE9252BCD0}" dt="2024-10-08T10:23:35.606" v="9734" actId="14100"/>
          <ac:spMkLst>
            <pc:docMk/>
            <pc:sldMk cId="3303445970" sldId="2145707926"/>
            <ac:spMk id="37" creationId="{4B78FC67-0219-6280-DCA4-E1D0ACE0D4CB}"/>
          </ac:spMkLst>
        </pc:spChg>
      </pc:sldChg>
      <pc:sldChg chg="add">
        <pc:chgData name="Dalibor Slovák" userId="84fe05da-dfa5-4f7b-9e58-0411b83d4960" providerId="ADAL" clId="{1D9CA847-8701-4958-8B3B-D9DE9252BCD0}" dt="2024-10-02T10:35:01.708" v="4"/>
        <pc:sldMkLst>
          <pc:docMk/>
          <pc:sldMk cId="1288707133" sldId="2145707972"/>
        </pc:sldMkLst>
      </pc:sldChg>
      <pc:sldChg chg="addSp delSp modSp add mod">
        <pc:chgData name="Dalibor Slovák" userId="84fe05da-dfa5-4f7b-9e58-0411b83d4960" providerId="ADAL" clId="{1D9CA847-8701-4958-8B3B-D9DE9252BCD0}" dt="2024-10-05T22:40:41.833" v="9208" actId="13926"/>
        <pc:sldMkLst>
          <pc:docMk/>
          <pc:sldMk cId="693967731" sldId="2145707973"/>
        </pc:sldMkLst>
      </pc:sldChg>
      <pc:sldChg chg="modSp mod">
        <pc:chgData name="Dalibor Slovák" userId="84fe05da-dfa5-4f7b-9e58-0411b83d4960" providerId="ADAL" clId="{1D9CA847-8701-4958-8B3B-D9DE9252BCD0}" dt="2024-10-05T20:23:25.552" v="3335" actId="20577"/>
        <pc:sldMkLst>
          <pc:docMk/>
          <pc:sldMk cId="3934851980" sldId="2145707976"/>
        </pc:sldMkLst>
      </pc:sldChg>
      <pc:sldChg chg="addSp modSp mod">
        <pc:chgData name="Dalibor Slovák" userId="84fe05da-dfa5-4f7b-9e58-0411b83d4960" providerId="ADAL" clId="{1D9CA847-8701-4958-8B3B-D9DE9252BCD0}" dt="2024-10-05T20:36:48.181" v="4273" actId="1036"/>
        <pc:sldMkLst>
          <pc:docMk/>
          <pc:sldMk cId="3850763917" sldId="2145707978"/>
        </pc:sldMkLst>
      </pc:sldChg>
      <pc:sldChg chg="modSp mod">
        <pc:chgData name="Dalibor Slovák" userId="84fe05da-dfa5-4f7b-9e58-0411b83d4960" providerId="ADAL" clId="{1D9CA847-8701-4958-8B3B-D9DE9252BCD0}" dt="2024-10-05T20:37:31.103" v="4327" actId="20577"/>
        <pc:sldMkLst>
          <pc:docMk/>
          <pc:sldMk cId="484067282" sldId="2145707979"/>
        </pc:sldMkLst>
      </pc:sldChg>
      <pc:sldChg chg="modSp mod">
        <pc:chgData name="Dalibor Slovák" userId="84fe05da-dfa5-4f7b-9e58-0411b83d4960" providerId="ADAL" clId="{1D9CA847-8701-4958-8B3B-D9DE9252BCD0}" dt="2024-10-05T20:39:45.616" v="4354" actId="13926"/>
        <pc:sldMkLst>
          <pc:docMk/>
          <pc:sldMk cId="3615425034" sldId="2145707980"/>
        </pc:sldMkLst>
      </pc:sldChg>
      <pc:sldChg chg="addSp modSp mod">
        <pc:chgData name="Dalibor Slovák" userId="84fe05da-dfa5-4f7b-9e58-0411b83d4960" providerId="ADAL" clId="{1D9CA847-8701-4958-8B3B-D9DE9252BCD0}" dt="2024-10-14T10:08:40.043" v="13373" actId="14100"/>
        <pc:sldMkLst>
          <pc:docMk/>
          <pc:sldMk cId="1461752441" sldId="2145707981"/>
        </pc:sldMkLst>
      </pc:sldChg>
      <pc:sldChg chg="modSp mod">
        <pc:chgData name="Dalibor Slovák" userId="84fe05da-dfa5-4f7b-9e58-0411b83d4960" providerId="ADAL" clId="{1D9CA847-8701-4958-8B3B-D9DE9252BCD0}" dt="2024-10-08T10:37:22.730" v="10241" actId="1036"/>
        <pc:sldMkLst>
          <pc:docMk/>
          <pc:sldMk cId="1691738752" sldId="2145707985"/>
        </pc:sldMkLst>
      </pc:sldChg>
      <pc:sldChg chg="addSp modSp mod">
        <pc:chgData name="Dalibor Slovák" userId="84fe05da-dfa5-4f7b-9e58-0411b83d4960" providerId="ADAL" clId="{1D9CA847-8701-4958-8B3B-D9DE9252BCD0}" dt="2024-10-05T21:29:42.285" v="6424" actId="20577"/>
        <pc:sldMkLst>
          <pc:docMk/>
          <pc:sldMk cId="3636761880" sldId="2145707987"/>
        </pc:sldMkLst>
      </pc:sldChg>
      <pc:sldChg chg="addSp modSp mod">
        <pc:chgData name="Dalibor Slovák" userId="84fe05da-dfa5-4f7b-9e58-0411b83d4960" providerId="ADAL" clId="{1D9CA847-8701-4958-8B3B-D9DE9252BCD0}" dt="2024-10-05T22:14:37.170" v="8100" actId="13926"/>
        <pc:sldMkLst>
          <pc:docMk/>
          <pc:sldMk cId="413956636" sldId="2145707988"/>
        </pc:sldMkLst>
      </pc:sldChg>
      <pc:sldChg chg="addSp modSp mod">
        <pc:chgData name="Dalibor Slovák" userId="84fe05da-dfa5-4f7b-9e58-0411b83d4960" providerId="ADAL" clId="{1D9CA847-8701-4958-8B3B-D9DE9252BCD0}" dt="2024-10-05T22:23:14.553" v="8477" actId="13926"/>
        <pc:sldMkLst>
          <pc:docMk/>
          <pc:sldMk cId="934607215" sldId="2145707989"/>
        </pc:sldMkLst>
      </pc:sldChg>
      <pc:sldChg chg="modSp mod">
        <pc:chgData name="Dalibor Slovák" userId="84fe05da-dfa5-4f7b-9e58-0411b83d4960" providerId="ADAL" clId="{1D9CA847-8701-4958-8B3B-D9DE9252BCD0}" dt="2024-10-08T11:14:13.393" v="11564" actId="20577"/>
        <pc:sldMkLst>
          <pc:docMk/>
          <pc:sldMk cId="4044064635" sldId="2145707990"/>
        </pc:sldMkLst>
        <pc:spChg chg="mod">
          <ac:chgData name="Dalibor Slovák" userId="84fe05da-dfa5-4f7b-9e58-0411b83d4960" providerId="ADAL" clId="{1D9CA847-8701-4958-8B3B-D9DE9252BCD0}" dt="2024-10-08T11:14:13.393" v="11564" actId="20577"/>
          <ac:spMkLst>
            <pc:docMk/>
            <pc:sldMk cId="4044064635" sldId="2145707990"/>
            <ac:spMk id="14" creationId="{B49BBF3A-FAD6-1015-A114-2A9AA310E4CA}"/>
          </ac:spMkLst>
        </pc:spChg>
      </pc:sldChg>
      <pc:sldChg chg="modSp new mod ord">
        <pc:chgData name="Dalibor Slovák" userId="84fe05da-dfa5-4f7b-9e58-0411b83d4960" providerId="ADAL" clId="{1D9CA847-8701-4958-8B3B-D9DE9252BCD0}" dt="2024-10-05T21:25:09.932" v="6278" actId="13926"/>
        <pc:sldMkLst>
          <pc:docMk/>
          <pc:sldMk cId="4133304397" sldId="2145707991"/>
        </pc:sldMkLst>
      </pc:sldChg>
      <pc:sldChg chg="modSp mod modAnim">
        <pc:chgData name="Dalibor Slovák" userId="84fe05da-dfa5-4f7b-9e58-0411b83d4960" providerId="ADAL" clId="{1D9CA847-8701-4958-8B3B-D9DE9252BCD0}" dt="2024-10-14T09:53:39.460" v="13209" actId="20577"/>
        <pc:sldMkLst>
          <pc:docMk/>
          <pc:sldMk cId="2549564497" sldId="2145707992"/>
        </pc:sldMkLst>
      </pc:sldChg>
      <pc:sldChg chg="modSp mod">
        <pc:chgData name="Dalibor Slovák" userId="84fe05da-dfa5-4f7b-9e58-0411b83d4960" providerId="ADAL" clId="{1D9CA847-8701-4958-8B3B-D9DE9252BCD0}" dt="2024-10-08T10:12:23.445" v="9474" actId="14100"/>
        <pc:sldMkLst>
          <pc:docMk/>
          <pc:sldMk cId="3909891133" sldId="2145707994"/>
        </pc:sldMkLst>
      </pc:sldChg>
      <pc:sldChg chg="modSp">
        <pc:chgData name="Dalibor Slovák" userId="84fe05da-dfa5-4f7b-9e58-0411b83d4960" providerId="ADAL" clId="{1D9CA847-8701-4958-8B3B-D9DE9252BCD0}" dt="2024-10-08T10:11:08.316" v="9368" actId="6549"/>
        <pc:sldMkLst>
          <pc:docMk/>
          <pc:sldMk cId="1715083868" sldId="2145707995"/>
        </pc:sldMkLst>
      </pc:sldChg>
      <pc:sldChg chg="addSp modSp mod">
        <pc:chgData name="Dalibor Slovák" userId="84fe05da-dfa5-4f7b-9e58-0411b83d4960" providerId="ADAL" clId="{1D9CA847-8701-4958-8B3B-D9DE9252BCD0}" dt="2024-10-08T10:25:23.374" v="9805" actId="20577"/>
        <pc:sldMkLst>
          <pc:docMk/>
          <pc:sldMk cId="3001139053" sldId="2145707996"/>
        </pc:sldMkLst>
      </pc:sldChg>
      <pc:sldChg chg="addSp modSp mod">
        <pc:chgData name="Dalibor Slovák" userId="84fe05da-dfa5-4f7b-9e58-0411b83d4960" providerId="ADAL" clId="{1D9CA847-8701-4958-8B3B-D9DE9252BCD0}" dt="2024-10-08T10:25:27.522" v="9806"/>
        <pc:sldMkLst>
          <pc:docMk/>
          <pc:sldMk cId="1229486787" sldId="2145707997"/>
        </pc:sldMkLst>
        <pc:spChg chg="mod">
          <ac:chgData name="Dalibor Slovák" userId="84fe05da-dfa5-4f7b-9e58-0411b83d4960" providerId="ADAL" clId="{1D9CA847-8701-4958-8B3B-D9DE9252BCD0}" dt="2024-10-08T10:25:27.522" v="9806"/>
          <ac:spMkLst>
            <pc:docMk/>
            <pc:sldMk cId="1229486787" sldId="2145707997"/>
            <ac:spMk id="6" creationId="{6059F788-B765-48BD-BB54-6D0223E169F5}"/>
          </ac:spMkLst>
        </pc:spChg>
      </pc:sldChg>
      <pc:sldChg chg="modSp mod">
        <pc:chgData name="Dalibor Slovák" userId="84fe05da-dfa5-4f7b-9e58-0411b83d4960" providerId="ADAL" clId="{1D9CA847-8701-4958-8B3B-D9DE9252BCD0}" dt="2024-10-08T10:49:26.028" v="10436" actId="1036"/>
        <pc:sldMkLst>
          <pc:docMk/>
          <pc:sldMk cId="1160635273" sldId="2145708003"/>
        </pc:sldMkLst>
      </pc:sldChg>
      <pc:sldChg chg="modSp mod">
        <pc:chgData name="Dalibor Slovák" userId="84fe05da-dfa5-4f7b-9e58-0411b83d4960" providerId="ADAL" clId="{1D9CA847-8701-4958-8B3B-D9DE9252BCD0}" dt="2024-10-14T10:30:00.154" v="13452" actId="20577"/>
        <pc:sldMkLst>
          <pc:docMk/>
          <pc:sldMk cId="616393147" sldId="2145708005"/>
        </pc:sldMkLst>
      </pc:sldChg>
      <pc:sldChg chg="delSp mod">
        <pc:chgData name="Dalibor Slovák" userId="84fe05da-dfa5-4f7b-9e58-0411b83d4960" providerId="ADAL" clId="{1D9CA847-8701-4958-8B3B-D9DE9252BCD0}" dt="2024-10-14T10:29:11.100" v="13451" actId="478"/>
        <pc:sldMkLst>
          <pc:docMk/>
          <pc:sldMk cId="43463521" sldId="2145708006"/>
        </pc:sldMkLst>
      </pc:sldChg>
      <pc:sldChg chg="delSp modSp mod">
        <pc:chgData name="Dalibor Slovák" userId="84fe05da-dfa5-4f7b-9e58-0411b83d4960" providerId="ADAL" clId="{1D9CA847-8701-4958-8B3B-D9DE9252BCD0}" dt="2024-10-08T10:47:10.535" v="10411" actId="20577"/>
        <pc:sldMkLst>
          <pc:docMk/>
          <pc:sldMk cId="1211413197" sldId="2145708007"/>
        </pc:sldMkLst>
      </pc:sldChg>
      <pc:sldChg chg="addSp modSp mod modShow">
        <pc:chgData name="Dalibor Slovák" userId="84fe05da-dfa5-4f7b-9e58-0411b83d4960" providerId="ADAL" clId="{1D9CA847-8701-4958-8B3B-D9DE9252BCD0}" dt="2024-10-14T10:46:52.674" v="13666" actId="14100"/>
        <pc:sldMkLst>
          <pc:docMk/>
          <pc:sldMk cId="889185952" sldId="2145708010"/>
        </pc:sldMkLst>
      </pc:sldChg>
      <pc:sldChg chg="modSp mod">
        <pc:chgData name="Dalibor Slovák" userId="84fe05da-dfa5-4f7b-9e58-0411b83d4960" providerId="ADAL" clId="{1D9CA847-8701-4958-8B3B-D9DE9252BCD0}" dt="2024-10-08T11:13:34" v="11556" actId="20577"/>
        <pc:sldMkLst>
          <pc:docMk/>
          <pc:sldMk cId="2901328861" sldId="2145708011"/>
        </pc:sldMkLst>
        <pc:spChg chg="mod">
          <ac:chgData name="Dalibor Slovák" userId="84fe05da-dfa5-4f7b-9e58-0411b83d4960" providerId="ADAL" clId="{1D9CA847-8701-4958-8B3B-D9DE9252BCD0}" dt="2024-10-08T11:13:34" v="11556" actId="20577"/>
          <ac:spMkLst>
            <pc:docMk/>
            <pc:sldMk cId="2901328861" sldId="2145708011"/>
            <ac:spMk id="14" creationId="{B49BBF3A-FAD6-1015-A114-2A9AA310E4CA}"/>
          </ac:spMkLst>
        </pc:spChg>
      </pc:sldChg>
      <pc:sldChg chg="modSp mod">
        <pc:chgData name="Dalibor Slovák" userId="84fe05da-dfa5-4f7b-9e58-0411b83d4960" providerId="ADAL" clId="{1D9CA847-8701-4958-8B3B-D9DE9252BCD0}" dt="2024-10-08T10:55:43.439" v="10683" actId="20577"/>
        <pc:sldMkLst>
          <pc:docMk/>
          <pc:sldMk cId="3696949402" sldId="2145708012"/>
        </pc:sldMkLst>
      </pc:sldChg>
      <pc:sldChg chg="addSp modSp mod">
        <pc:chgData name="Dalibor Slovák" userId="84fe05da-dfa5-4f7b-9e58-0411b83d4960" providerId="ADAL" clId="{1D9CA847-8701-4958-8B3B-D9DE9252BCD0}" dt="2024-10-08T12:02:40.252" v="11876" actId="20577"/>
        <pc:sldMkLst>
          <pc:docMk/>
          <pc:sldMk cId="2087216131" sldId="2145708013"/>
        </pc:sldMkLst>
        <pc:spChg chg="add mod">
          <ac:chgData name="Dalibor Slovák" userId="84fe05da-dfa5-4f7b-9e58-0411b83d4960" providerId="ADAL" clId="{1D9CA847-8701-4958-8B3B-D9DE9252BCD0}" dt="2024-10-08T12:01:38.747" v="11740" actId="20577"/>
          <ac:spMkLst>
            <pc:docMk/>
            <pc:sldMk cId="2087216131" sldId="2145708013"/>
            <ac:spMk id="4" creationId="{D046120B-EE82-9A28-1F40-DB61D9B59101}"/>
          </ac:spMkLst>
        </pc:spChg>
        <pc:spChg chg="add mod">
          <ac:chgData name="Dalibor Slovák" userId="84fe05da-dfa5-4f7b-9e58-0411b83d4960" providerId="ADAL" clId="{1D9CA847-8701-4958-8B3B-D9DE9252BCD0}" dt="2024-10-08T12:01:33.046" v="11739" actId="208"/>
          <ac:spMkLst>
            <pc:docMk/>
            <pc:sldMk cId="2087216131" sldId="2145708013"/>
            <ac:spMk id="9" creationId="{EC596F90-2EE2-D287-3742-35D6148D11FF}"/>
          </ac:spMkLst>
        </pc:spChg>
        <pc:cxnChg chg="add mod">
          <ac:chgData name="Dalibor Slovák" userId="84fe05da-dfa5-4f7b-9e58-0411b83d4960" providerId="ADAL" clId="{1D9CA847-8701-4958-8B3B-D9DE9252BCD0}" dt="2024-10-08T12:01:38.747" v="11740" actId="20577"/>
          <ac:cxnSpMkLst>
            <pc:docMk/>
            <pc:sldMk cId="2087216131" sldId="2145708013"/>
            <ac:cxnSpMk id="7" creationId="{2C684B38-5763-FEE9-3D32-6F9D277C6AA7}"/>
          </ac:cxnSpMkLst>
        </pc:cxnChg>
      </pc:sldChg>
      <pc:sldChg chg="addSp modSp mod">
        <pc:chgData name="Dalibor Slovák" userId="84fe05da-dfa5-4f7b-9e58-0411b83d4960" providerId="ADAL" clId="{1D9CA847-8701-4958-8B3B-D9DE9252BCD0}" dt="2024-10-08T12:11:48.205" v="12380" actId="20577"/>
        <pc:sldMkLst>
          <pc:docMk/>
          <pc:sldMk cId="1374990542" sldId="2145708014"/>
        </pc:sldMkLst>
      </pc:sldChg>
      <pc:sldChg chg="addSp modSp mod">
        <pc:chgData name="Dalibor Slovák" userId="84fe05da-dfa5-4f7b-9e58-0411b83d4960" providerId="ADAL" clId="{1D9CA847-8701-4958-8B3B-D9DE9252BCD0}" dt="2024-10-08T12:14:48.049" v="12392" actId="6549"/>
        <pc:sldMkLst>
          <pc:docMk/>
          <pc:sldMk cId="3117764904" sldId="2145708015"/>
        </pc:sldMkLst>
      </pc:sldChg>
      <pc:sldChg chg="modSp mod modAnim">
        <pc:chgData name="Dalibor Slovák" userId="84fe05da-dfa5-4f7b-9e58-0411b83d4960" providerId="ADAL" clId="{1D9CA847-8701-4958-8B3B-D9DE9252BCD0}" dt="2024-10-14T09:30:05.678" v="13176" actId="20577"/>
        <pc:sldMkLst>
          <pc:docMk/>
          <pc:sldMk cId="343661614" sldId="2145708019"/>
        </pc:sldMkLst>
      </pc:sldChg>
      <pc:sldChg chg="modSp mod modAnim">
        <pc:chgData name="Dalibor Slovák" userId="84fe05da-dfa5-4f7b-9e58-0411b83d4960" providerId="ADAL" clId="{1D9CA847-8701-4958-8B3B-D9DE9252BCD0}" dt="2024-10-10T13:52:11.011" v="13017" actId="20577"/>
        <pc:sldMkLst>
          <pc:docMk/>
          <pc:sldMk cId="3286909023" sldId="2145708020"/>
        </pc:sldMkLst>
      </pc:sldChg>
      <pc:sldChg chg="modSp mod">
        <pc:chgData name="Dalibor Slovák" userId="84fe05da-dfa5-4f7b-9e58-0411b83d4960" providerId="ADAL" clId="{1D9CA847-8701-4958-8B3B-D9DE9252BCD0}" dt="2024-10-10T13:52:41.294" v="13082" actId="20577"/>
        <pc:sldMkLst>
          <pc:docMk/>
          <pc:sldMk cId="251125064" sldId="2145708022"/>
        </pc:sldMkLst>
      </pc:sldChg>
      <pc:sldChg chg="addSp modSp mod">
        <pc:chgData name="Dalibor Slovák" userId="84fe05da-dfa5-4f7b-9e58-0411b83d4960" providerId="ADAL" clId="{1D9CA847-8701-4958-8B3B-D9DE9252BCD0}" dt="2024-10-14T09:41:47.264" v="13198" actId="208"/>
        <pc:sldMkLst>
          <pc:docMk/>
          <pc:sldMk cId="4273200045" sldId="2145708023"/>
        </pc:sldMkLst>
      </pc:sldChg>
      <pc:sldChg chg="modSp mod">
        <pc:chgData name="Dalibor Slovák" userId="84fe05da-dfa5-4f7b-9e58-0411b83d4960" providerId="ADAL" clId="{1D9CA847-8701-4958-8B3B-D9DE9252BCD0}" dt="2024-10-14T10:40:37.162" v="13464" actId="20577"/>
        <pc:sldMkLst>
          <pc:docMk/>
          <pc:sldMk cId="3668803029" sldId="2145708028"/>
        </pc:sldMkLst>
      </pc:sldChg>
      <pc:sldChg chg="modSp mod">
        <pc:chgData name="Dalibor Slovák" userId="84fe05da-dfa5-4f7b-9e58-0411b83d4960" providerId="ADAL" clId="{1D9CA847-8701-4958-8B3B-D9DE9252BCD0}" dt="2024-10-14T10:41:35.290" v="13477" actId="20577"/>
        <pc:sldMkLst>
          <pc:docMk/>
          <pc:sldMk cId="1084527073" sldId="2145708029"/>
        </pc:sldMkLst>
      </pc:sldChg>
      <pc:sldChg chg="modSp modAnim">
        <pc:chgData name="Dalibor Slovák" userId="84fe05da-dfa5-4f7b-9e58-0411b83d4960" providerId="ADAL" clId="{1D9CA847-8701-4958-8B3B-D9DE9252BCD0}" dt="2024-10-14T09:25:18.287" v="13135"/>
        <pc:sldMkLst>
          <pc:docMk/>
          <pc:sldMk cId="3383103515" sldId="2145708030"/>
        </pc:sldMkLst>
      </pc:sldChg>
      <pc:sldChg chg="modSp modAnim">
        <pc:chgData name="Dalibor Slovák" userId="84fe05da-dfa5-4f7b-9e58-0411b83d4960" providerId="ADAL" clId="{1D9CA847-8701-4958-8B3B-D9DE9252BCD0}" dt="2024-10-14T09:27:05.213" v="13146" actId="20577"/>
        <pc:sldMkLst>
          <pc:docMk/>
          <pc:sldMk cId="2491423895" sldId="2145708031"/>
        </pc:sldMkLst>
      </pc:sldChg>
      <pc:sldChg chg="modSp modAnim">
        <pc:chgData name="Dalibor Slovák" userId="84fe05da-dfa5-4f7b-9e58-0411b83d4960" providerId="ADAL" clId="{1D9CA847-8701-4958-8B3B-D9DE9252BCD0}" dt="2024-10-14T09:31:31.869" v="13185" actId="20577"/>
        <pc:sldMkLst>
          <pc:docMk/>
          <pc:sldMk cId="2157184183" sldId="2145708032"/>
        </pc:sldMkLst>
      </pc:sldChg>
      <pc:sldChg chg="delSp mod">
        <pc:chgData name="Dalibor Slovák" userId="84fe05da-dfa5-4f7b-9e58-0411b83d4960" providerId="ADAL" clId="{1D9CA847-8701-4958-8B3B-D9DE9252BCD0}" dt="2024-10-14T10:50:12.572" v="13670" actId="478"/>
        <pc:sldMkLst>
          <pc:docMk/>
          <pc:sldMk cId="1523645249" sldId="2145708042"/>
        </pc:sldMkLst>
      </pc:sldChg>
      <pc:sldChg chg="addSp modSp mod">
        <pc:chgData name="Dalibor Slovák" userId="84fe05da-dfa5-4f7b-9e58-0411b83d4960" providerId="ADAL" clId="{1D9CA847-8701-4958-8B3B-D9DE9252BCD0}" dt="2024-10-14T10:51:51.363" v="13726" actId="13926"/>
        <pc:sldMkLst>
          <pc:docMk/>
          <pc:sldMk cId="813260639" sldId="2145708043"/>
        </pc:sldMkLst>
      </pc:sldChg>
      <pc:sldChg chg="del">
        <pc:chgData name="Dalibor Slovák" userId="84fe05da-dfa5-4f7b-9e58-0411b83d4960" providerId="ADAL" clId="{1D9CA847-8701-4958-8B3B-D9DE9252BCD0}" dt="2024-10-14T10:52:21.263" v="13727" actId="47"/>
        <pc:sldMkLst>
          <pc:docMk/>
          <pc:sldMk cId="2582781051" sldId="2145708045"/>
        </pc:sldMkLst>
      </pc:sldChg>
      <pc:sldChg chg="addSp delSp mod">
        <pc:chgData name="Dalibor Slovák" userId="84fe05da-dfa5-4f7b-9e58-0411b83d4960" providerId="ADAL" clId="{1D9CA847-8701-4958-8B3B-D9DE9252BCD0}" dt="2024-10-14T10:50:07.175" v="13669" actId="478"/>
        <pc:sldMkLst>
          <pc:docMk/>
          <pc:sldMk cId="2028454390" sldId="2145708050"/>
        </pc:sldMkLst>
      </pc:sldChg>
      <pc:sldChg chg="addSp delSp modSp add mod">
        <pc:chgData name="Dalibor Slovák" userId="84fe05da-dfa5-4f7b-9e58-0411b83d4960" providerId="ADAL" clId="{1D9CA847-8701-4958-8B3B-D9DE9252BCD0}" dt="2024-10-14T10:29:03.746" v="13450" actId="14100"/>
        <pc:sldMkLst>
          <pc:docMk/>
          <pc:sldMk cId="1533661395" sldId="2145708053"/>
        </pc:sldMkLst>
      </pc:sldChg>
    </pc:docChg>
  </pc:docChgLst>
  <pc:docChgLst>
    <pc:chgData name="Daniel Hodyc" userId="7374d89a-3daf-487f-b2ca-ddcb46d7331b" providerId="ADAL" clId="{40A1FCB8-6EEE-2748-84E6-0E58C0BC9DEB}"/>
    <pc:docChg chg="modSld">
      <pc:chgData name="Daniel Hodyc" userId="7374d89a-3daf-487f-b2ca-ddcb46d7331b" providerId="ADAL" clId="{40A1FCB8-6EEE-2748-84E6-0E58C0BC9DEB}" dt="2024-12-10T10:18:05.248" v="6" actId="729"/>
      <pc:docMkLst>
        <pc:docMk/>
      </pc:docMkLst>
      <pc:sldChg chg="mod modShow">
        <pc:chgData name="Daniel Hodyc" userId="7374d89a-3daf-487f-b2ca-ddcb46d7331b" providerId="ADAL" clId="{40A1FCB8-6EEE-2748-84E6-0E58C0BC9DEB}" dt="2024-12-10T10:18:05.248" v="6" actId="729"/>
        <pc:sldMkLst>
          <pc:docMk/>
          <pc:sldMk cId="3957363779" sldId="2145707904"/>
        </pc:sldMkLst>
      </pc:sldChg>
      <pc:sldChg chg="addSp modSp mod">
        <pc:chgData name="Daniel Hodyc" userId="7374d89a-3daf-487f-b2ca-ddcb46d7331b" providerId="ADAL" clId="{40A1FCB8-6EEE-2748-84E6-0E58C0BC9DEB}" dt="2024-12-10T10:07:58.883" v="2" actId="14100"/>
        <pc:sldMkLst>
          <pc:docMk/>
          <pc:sldMk cId="3101984490" sldId="2145708063"/>
        </pc:sldMkLst>
        <pc:spChg chg="add mod">
          <ac:chgData name="Daniel Hodyc" userId="7374d89a-3daf-487f-b2ca-ddcb46d7331b" providerId="ADAL" clId="{40A1FCB8-6EEE-2748-84E6-0E58C0BC9DEB}" dt="2024-12-10T10:07:58.883" v="2" actId="14100"/>
          <ac:spMkLst>
            <pc:docMk/>
            <pc:sldMk cId="3101984490" sldId="2145708063"/>
            <ac:spMk id="2" creationId="{5B821E10-69AF-292E-E1CC-1CCABD5E1744}"/>
          </ac:spMkLst>
        </pc:spChg>
      </pc:sldChg>
      <pc:sldChg chg="mod modShow">
        <pc:chgData name="Daniel Hodyc" userId="7374d89a-3daf-487f-b2ca-ddcb46d7331b" providerId="ADAL" clId="{40A1FCB8-6EEE-2748-84E6-0E58C0BC9DEB}" dt="2024-12-10T10:15:34.358" v="3" actId="729"/>
        <pc:sldMkLst>
          <pc:docMk/>
          <pc:sldMk cId="2298365195" sldId="2145708073"/>
        </pc:sldMkLst>
      </pc:sldChg>
      <pc:sldChg chg="mod modShow">
        <pc:chgData name="Daniel Hodyc" userId="7374d89a-3daf-487f-b2ca-ddcb46d7331b" providerId="ADAL" clId="{40A1FCB8-6EEE-2748-84E6-0E58C0BC9DEB}" dt="2024-12-10T10:17:41.266" v="4" actId="729"/>
        <pc:sldMkLst>
          <pc:docMk/>
          <pc:sldMk cId="48085435" sldId="2145708079"/>
        </pc:sldMkLst>
      </pc:sldChg>
      <pc:sldChg chg="mod modShow">
        <pc:chgData name="Daniel Hodyc" userId="7374d89a-3daf-487f-b2ca-ddcb46d7331b" providerId="ADAL" clId="{40A1FCB8-6EEE-2748-84E6-0E58C0BC9DEB}" dt="2024-12-10T10:17:56.649" v="5" actId="729"/>
        <pc:sldMkLst>
          <pc:docMk/>
          <pc:sldMk cId="2281988120" sldId="2145708084"/>
        </pc:sldMkLst>
      </pc:sldChg>
      <pc:sldChg chg="mod modShow">
        <pc:chgData name="Daniel Hodyc" userId="7374d89a-3daf-487f-b2ca-ddcb46d7331b" providerId="ADAL" clId="{40A1FCB8-6EEE-2748-84E6-0E58C0BC9DEB}" dt="2024-12-10T10:17:56.649" v="5" actId="729"/>
        <pc:sldMkLst>
          <pc:docMk/>
          <pc:sldMk cId="3303635214" sldId="2145708085"/>
        </pc:sldMkLst>
      </pc:sldChg>
    </pc:docChg>
  </pc:docChgLst>
  <pc:docChgLst>
    <pc:chgData name="Dalibor Slovák" userId="84fe05da-dfa5-4f7b-9e58-0411b83d4960" providerId="ADAL" clId="{BA384987-137A-4047-92A5-7C9A17218CCB}"/>
    <pc:docChg chg="undo redo custSel addSld delSld modSld sldOrd modSection">
      <pc:chgData name="Dalibor Slovák" userId="84fe05da-dfa5-4f7b-9e58-0411b83d4960" providerId="ADAL" clId="{BA384987-137A-4047-92A5-7C9A17218CCB}" dt="2024-12-09T13:34:06.018" v="16013" actId="167"/>
      <pc:docMkLst>
        <pc:docMk/>
      </pc:docMkLst>
      <pc:sldChg chg="modSp mod">
        <pc:chgData name="Dalibor Slovák" userId="84fe05da-dfa5-4f7b-9e58-0411b83d4960" providerId="ADAL" clId="{BA384987-137A-4047-92A5-7C9A17218CCB}" dt="2024-12-05T08:51:24.685" v="8527" actId="20577"/>
        <pc:sldMkLst>
          <pc:docMk/>
          <pc:sldMk cId="2841334400" sldId="281"/>
        </pc:sldMkLst>
        <pc:spChg chg="mod">
          <ac:chgData name="Dalibor Slovák" userId="84fe05da-dfa5-4f7b-9e58-0411b83d4960" providerId="ADAL" clId="{BA384987-137A-4047-92A5-7C9A17218CCB}" dt="2024-12-05T08:51:24.685" v="8527" actId="20577"/>
          <ac:spMkLst>
            <pc:docMk/>
            <pc:sldMk cId="2841334400" sldId="281"/>
            <ac:spMk id="2" creationId="{003FC5C0-F4B9-4D48-8C63-3892AFF547FE}"/>
          </ac:spMkLst>
        </pc:spChg>
        <pc:spChg chg="mod">
          <ac:chgData name="Dalibor Slovák" userId="84fe05da-dfa5-4f7b-9e58-0411b83d4960" providerId="ADAL" clId="{BA384987-137A-4047-92A5-7C9A17218CCB}" dt="2024-12-04T08:26:46.114" v="10" actId="20577"/>
          <ac:spMkLst>
            <pc:docMk/>
            <pc:sldMk cId="2841334400" sldId="281"/>
            <ac:spMk id="4" creationId="{963F5BD7-1724-40E3-88BB-50B4AE8EECCE}"/>
          </ac:spMkLst>
        </pc:spChg>
      </pc:sldChg>
      <pc:sldChg chg="del">
        <pc:chgData name="Dalibor Slovák" userId="84fe05da-dfa5-4f7b-9e58-0411b83d4960" providerId="ADAL" clId="{BA384987-137A-4047-92A5-7C9A17218CCB}" dt="2024-12-05T08:51:34.008" v="8528" actId="47"/>
        <pc:sldMkLst>
          <pc:docMk/>
          <pc:sldMk cId="1731445070" sldId="645"/>
        </pc:sldMkLst>
      </pc:sldChg>
      <pc:sldChg chg="del">
        <pc:chgData name="Dalibor Slovák" userId="84fe05da-dfa5-4f7b-9e58-0411b83d4960" providerId="ADAL" clId="{BA384987-137A-4047-92A5-7C9A17218CCB}" dt="2024-12-04T08:39:08.843" v="168" actId="47"/>
        <pc:sldMkLst>
          <pc:docMk/>
          <pc:sldMk cId="2145654674" sldId="1517"/>
        </pc:sldMkLst>
      </pc:sldChg>
      <pc:sldChg chg="add mod modShow">
        <pc:chgData name="Dalibor Slovák" userId="84fe05da-dfa5-4f7b-9e58-0411b83d4960" providerId="ADAL" clId="{BA384987-137A-4047-92A5-7C9A17218CCB}" dt="2024-12-06T15:07:52.569" v="15605" actId="729"/>
        <pc:sldMkLst>
          <pc:docMk/>
          <pc:sldMk cId="1323637961" sldId="1908"/>
        </pc:sldMkLst>
      </pc:sldChg>
      <pc:sldChg chg="add mod modShow">
        <pc:chgData name="Dalibor Slovák" userId="84fe05da-dfa5-4f7b-9e58-0411b83d4960" providerId="ADAL" clId="{BA384987-137A-4047-92A5-7C9A17218CCB}" dt="2024-12-06T15:07:52.569" v="15605" actId="729"/>
        <pc:sldMkLst>
          <pc:docMk/>
          <pc:sldMk cId="1306100877" sldId="2099"/>
        </pc:sldMkLst>
      </pc:sldChg>
      <pc:sldChg chg="add mod modShow">
        <pc:chgData name="Dalibor Slovák" userId="84fe05da-dfa5-4f7b-9e58-0411b83d4960" providerId="ADAL" clId="{BA384987-137A-4047-92A5-7C9A17218CCB}" dt="2024-12-06T15:07:52.569" v="15605" actId="729"/>
        <pc:sldMkLst>
          <pc:docMk/>
          <pc:sldMk cId="1005784742" sldId="2100"/>
        </pc:sldMkLst>
      </pc:sldChg>
      <pc:sldChg chg="add mod modShow">
        <pc:chgData name="Dalibor Slovák" userId="84fe05da-dfa5-4f7b-9e58-0411b83d4960" providerId="ADAL" clId="{BA384987-137A-4047-92A5-7C9A17218CCB}" dt="2024-12-06T15:07:52.569" v="15605" actId="729"/>
        <pc:sldMkLst>
          <pc:docMk/>
          <pc:sldMk cId="2829196459" sldId="2284"/>
        </pc:sldMkLst>
      </pc:sldChg>
      <pc:sldChg chg="add mod modShow">
        <pc:chgData name="Dalibor Slovák" userId="84fe05da-dfa5-4f7b-9e58-0411b83d4960" providerId="ADAL" clId="{BA384987-137A-4047-92A5-7C9A17218CCB}" dt="2024-12-06T15:07:52.569" v="15605" actId="729"/>
        <pc:sldMkLst>
          <pc:docMk/>
          <pc:sldMk cId="3350557405" sldId="2319"/>
        </pc:sldMkLst>
      </pc:sldChg>
      <pc:sldChg chg="add mod modShow">
        <pc:chgData name="Dalibor Slovák" userId="84fe05da-dfa5-4f7b-9e58-0411b83d4960" providerId="ADAL" clId="{BA384987-137A-4047-92A5-7C9A17218CCB}" dt="2024-12-06T15:07:52.569" v="15605" actId="729"/>
        <pc:sldMkLst>
          <pc:docMk/>
          <pc:sldMk cId="1444241749" sldId="2321"/>
        </pc:sldMkLst>
      </pc:sldChg>
      <pc:sldChg chg="addSp delSp modSp add mod ord modShow">
        <pc:chgData name="Dalibor Slovák" userId="84fe05da-dfa5-4f7b-9e58-0411b83d4960" providerId="ADAL" clId="{BA384987-137A-4047-92A5-7C9A17218CCB}" dt="2024-12-09T13:34:06.018" v="16013" actId="167"/>
        <pc:sldMkLst>
          <pc:docMk/>
          <pc:sldMk cId="2688545936" sldId="2363"/>
        </pc:sldMkLst>
        <pc:spChg chg="mod">
          <ac:chgData name="Dalibor Slovák" userId="84fe05da-dfa5-4f7b-9e58-0411b83d4960" providerId="ADAL" clId="{BA384987-137A-4047-92A5-7C9A17218CCB}" dt="2024-12-06T14:50:42.854" v="14972" actId="20577"/>
          <ac:spMkLst>
            <pc:docMk/>
            <pc:sldMk cId="2688545936" sldId="2363"/>
            <ac:spMk id="4" creationId="{F089ED26-45A3-C39F-420E-E9E409DED893}"/>
          </ac:spMkLst>
        </pc:spChg>
        <pc:spChg chg="mod">
          <ac:chgData name="Dalibor Slovák" userId="84fe05da-dfa5-4f7b-9e58-0411b83d4960" providerId="ADAL" clId="{BA384987-137A-4047-92A5-7C9A17218CCB}" dt="2024-12-06T14:48:37.648" v="14944" actId="14100"/>
          <ac:spMkLst>
            <pc:docMk/>
            <pc:sldMk cId="2688545936" sldId="2363"/>
            <ac:spMk id="7" creationId="{F9EBC9F5-F828-309B-458D-F9EDC3661BE3}"/>
          </ac:spMkLst>
        </pc:spChg>
        <pc:spChg chg="mod">
          <ac:chgData name="Dalibor Slovák" userId="84fe05da-dfa5-4f7b-9e58-0411b83d4960" providerId="ADAL" clId="{BA384987-137A-4047-92A5-7C9A17218CCB}" dt="2024-12-06T14:49:00.650" v="14955" actId="20577"/>
          <ac:spMkLst>
            <pc:docMk/>
            <pc:sldMk cId="2688545936" sldId="2363"/>
            <ac:spMk id="8" creationId="{DD57B0BB-BD77-46DF-4814-2B8245168913}"/>
          </ac:spMkLst>
        </pc:spChg>
        <pc:spChg chg="mod">
          <ac:chgData name="Dalibor Slovák" userId="84fe05da-dfa5-4f7b-9e58-0411b83d4960" providerId="ADAL" clId="{BA384987-137A-4047-92A5-7C9A17218CCB}" dt="2024-12-06T14:47:49.342" v="14916" actId="1037"/>
          <ac:spMkLst>
            <pc:docMk/>
            <pc:sldMk cId="2688545936" sldId="2363"/>
            <ac:spMk id="9" creationId="{9FE9FA7A-CEB6-3B92-252E-173793F3C460}"/>
          </ac:spMkLst>
        </pc:spChg>
        <pc:spChg chg="mod">
          <ac:chgData name="Dalibor Slovák" userId="84fe05da-dfa5-4f7b-9e58-0411b83d4960" providerId="ADAL" clId="{BA384987-137A-4047-92A5-7C9A17218CCB}" dt="2024-12-06T14:48:45.727" v="14946" actId="14100"/>
          <ac:spMkLst>
            <pc:docMk/>
            <pc:sldMk cId="2688545936" sldId="2363"/>
            <ac:spMk id="13" creationId="{07BBC23F-9771-6032-CD11-7EC5CAEDDFFC}"/>
          </ac:spMkLst>
        </pc:spChg>
        <pc:spChg chg="mod">
          <ac:chgData name="Dalibor Slovák" userId="84fe05da-dfa5-4f7b-9e58-0411b83d4960" providerId="ADAL" clId="{BA384987-137A-4047-92A5-7C9A17218CCB}" dt="2024-12-06T14:48:53.532" v="14952" actId="20577"/>
          <ac:spMkLst>
            <pc:docMk/>
            <pc:sldMk cId="2688545936" sldId="2363"/>
            <ac:spMk id="14" creationId="{10969F02-18DF-C6EF-3EA3-4291602F0576}"/>
          </ac:spMkLst>
        </pc:spChg>
        <pc:spChg chg="mod">
          <ac:chgData name="Dalibor Slovák" userId="84fe05da-dfa5-4f7b-9e58-0411b83d4960" providerId="ADAL" clId="{BA384987-137A-4047-92A5-7C9A17218CCB}" dt="2024-12-06T14:48:03.595" v="14928" actId="1037"/>
          <ac:spMkLst>
            <pc:docMk/>
            <pc:sldMk cId="2688545936" sldId="2363"/>
            <ac:spMk id="15" creationId="{19FF1C73-A37D-4037-6C6C-D173545E9588}"/>
          </ac:spMkLst>
        </pc:spChg>
        <pc:picChg chg="add mod ord">
          <ac:chgData name="Dalibor Slovák" userId="84fe05da-dfa5-4f7b-9e58-0411b83d4960" providerId="ADAL" clId="{BA384987-137A-4047-92A5-7C9A17218CCB}" dt="2024-12-09T13:34:06.018" v="16013" actId="167"/>
          <ac:picMkLst>
            <pc:docMk/>
            <pc:sldMk cId="2688545936" sldId="2363"/>
            <ac:picMk id="3" creationId="{461871EF-2C31-09EA-DA38-F19C9B1F8132}"/>
          </ac:picMkLst>
        </pc:picChg>
        <pc:cxnChg chg="add mod ord">
          <ac:chgData name="Dalibor Slovák" userId="84fe05da-dfa5-4f7b-9e58-0411b83d4960" providerId="ADAL" clId="{BA384987-137A-4047-92A5-7C9A17218CCB}" dt="2024-12-09T13:34:04.279" v="16012" actId="167"/>
          <ac:cxnSpMkLst>
            <pc:docMk/>
            <pc:sldMk cId="2688545936" sldId="2363"/>
            <ac:cxnSpMk id="2" creationId="{1DA8FD19-821D-8E8C-8057-959C6FA95E2D}"/>
          </ac:cxnSpMkLst>
        </pc:cxnChg>
        <pc:cxnChg chg="add mod ord">
          <ac:chgData name="Dalibor Slovák" userId="84fe05da-dfa5-4f7b-9e58-0411b83d4960" providerId="ADAL" clId="{BA384987-137A-4047-92A5-7C9A17218CCB}" dt="2024-12-09T13:34:01.021" v="16011" actId="167"/>
          <ac:cxnSpMkLst>
            <pc:docMk/>
            <pc:sldMk cId="2688545936" sldId="2363"/>
            <ac:cxnSpMk id="6" creationId="{86F4C6C9-F39C-A3B7-5F30-45320EC90932}"/>
          </ac:cxnSpMkLst>
        </pc:cxnChg>
      </pc:sldChg>
      <pc:sldChg chg="addSp delSp modSp mod">
        <pc:chgData name="Dalibor Slovák" userId="84fe05da-dfa5-4f7b-9e58-0411b83d4960" providerId="ADAL" clId="{BA384987-137A-4047-92A5-7C9A17218CCB}" dt="2024-12-04T10:08:00.522" v="2246" actId="1582"/>
        <pc:sldMkLst>
          <pc:docMk/>
          <pc:sldMk cId="2903204766" sldId="2416"/>
        </pc:sldMkLst>
        <pc:spChg chg="mod">
          <ac:chgData name="Dalibor Slovák" userId="84fe05da-dfa5-4f7b-9e58-0411b83d4960" providerId="ADAL" clId="{BA384987-137A-4047-92A5-7C9A17218CCB}" dt="2024-12-04T10:03:02.428" v="2005" actId="20577"/>
          <ac:spMkLst>
            <pc:docMk/>
            <pc:sldMk cId="2903204766" sldId="2416"/>
            <ac:spMk id="3" creationId="{A3ED8522-B366-FE01-D8EF-CD1070B7DD5F}"/>
          </ac:spMkLst>
        </pc:spChg>
        <pc:spChg chg="mod">
          <ac:chgData name="Dalibor Slovák" userId="84fe05da-dfa5-4f7b-9e58-0411b83d4960" providerId="ADAL" clId="{BA384987-137A-4047-92A5-7C9A17218CCB}" dt="2024-12-04T10:07:12.327" v="2232" actId="1038"/>
          <ac:spMkLst>
            <pc:docMk/>
            <pc:sldMk cId="2903204766" sldId="2416"/>
            <ac:spMk id="5" creationId="{01A95249-6B17-5714-8124-B1C43BB119EA}"/>
          </ac:spMkLst>
        </pc:spChg>
        <pc:spChg chg="mod">
          <ac:chgData name="Dalibor Slovák" userId="84fe05da-dfa5-4f7b-9e58-0411b83d4960" providerId="ADAL" clId="{BA384987-137A-4047-92A5-7C9A17218CCB}" dt="2024-12-04T10:05:03.303" v="2085" actId="1038"/>
          <ac:spMkLst>
            <pc:docMk/>
            <pc:sldMk cId="2903204766" sldId="2416"/>
            <ac:spMk id="6" creationId="{6E7A512A-C49F-49AB-18CE-8AAAF50057A8}"/>
          </ac:spMkLst>
        </pc:spChg>
        <pc:spChg chg="mod">
          <ac:chgData name="Dalibor Slovák" userId="84fe05da-dfa5-4f7b-9e58-0411b83d4960" providerId="ADAL" clId="{BA384987-137A-4047-92A5-7C9A17218CCB}" dt="2024-12-04T10:03:22.280" v="2011" actId="1037"/>
          <ac:spMkLst>
            <pc:docMk/>
            <pc:sldMk cId="2903204766" sldId="2416"/>
            <ac:spMk id="8" creationId="{2623918E-F5A4-4768-8A98-18A785C8A1D9}"/>
          </ac:spMkLst>
        </pc:spChg>
        <pc:spChg chg="mod">
          <ac:chgData name="Dalibor Slovák" userId="84fe05da-dfa5-4f7b-9e58-0411b83d4960" providerId="ADAL" clId="{BA384987-137A-4047-92A5-7C9A17218CCB}" dt="2024-12-04T10:03:22.280" v="2011" actId="1037"/>
          <ac:spMkLst>
            <pc:docMk/>
            <pc:sldMk cId="2903204766" sldId="2416"/>
            <ac:spMk id="10" creationId="{90B23836-ED22-48D8-BFF1-8BCB27B0A5D3}"/>
          </ac:spMkLst>
        </pc:spChg>
        <pc:spChg chg="mod">
          <ac:chgData name="Dalibor Slovák" userId="84fe05da-dfa5-4f7b-9e58-0411b83d4960" providerId="ADAL" clId="{BA384987-137A-4047-92A5-7C9A17218CCB}" dt="2024-12-04T10:04:25.824" v="2051" actId="14100"/>
          <ac:spMkLst>
            <pc:docMk/>
            <pc:sldMk cId="2903204766" sldId="2416"/>
            <ac:spMk id="11" creationId="{B804A5E8-7DBD-6532-8F4A-1F593348816F}"/>
          </ac:spMkLst>
        </pc:spChg>
        <pc:spChg chg="mod">
          <ac:chgData name="Dalibor Slovák" userId="84fe05da-dfa5-4f7b-9e58-0411b83d4960" providerId="ADAL" clId="{BA384987-137A-4047-92A5-7C9A17218CCB}" dt="2024-12-04T10:03:29.991" v="2017" actId="1035"/>
          <ac:spMkLst>
            <pc:docMk/>
            <pc:sldMk cId="2903204766" sldId="2416"/>
            <ac:spMk id="15" creationId="{FE2317CB-E064-482F-A417-BA409F6FDA11}"/>
          </ac:spMkLst>
        </pc:spChg>
        <pc:spChg chg="mod">
          <ac:chgData name="Dalibor Slovák" userId="84fe05da-dfa5-4f7b-9e58-0411b83d4960" providerId="ADAL" clId="{BA384987-137A-4047-92A5-7C9A17218CCB}" dt="2024-12-04T10:03:34.392" v="2027" actId="1038"/>
          <ac:spMkLst>
            <pc:docMk/>
            <pc:sldMk cId="2903204766" sldId="2416"/>
            <ac:spMk id="18" creationId="{F2BB7556-A0A2-4855-BC4B-CA4A7890A0C0}"/>
          </ac:spMkLst>
        </pc:spChg>
        <pc:spChg chg="mod">
          <ac:chgData name="Dalibor Slovák" userId="84fe05da-dfa5-4f7b-9e58-0411b83d4960" providerId="ADAL" clId="{BA384987-137A-4047-92A5-7C9A17218CCB}" dt="2024-12-04T10:04:52.680" v="2067" actId="1038"/>
          <ac:spMkLst>
            <pc:docMk/>
            <pc:sldMk cId="2903204766" sldId="2416"/>
            <ac:spMk id="27" creationId="{BFE71A47-CE4A-4FB3-BC58-B44297A56834}"/>
          </ac:spMkLst>
        </pc:spChg>
        <pc:spChg chg="mod">
          <ac:chgData name="Dalibor Slovák" userId="84fe05da-dfa5-4f7b-9e58-0411b83d4960" providerId="ADAL" clId="{BA384987-137A-4047-92A5-7C9A17218CCB}" dt="2024-12-04T10:03:53.959" v="2033" actId="1037"/>
          <ac:spMkLst>
            <pc:docMk/>
            <pc:sldMk cId="2903204766" sldId="2416"/>
            <ac:spMk id="28" creationId="{F8188EE0-221A-44CB-8F01-B518E855F57F}"/>
          </ac:spMkLst>
        </pc:spChg>
        <pc:spChg chg="mod">
          <ac:chgData name="Dalibor Slovák" userId="84fe05da-dfa5-4f7b-9e58-0411b83d4960" providerId="ADAL" clId="{BA384987-137A-4047-92A5-7C9A17218CCB}" dt="2024-12-04T10:04:08.286" v="2039" actId="14100"/>
          <ac:spMkLst>
            <pc:docMk/>
            <pc:sldMk cId="2903204766" sldId="2416"/>
            <ac:spMk id="29" creationId="{4CF8E8AA-FBBD-4B94-BD19-7DE7E66B597A}"/>
          </ac:spMkLst>
        </pc:spChg>
        <pc:spChg chg="mod">
          <ac:chgData name="Dalibor Slovák" userId="84fe05da-dfa5-4f7b-9e58-0411b83d4960" providerId="ADAL" clId="{BA384987-137A-4047-92A5-7C9A17218CCB}" dt="2024-12-04T10:03:22.280" v="2011" actId="1037"/>
          <ac:spMkLst>
            <pc:docMk/>
            <pc:sldMk cId="2903204766" sldId="2416"/>
            <ac:spMk id="35" creationId="{54E5C1C7-A846-8BCB-A68D-E5157657D22F}"/>
          </ac:spMkLst>
        </pc:spChg>
        <pc:spChg chg="mod">
          <ac:chgData name="Dalibor Slovák" userId="84fe05da-dfa5-4f7b-9e58-0411b83d4960" providerId="ADAL" clId="{BA384987-137A-4047-92A5-7C9A17218CCB}" dt="2024-12-04T10:03:22.280" v="2011" actId="1037"/>
          <ac:spMkLst>
            <pc:docMk/>
            <pc:sldMk cId="2903204766" sldId="2416"/>
            <ac:spMk id="36" creationId="{3F4BC014-B84D-05D9-1E70-62722C6C6D8E}"/>
          </ac:spMkLst>
        </pc:spChg>
        <pc:spChg chg="mod">
          <ac:chgData name="Dalibor Slovák" userId="84fe05da-dfa5-4f7b-9e58-0411b83d4960" providerId="ADAL" clId="{BA384987-137A-4047-92A5-7C9A17218CCB}" dt="2024-12-04T10:04:56.199" v="2077" actId="1038"/>
          <ac:spMkLst>
            <pc:docMk/>
            <pc:sldMk cId="2903204766" sldId="2416"/>
            <ac:spMk id="37" creationId="{2295B9F6-EBDE-087A-FB5B-6A114C7BC9A7}"/>
          </ac:spMkLst>
        </pc:spChg>
        <pc:picChg chg="add mod ord">
          <ac:chgData name="Dalibor Slovák" userId="84fe05da-dfa5-4f7b-9e58-0411b83d4960" providerId="ADAL" clId="{BA384987-137A-4047-92A5-7C9A17218CCB}" dt="2024-12-04T10:03:58.249" v="2035" actId="1038"/>
          <ac:picMkLst>
            <pc:docMk/>
            <pc:sldMk cId="2903204766" sldId="2416"/>
            <ac:picMk id="4" creationId="{09F2F108-3031-7512-DF33-6351A17FFE95}"/>
          </ac:picMkLst>
        </pc:picChg>
        <pc:cxnChg chg="mod">
          <ac:chgData name="Dalibor Slovák" userId="84fe05da-dfa5-4f7b-9e58-0411b83d4960" providerId="ADAL" clId="{BA384987-137A-4047-92A5-7C9A17218CCB}" dt="2024-12-04T10:03:34.392" v="2027" actId="1038"/>
          <ac:cxnSpMkLst>
            <pc:docMk/>
            <pc:sldMk cId="2903204766" sldId="2416"/>
            <ac:cxnSpMk id="9" creationId="{CC21B557-141E-4324-8653-ED129AC39BAD}"/>
          </ac:cxnSpMkLst>
        </pc:cxnChg>
        <pc:cxnChg chg="mod">
          <ac:chgData name="Dalibor Slovák" userId="84fe05da-dfa5-4f7b-9e58-0411b83d4960" providerId="ADAL" clId="{BA384987-137A-4047-92A5-7C9A17218CCB}" dt="2024-12-04T10:03:29.991" v="2017" actId="1035"/>
          <ac:cxnSpMkLst>
            <pc:docMk/>
            <pc:sldMk cId="2903204766" sldId="2416"/>
            <ac:cxnSpMk id="12" creationId="{9BD97CD0-DD6E-4538-9314-0022C1C485E7}"/>
          </ac:cxnSpMkLst>
        </pc:cxnChg>
        <pc:cxnChg chg="mod">
          <ac:chgData name="Dalibor Slovák" userId="84fe05da-dfa5-4f7b-9e58-0411b83d4960" providerId="ADAL" clId="{BA384987-137A-4047-92A5-7C9A17218CCB}" dt="2024-12-04T10:06:10.494" v="2194" actId="12788"/>
          <ac:cxnSpMkLst>
            <pc:docMk/>
            <pc:sldMk cId="2903204766" sldId="2416"/>
            <ac:cxnSpMk id="14" creationId="{D151A45C-5253-06AC-4854-9A834686859A}"/>
          </ac:cxnSpMkLst>
        </pc:cxnChg>
        <pc:cxnChg chg="mod">
          <ac:chgData name="Dalibor Slovák" userId="84fe05da-dfa5-4f7b-9e58-0411b83d4960" providerId="ADAL" clId="{BA384987-137A-4047-92A5-7C9A17218CCB}" dt="2024-12-04T10:04:18.712" v="2049" actId="14100"/>
          <ac:cxnSpMkLst>
            <pc:docMk/>
            <pc:sldMk cId="2903204766" sldId="2416"/>
            <ac:cxnSpMk id="16" creationId="{7E9678A6-BB61-7821-33EB-B3782A56FFEA}"/>
          </ac:cxnSpMkLst>
        </pc:cxnChg>
        <pc:cxnChg chg="mod">
          <ac:chgData name="Dalibor Slovák" userId="84fe05da-dfa5-4f7b-9e58-0411b83d4960" providerId="ADAL" clId="{BA384987-137A-4047-92A5-7C9A17218CCB}" dt="2024-12-04T10:06:21.448" v="2198" actId="14100"/>
          <ac:cxnSpMkLst>
            <pc:docMk/>
            <pc:sldMk cId="2903204766" sldId="2416"/>
            <ac:cxnSpMk id="17" creationId="{6990D633-13F1-2FD4-C756-93D25D368C98}"/>
          </ac:cxnSpMkLst>
        </pc:cxnChg>
        <pc:cxnChg chg="add mod">
          <ac:chgData name="Dalibor Slovák" userId="84fe05da-dfa5-4f7b-9e58-0411b83d4960" providerId="ADAL" clId="{BA384987-137A-4047-92A5-7C9A17218CCB}" dt="2024-12-04T10:06:35.062" v="2204" actId="14100"/>
          <ac:cxnSpMkLst>
            <pc:docMk/>
            <pc:sldMk cId="2903204766" sldId="2416"/>
            <ac:cxnSpMk id="23" creationId="{E23EFAC2-9273-28BF-03A2-072050BF22B2}"/>
          </ac:cxnSpMkLst>
        </pc:cxnChg>
        <pc:cxnChg chg="add mod">
          <ac:chgData name="Dalibor Slovák" userId="84fe05da-dfa5-4f7b-9e58-0411b83d4960" providerId="ADAL" clId="{BA384987-137A-4047-92A5-7C9A17218CCB}" dt="2024-12-04T10:06:31.207" v="2202" actId="14100"/>
          <ac:cxnSpMkLst>
            <pc:docMk/>
            <pc:sldMk cId="2903204766" sldId="2416"/>
            <ac:cxnSpMk id="24" creationId="{95F559FB-0577-7613-BC7D-AFAFD48A69B3}"/>
          </ac:cxnSpMkLst>
        </pc:cxnChg>
        <pc:cxnChg chg="add mod">
          <ac:chgData name="Dalibor Slovák" userId="84fe05da-dfa5-4f7b-9e58-0411b83d4960" providerId="ADAL" clId="{BA384987-137A-4047-92A5-7C9A17218CCB}" dt="2024-12-04T10:08:00.522" v="2246" actId="1582"/>
          <ac:cxnSpMkLst>
            <pc:docMk/>
            <pc:sldMk cId="2903204766" sldId="2416"/>
            <ac:cxnSpMk id="26" creationId="{F12091C0-8333-621E-96E8-3B4067C44CE7}"/>
          </ac:cxnSpMkLst>
        </pc:cxnChg>
      </pc:sldChg>
      <pc:sldChg chg="addSp delSp modSp add mod ord modShow">
        <pc:chgData name="Dalibor Slovák" userId="84fe05da-dfa5-4f7b-9e58-0411b83d4960" providerId="ADAL" clId="{BA384987-137A-4047-92A5-7C9A17218CCB}" dt="2024-12-09T13:33:03.902" v="15944" actId="6549"/>
        <pc:sldMkLst>
          <pc:docMk/>
          <pc:sldMk cId="3672306015" sldId="2145707245"/>
        </pc:sldMkLst>
        <pc:spChg chg="mod">
          <ac:chgData name="Dalibor Slovák" userId="84fe05da-dfa5-4f7b-9e58-0411b83d4960" providerId="ADAL" clId="{BA384987-137A-4047-92A5-7C9A17218CCB}" dt="2024-12-06T15:05:39.208" v="15429" actId="14100"/>
          <ac:spMkLst>
            <pc:docMk/>
            <pc:sldMk cId="3672306015" sldId="2145707245"/>
            <ac:spMk id="4" creationId="{F45F7763-1AF9-25D9-8564-6889DAB1BE02}"/>
          </ac:spMkLst>
        </pc:spChg>
        <pc:spChg chg="mod">
          <ac:chgData name="Dalibor Slovák" userId="84fe05da-dfa5-4f7b-9e58-0411b83d4960" providerId="ADAL" clId="{BA384987-137A-4047-92A5-7C9A17218CCB}" dt="2024-12-06T15:06:16.235" v="15455" actId="14100"/>
          <ac:spMkLst>
            <pc:docMk/>
            <pc:sldMk cId="3672306015" sldId="2145707245"/>
            <ac:spMk id="12" creationId="{324EBEC7-9200-3E13-447F-01EBD3809094}"/>
          </ac:spMkLst>
        </pc:spChg>
        <pc:spChg chg="add mod">
          <ac:chgData name="Dalibor Slovák" userId="84fe05da-dfa5-4f7b-9e58-0411b83d4960" providerId="ADAL" clId="{BA384987-137A-4047-92A5-7C9A17218CCB}" dt="2024-12-06T15:05:59.450" v="15444" actId="20577"/>
          <ac:spMkLst>
            <pc:docMk/>
            <pc:sldMk cId="3672306015" sldId="2145707245"/>
            <ac:spMk id="50" creationId="{D5092D02-D21C-F5E6-F790-6097A019096D}"/>
          </ac:spMkLst>
        </pc:spChg>
        <pc:spChg chg="add mod">
          <ac:chgData name="Dalibor Slovák" userId="84fe05da-dfa5-4f7b-9e58-0411b83d4960" providerId="ADAL" clId="{BA384987-137A-4047-92A5-7C9A17218CCB}" dt="2024-12-06T15:05:56.549" v="15438" actId="1038"/>
          <ac:spMkLst>
            <pc:docMk/>
            <pc:sldMk cId="3672306015" sldId="2145707245"/>
            <ac:spMk id="51" creationId="{FB9709A9-2DC4-20D5-7CF0-5719CFBB6B25}"/>
          </ac:spMkLst>
        </pc:spChg>
        <pc:spChg chg="add mod">
          <ac:chgData name="Dalibor Slovák" userId="84fe05da-dfa5-4f7b-9e58-0411b83d4960" providerId="ADAL" clId="{BA384987-137A-4047-92A5-7C9A17218CCB}" dt="2024-12-09T13:33:03.902" v="15944" actId="6549"/>
          <ac:spMkLst>
            <pc:docMk/>
            <pc:sldMk cId="3672306015" sldId="2145707245"/>
            <ac:spMk id="52" creationId="{C2D621DA-A44A-4A5E-F2F0-1530BBDA3896}"/>
          </ac:spMkLst>
        </pc:spChg>
        <pc:spChg chg="add mod">
          <ac:chgData name="Dalibor Slovák" userId="84fe05da-dfa5-4f7b-9e58-0411b83d4960" providerId="ADAL" clId="{BA384987-137A-4047-92A5-7C9A17218CCB}" dt="2024-12-06T15:11:38.522" v="15621"/>
          <ac:spMkLst>
            <pc:docMk/>
            <pc:sldMk cId="3672306015" sldId="2145707245"/>
            <ac:spMk id="53" creationId="{AF34E74F-ED76-ADAC-6859-DFB9E97DD39D}"/>
          </ac:spMkLst>
        </pc:spChg>
        <pc:picChg chg="add del mod ord">
          <ac:chgData name="Dalibor Slovák" userId="84fe05da-dfa5-4f7b-9e58-0411b83d4960" providerId="ADAL" clId="{BA384987-137A-4047-92A5-7C9A17218CCB}" dt="2024-12-06T15:04:02.185" v="15371" actId="478"/>
          <ac:picMkLst>
            <pc:docMk/>
            <pc:sldMk cId="3672306015" sldId="2145707245"/>
            <ac:picMk id="9" creationId="{2A76B509-2DBF-648F-7C3D-725B0158B777}"/>
          </ac:picMkLst>
        </pc:picChg>
        <pc:picChg chg="add mod ord">
          <ac:chgData name="Dalibor Slovák" userId="84fe05da-dfa5-4f7b-9e58-0411b83d4960" providerId="ADAL" clId="{BA384987-137A-4047-92A5-7C9A17218CCB}" dt="2024-12-06T15:10:32.241" v="15607" actId="167"/>
          <ac:picMkLst>
            <pc:docMk/>
            <pc:sldMk cId="3672306015" sldId="2145707245"/>
            <ac:picMk id="11" creationId="{10351A75-F53B-2503-CD44-DFD9BC23A241}"/>
          </ac:picMkLst>
        </pc:picChg>
        <pc:cxnChg chg="add mod">
          <ac:chgData name="Dalibor Slovák" userId="84fe05da-dfa5-4f7b-9e58-0411b83d4960" providerId="ADAL" clId="{BA384987-137A-4047-92A5-7C9A17218CCB}" dt="2024-12-06T15:05:26.751" v="15424" actId="1037"/>
          <ac:cxnSpMkLst>
            <pc:docMk/>
            <pc:sldMk cId="3672306015" sldId="2145707245"/>
            <ac:cxnSpMk id="15" creationId="{67727A22-C480-63A2-5DA9-74E086F2E4F0}"/>
          </ac:cxnSpMkLst>
        </pc:cxnChg>
        <pc:cxnChg chg="add mod">
          <ac:chgData name="Dalibor Slovák" userId="84fe05da-dfa5-4f7b-9e58-0411b83d4960" providerId="ADAL" clId="{BA384987-137A-4047-92A5-7C9A17218CCB}" dt="2024-12-06T15:05:26.751" v="15424" actId="1037"/>
          <ac:cxnSpMkLst>
            <pc:docMk/>
            <pc:sldMk cId="3672306015" sldId="2145707245"/>
            <ac:cxnSpMk id="19" creationId="{7E9EEFF4-CA2E-9E44-FD17-B882B7374E33}"/>
          </ac:cxnSpMkLst>
        </pc:cxnChg>
        <pc:cxnChg chg="add mod">
          <ac:chgData name="Dalibor Slovák" userId="84fe05da-dfa5-4f7b-9e58-0411b83d4960" providerId="ADAL" clId="{BA384987-137A-4047-92A5-7C9A17218CCB}" dt="2024-12-06T15:05:26.751" v="15424" actId="1037"/>
          <ac:cxnSpMkLst>
            <pc:docMk/>
            <pc:sldMk cId="3672306015" sldId="2145707245"/>
            <ac:cxnSpMk id="24" creationId="{8510544B-C47F-149E-B49B-A872532D3333}"/>
          </ac:cxnSpMkLst>
        </pc:cxnChg>
        <pc:cxnChg chg="add mod">
          <ac:chgData name="Dalibor Slovák" userId="84fe05da-dfa5-4f7b-9e58-0411b83d4960" providerId="ADAL" clId="{BA384987-137A-4047-92A5-7C9A17218CCB}" dt="2024-12-06T15:05:26.751" v="15424" actId="1037"/>
          <ac:cxnSpMkLst>
            <pc:docMk/>
            <pc:sldMk cId="3672306015" sldId="2145707245"/>
            <ac:cxnSpMk id="26" creationId="{D400CA18-12B9-B058-0F25-DA451491F706}"/>
          </ac:cxnSpMkLst>
        </pc:cxnChg>
        <pc:cxnChg chg="add mod">
          <ac:chgData name="Dalibor Slovák" userId="84fe05da-dfa5-4f7b-9e58-0411b83d4960" providerId="ADAL" clId="{BA384987-137A-4047-92A5-7C9A17218CCB}" dt="2024-12-06T15:05:19.504" v="15421" actId="1076"/>
          <ac:cxnSpMkLst>
            <pc:docMk/>
            <pc:sldMk cId="3672306015" sldId="2145707245"/>
            <ac:cxnSpMk id="42" creationId="{63201D34-9B54-6F9B-D897-C49BE9E3EB03}"/>
          </ac:cxnSpMkLst>
        </pc:cxnChg>
        <pc:cxnChg chg="add mod">
          <ac:chgData name="Dalibor Slovák" userId="84fe05da-dfa5-4f7b-9e58-0411b83d4960" providerId="ADAL" clId="{BA384987-137A-4047-92A5-7C9A17218CCB}" dt="2024-12-06T15:05:19.504" v="15421" actId="1076"/>
          <ac:cxnSpMkLst>
            <pc:docMk/>
            <pc:sldMk cId="3672306015" sldId="2145707245"/>
            <ac:cxnSpMk id="43" creationId="{F8B8022F-6994-DC3E-C211-A7F22264128F}"/>
          </ac:cxnSpMkLst>
        </pc:cxnChg>
        <pc:cxnChg chg="add mod">
          <ac:chgData name="Dalibor Slovák" userId="84fe05da-dfa5-4f7b-9e58-0411b83d4960" providerId="ADAL" clId="{BA384987-137A-4047-92A5-7C9A17218CCB}" dt="2024-12-06T15:05:19.504" v="15421" actId="1076"/>
          <ac:cxnSpMkLst>
            <pc:docMk/>
            <pc:sldMk cId="3672306015" sldId="2145707245"/>
            <ac:cxnSpMk id="44" creationId="{BB537D13-F0AF-648A-0715-38D1A72C2BE4}"/>
          </ac:cxnSpMkLst>
        </pc:cxnChg>
        <pc:cxnChg chg="add mod">
          <ac:chgData name="Dalibor Slovák" userId="84fe05da-dfa5-4f7b-9e58-0411b83d4960" providerId="ADAL" clId="{BA384987-137A-4047-92A5-7C9A17218CCB}" dt="2024-12-06T15:05:19.504" v="15421" actId="1076"/>
          <ac:cxnSpMkLst>
            <pc:docMk/>
            <pc:sldMk cId="3672306015" sldId="2145707245"/>
            <ac:cxnSpMk id="45" creationId="{6E8280D2-4326-3FC6-7BA2-F23959C8F4E3}"/>
          </ac:cxnSpMkLst>
        </pc:cxnChg>
        <pc:cxnChg chg="add mod">
          <ac:chgData name="Dalibor Slovák" userId="84fe05da-dfa5-4f7b-9e58-0411b83d4960" providerId="ADAL" clId="{BA384987-137A-4047-92A5-7C9A17218CCB}" dt="2024-12-06T15:05:31.937" v="15425" actId="1076"/>
          <ac:cxnSpMkLst>
            <pc:docMk/>
            <pc:sldMk cId="3672306015" sldId="2145707245"/>
            <ac:cxnSpMk id="46" creationId="{A9CEB3DA-D10A-8F86-3D26-4EA71CEEF240}"/>
          </ac:cxnSpMkLst>
        </pc:cxnChg>
        <pc:cxnChg chg="add mod">
          <ac:chgData name="Dalibor Slovák" userId="84fe05da-dfa5-4f7b-9e58-0411b83d4960" providerId="ADAL" clId="{BA384987-137A-4047-92A5-7C9A17218CCB}" dt="2024-12-06T15:05:31.937" v="15425" actId="1076"/>
          <ac:cxnSpMkLst>
            <pc:docMk/>
            <pc:sldMk cId="3672306015" sldId="2145707245"/>
            <ac:cxnSpMk id="47" creationId="{FB83E3B0-3D3B-FC35-D3E3-149F1C95C0D9}"/>
          </ac:cxnSpMkLst>
        </pc:cxnChg>
        <pc:cxnChg chg="add mod">
          <ac:chgData name="Dalibor Slovák" userId="84fe05da-dfa5-4f7b-9e58-0411b83d4960" providerId="ADAL" clId="{BA384987-137A-4047-92A5-7C9A17218CCB}" dt="2024-12-06T15:05:31.937" v="15425" actId="1076"/>
          <ac:cxnSpMkLst>
            <pc:docMk/>
            <pc:sldMk cId="3672306015" sldId="2145707245"/>
            <ac:cxnSpMk id="48" creationId="{DC4C9963-1A6D-A301-4DD0-2FF0B00FC719}"/>
          </ac:cxnSpMkLst>
        </pc:cxnChg>
        <pc:cxnChg chg="add mod">
          <ac:chgData name="Dalibor Slovák" userId="84fe05da-dfa5-4f7b-9e58-0411b83d4960" providerId="ADAL" clId="{BA384987-137A-4047-92A5-7C9A17218CCB}" dt="2024-12-06T15:05:31.937" v="15425" actId="1076"/>
          <ac:cxnSpMkLst>
            <pc:docMk/>
            <pc:sldMk cId="3672306015" sldId="2145707245"/>
            <ac:cxnSpMk id="49" creationId="{DBDE428F-D575-EED5-F7AF-1DE089069698}"/>
          </ac:cxnSpMkLst>
        </pc:cxnChg>
      </pc:sldChg>
      <pc:sldChg chg="addSp delSp modSp mod">
        <pc:chgData name="Dalibor Slovák" userId="84fe05da-dfa5-4f7b-9e58-0411b83d4960" providerId="ADAL" clId="{BA384987-137A-4047-92A5-7C9A17218CCB}" dt="2024-12-04T22:12:30.048" v="6989" actId="1038"/>
        <pc:sldMkLst>
          <pc:docMk/>
          <pc:sldMk cId="2423937133" sldId="2145707256"/>
        </pc:sldMkLst>
        <pc:spChg chg="mod">
          <ac:chgData name="Dalibor Slovák" userId="84fe05da-dfa5-4f7b-9e58-0411b83d4960" providerId="ADAL" clId="{BA384987-137A-4047-92A5-7C9A17218CCB}" dt="2024-12-04T22:11:37.670" v="6945" actId="208"/>
          <ac:spMkLst>
            <pc:docMk/>
            <pc:sldMk cId="2423937133" sldId="2145707256"/>
            <ac:spMk id="5" creationId="{FB205B12-0C5A-6B46-CFEF-0F3FE6F0DC38}"/>
          </ac:spMkLst>
        </pc:spChg>
        <pc:spChg chg="mod">
          <ac:chgData name="Dalibor Slovák" userId="84fe05da-dfa5-4f7b-9e58-0411b83d4960" providerId="ADAL" clId="{BA384987-137A-4047-92A5-7C9A17218CCB}" dt="2024-12-04T22:11:37.670" v="6945" actId="208"/>
          <ac:spMkLst>
            <pc:docMk/>
            <pc:sldMk cId="2423937133" sldId="2145707256"/>
            <ac:spMk id="12" creationId="{32BBB364-0395-E849-73CB-E9630802A4F0}"/>
          </ac:spMkLst>
        </pc:spChg>
        <pc:spChg chg="mod">
          <ac:chgData name="Dalibor Slovák" userId="84fe05da-dfa5-4f7b-9e58-0411b83d4960" providerId="ADAL" clId="{BA384987-137A-4047-92A5-7C9A17218CCB}" dt="2024-12-04T22:12:30.048" v="6989" actId="1038"/>
          <ac:spMkLst>
            <pc:docMk/>
            <pc:sldMk cId="2423937133" sldId="2145707256"/>
            <ac:spMk id="13" creationId="{BD1395F9-606D-4C18-8212-8BB930DD9973}"/>
          </ac:spMkLst>
        </pc:spChg>
        <pc:spChg chg="mod">
          <ac:chgData name="Dalibor Slovák" userId="84fe05da-dfa5-4f7b-9e58-0411b83d4960" providerId="ADAL" clId="{BA384987-137A-4047-92A5-7C9A17218CCB}" dt="2024-12-04T22:11:53.884" v="6948" actId="207"/>
          <ac:spMkLst>
            <pc:docMk/>
            <pc:sldMk cId="2423937133" sldId="2145707256"/>
            <ac:spMk id="14" creationId="{60CA511B-957B-45A0-9A03-F8B74DB88BC4}"/>
          </ac:spMkLst>
        </pc:spChg>
        <pc:spChg chg="mod">
          <ac:chgData name="Dalibor Slovák" userId="84fe05da-dfa5-4f7b-9e58-0411b83d4960" providerId="ADAL" clId="{BA384987-137A-4047-92A5-7C9A17218CCB}" dt="2024-12-04T22:12:10.304" v="6960" actId="14100"/>
          <ac:spMkLst>
            <pc:docMk/>
            <pc:sldMk cId="2423937133" sldId="2145707256"/>
            <ac:spMk id="16" creationId="{A02CDD03-E30E-2BF1-F911-98D930558150}"/>
          </ac:spMkLst>
        </pc:spChg>
        <pc:spChg chg="mod">
          <ac:chgData name="Dalibor Slovák" userId="84fe05da-dfa5-4f7b-9e58-0411b83d4960" providerId="ADAL" clId="{BA384987-137A-4047-92A5-7C9A17218CCB}" dt="2024-12-04T22:11:53.884" v="6948" actId="207"/>
          <ac:spMkLst>
            <pc:docMk/>
            <pc:sldMk cId="2423937133" sldId="2145707256"/>
            <ac:spMk id="21" creationId="{8B3D775C-E4D8-8FFC-E45C-457AA3002F86}"/>
          </ac:spMkLst>
        </pc:spChg>
        <pc:picChg chg="add mod ord">
          <ac:chgData name="Dalibor Slovák" userId="84fe05da-dfa5-4f7b-9e58-0411b83d4960" providerId="ADAL" clId="{BA384987-137A-4047-92A5-7C9A17218CCB}" dt="2024-12-04T22:10:58.656" v="6917" actId="167"/>
          <ac:picMkLst>
            <pc:docMk/>
            <pc:sldMk cId="2423937133" sldId="2145707256"/>
            <ac:picMk id="3" creationId="{CA1F1FD5-4A1F-BA81-C3B2-1963FF449A9C}"/>
          </ac:picMkLst>
        </pc:picChg>
        <pc:cxnChg chg="mod ord">
          <ac:chgData name="Dalibor Slovák" userId="84fe05da-dfa5-4f7b-9e58-0411b83d4960" providerId="ADAL" clId="{BA384987-137A-4047-92A5-7C9A17218CCB}" dt="2024-12-04T22:10:53.766" v="6915" actId="167"/>
          <ac:cxnSpMkLst>
            <pc:docMk/>
            <pc:sldMk cId="2423937133" sldId="2145707256"/>
            <ac:cxnSpMk id="9" creationId="{140EADFC-47BC-5D8C-0296-BCE659BA40CC}"/>
          </ac:cxnSpMkLst>
        </pc:cxnChg>
      </pc:sldChg>
      <pc:sldChg chg="add del mod ord modShow">
        <pc:chgData name="Dalibor Slovák" userId="84fe05da-dfa5-4f7b-9e58-0411b83d4960" providerId="ADAL" clId="{BA384987-137A-4047-92A5-7C9A17218CCB}" dt="2024-12-06T14:55:10.846" v="15059" actId="47"/>
        <pc:sldMkLst>
          <pc:docMk/>
          <pc:sldMk cId="2885676665" sldId="2145707420"/>
        </pc:sldMkLst>
      </pc:sldChg>
      <pc:sldChg chg="add del mod ord modShow">
        <pc:chgData name="Dalibor Slovák" userId="84fe05da-dfa5-4f7b-9e58-0411b83d4960" providerId="ADAL" clId="{BA384987-137A-4047-92A5-7C9A17218CCB}" dt="2024-12-06T14:58:25.483" v="15193" actId="47"/>
        <pc:sldMkLst>
          <pc:docMk/>
          <pc:sldMk cId="3346865178" sldId="2145707421"/>
        </pc:sldMkLst>
      </pc:sldChg>
      <pc:sldChg chg="add del mod modShow">
        <pc:chgData name="Dalibor Slovák" userId="84fe05da-dfa5-4f7b-9e58-0411b83d4960" providerId="ADAL" clId="{BA384987-137A-4047-92A5-7C9A17218CCB}" dt="2024-12-06T15:07:42.659" v="15604" actId="47"/>
        <pc:sldMkLst>
          <pc:docMk/>
          <pc:sldMk cId="4258395777" sldId="2145707422"/>
        </pc:sldMkLst>
      </pc:sldChg>
      <pc:sldChg chg="del">
        <pc:chgData name="Dalibor Slovák" userId="84fe05da-dfa5-4f7b-9e58-0411b83d4960" providerId="ADAL" clId="{BA384987-137A-4047-92A5-7C9A17218CCB}" dt="2024-12-04T08:36:28.968" v="123" actId="47"/>
        <pc:sldMkLst>
          <pc:docMk/>
          <pc:sldMk cId="2347110871" sldId="2145707464"/>
        </pc:sldMkLst>
      </pc:sldChg>
      <pc:sldChg chg="addSp delSp modSp mod">
        <pc:chgData name="Dalibor Slovák" userId="84fe05da-dfa5-4f7b-9e58-0411b83d4960" providerId="ADAL" clId="{BA384987-137A-4047-92A5-7C9A17218CCB}" dt="2024-12-04T08:31:29.718" v="56" actId="478"/>
        <pc:sldMkLst>
          <pc:docMk/>
          <pc:sldMk cId="331699035" sldId="2145707471"/>
        </pc:sldMkLst>
        <pc:spChg chg="mod">
          <ac:chgData name="Dalibor Slovák" userId="84fe05da-dfa5-4f7b-9e58-0411b83d4960" providerId="ADAL" clId="{BA384987-137A-4047-92A5-7C9A17218CCB}" dt="2024-12-04T08:31:05.827" v="51" actId="20577"/>
          <ac:spMkLst>
            <pc:docMk/>
            <pc:sldMk cId="331699035" sldId="2145707471"/>
            <ac:spMk id="3" creationId="{00000000-0000-0000-0000-000000000000}"/>
          </ac:spMkLst>
        </pc:spChg>
        <pc:spChg chg="mod">
          <ac:chgData name="Dalibor Slovák" userId="84fe05da-dfa5-4f7b-9e58-0411b83d4960" providerId="ADAL" clId="{BA384987-137A-4047-92A5-7C9A17218CCB}" dt="2024-12-04T08:26:56.004" v="24" actId="20577"/>
          <ac:spMkLst>
            <pc:docMk/>
            <pc:sldMk cId="331699035" sldId="2145707471"/>
            <ac:spMk id="10" creationId="{00000000-0000-0000-0000-000000000000}"/>
          </ac:spMkLst>
        </pc:spChg>
        <pc:spChg chg="mod">
          <ac:chgData name="Dalibor Slovák" userId="84fe05da-dfa5-4f7b-9e58-0411b83d4960" providerId="ADAL" clId="{BA384987-137A-4047-92A5-7C9A17218CCB}" dt="2024-12-04T08:26:52.419" v="17" actId="20577"/>
          <ac:spMkLst>
            <pc:docMk/>
            <pc:sldMk cId="331699035" sldId="2145707471"/>
            <ac:spMk id="12" creationId="{00000000-0000-0000-0000-000000000000}"/>
          </ac:spMkLst>
        </pc:spChg>
        <pc:spChg chg="mod">
          <ac:chgData name="Dalibor Slovák" userId="84fe05da-dfa5-4f7b-9e58-0411b83d4960" providerId="ADAL" clId="{BA384987-137A-4047-92A5-7C9A17218CCB}" dt="2024-12-04T08:27:16.451" v="37" actId="20577"/>
          <ac:spMkLst>
            <pc:docMk/>
            <pc:sldMk cId="331699035" sldId="2145707471"/>
            <ac:spMk id="16" creationId="{DB2E0EAE-B6BC-490B-AE0E-BF55FFB1966E}"/>
          </ac:spMkLst>
        </pc:spChg>
        <pc:picChg chg="add mod ord">
          <ac:chgData name="Dalibor Slovák" userId="84fe05da-dfa5-4f7b-9e58-0411b83d4960" providerId="ADAL" clId="{BA384987-137A-4047-92A5-7C9A17218CCB}" dt="2024-12-04T08:31:27.043" v="55" actId="167"/>
          <ac:picMkLst>
            <pc:docMk/>
            <pc:sldMk cId="331699035" sldId="2145707471"/>
            <ac:picMk id="5" creationId="{D8F7809A-2253-04FE-E178-7F9A4B81EF54}"/>
          </ac:picMkLst>
        </pc:picChg>
      </pc:sldChg>
      <pc:sldChg chg="modSp mod">
        <pc:chgData name="Dalibor Slovák" userId="84fe05da-dfa5-4f7b-9e58-0411b83d4960" providerId="ADAL" clId="{BA384987-137A-4047-92A5-7C9A17218CCB}" dt="2024-12-04T08:36:24.114" v="121" actId="20577"/>
        <pc:sldMkLst>
          <pc:docMk/>
          <pc:sldMk cId="1384716922" sldId="2145707512"/>
        </pc:sldMkLst>
        <pc:spChg chg="mod">
          <ac:chgData name="Dalibor Slovák" userId="84fe05da-dfa5-4f7b-9e58-0411b83d4960" providerId="ADAL" clId="{BA384987-137A-4047-92A5-7C9A17218CCB}" dt="2024-12-04T08:36:24.114" v="121" actId="20577"/>
          <ac:spMkLst>
            <pc:docMk/>
            <pc:sldMk cId="1384716922" sldId="2145707512"/>
            <ac:spMk id="8" creationId="{6642BCAC-B3F9-3890-3B4C-8A55C808B638}"/>
          </ac:spMkLst>
        </pc:spChg>
        <pc:spChg chg="mod">
          <ac:chgData name="Dalibor Slovák" userId="84fe05da-dfa5-4f7b-9e58-0411b83d4960" providerId="ADAL" clId="{BA384987-137A-4047-92A5-7C9A17218CCB}" dt="2024-12-04T08:35:53.829" v="109" actId="20577"/>
          <ac:spMkLst>
            <pc:docMk/>
            <pc:sldMk cId="1384716922" sldId="2145707512"/>
            <ac:spMk id="9" creationId="{1D2A2668-055A-424D-886B-ECF6415570D6}"/>
          </ac:spMkLst>
        </pc:spChg>
      </pc:sldChg>
      <pc:sldChg chg="addSp delSp modSp mod">
        <pc:chgData name="Dalibor Slovák" userId="84fe05da-dfa5-4f7b-9e58-0411b83d4960" providerId="ADAL" clId="{BA384987-137A-4047-92A5-7C9A17218CCB}" dt="2024-12-06T10:48:24.436" v="12185" actId="478"/>
        <pc:sldMkLst>
          <pc:docMk/>
          <pc:sldMk cId="2582387081" sldId="2145707581"/>
        </pc:sldMkLst>
        <pc:spChg chg="add mod">
          <ac:chgData name="Dalibor Slovák" userId="84fe05da-dfa5-4f7b-9e58-0411b83d4960" providerId="ADAL" clId="{BA384987-137A-4047-92A5-7C9A17218CCB}" dt="2024-12-06T10:45:25.227" v="11982" actId="20577"/>
          <ac:spMkLst>
            <pc:docMk/>
            <pc:sldMk cId="2582387081" sldId="2145707581"/>
            <ac:spMk id="4" creationId="{399FE1CA-B7F4-5779-FBF3-E8CEB2AF0617}"/>
          </ac:spMkLst>
        </pc:spChg>
        <pc:spChg chg="add mod ord">
          <ac:chgData name="Dalibor Slovák" userId="84fe05da-dfa5-4f7b-9e58-0411b83d4960" providerId="ADAL" clId="{BA384987-137A-4047-92A5-7C9A17218CCB}" dt="2024-12-06T10:45:09.432" v="11976" actId="14100"/>
          <ac:spMkLst>
            <pc:docMk/>
            <pc:sldMk cId="2582387081" sldId="2145707581"/>
            <ac:spMk id="5" creationId="{C0E75937-0D48-DE84-B104-BC4A80452E1F}"/>
          </ac:spMkLst>
        </pc:spChg>
        <pc:spChg chg="mod">
          <ac:chgData name="Dalibor Slovák" userId="84fe05da-dfa5-4f7b-9e58-0411b83d4960" providerId="ADAL" clId="{BA384987-137A-4047-92A5-7C9A17218CCB}" dt="2024-12-04T11:21:26.160" v="3437" actId="207"/>
          <ac:spMkLst>
            <pc:docMk/>
            <pc:sldMk cId="2582387081" sldId="2145707581"/>
            <ac:spMk id="6" creationId="{3EF2C1AE-86DF-4907-B92F-64C544B50DFD}"/>
          </ac:spMkLst>
        </pc:spChg>
        <pc:spChg chg="add mod">
          <ac:chgData name="Dalibor Slovák" userId="84fe05da-dfa5-4f7b-9e58-0411b83d4960" providerId="ADAL" clId="{BA384987-137A-4047-92A5-7C9A17218CCB}" dt="2024-12-06T10:48:03.519" v="12183" actId="1076"/>
          <ac:spMkLst>
            <pc:docMk/>
            <pc:sldMk cId="2582387081" sldId="2145707581"/>
            <ac:spMk id="7" creationId="{D2CEB440-B57B-952B-F848-CAD950BC623A}"/>
          </ac:spMkLst>
        </pc:spChg>
        <pc:spChg chg="add mod">
          <ac:chgData name="Dalibor Slovák" userId="84fe05da-dfa5-4f7b-9e58-0411b83d4960" providerId="ADAL" clId="{BA384987-137A-4047-92A5-7C9A17218CCB}" dt="2024-12-06T10:47:11.708" v="12098" actId="14100"/>
          <ac:spMkLst>
            <pc:docMk/>
            <pc:sldMk cId="2582387081" sldId="2145707581"/>
            <ac:spMk id="8" creationId="{E44A79EE-A69D-32CD-5421-20284C1279DC}"/>
          </ac:spMkLst>
        </pc:spChg>
        <pc:spChg chg="add mod">
          <ac:chgData name="Dalibor Slovák" userId="84fe05da-dfa5-4f7b-9e58-0411b83d4960" providerId="ADAL" clId="{BA384987-137A-4047-92A5-7C9A17218CCB}" dt="2024-12-04T10:29:37.267" v="2567" actId="20577"/>
          <ac:spMkLst>
            <pc:docMk/>
            <pc:sldMk cId="2582387081" sldId="2145707581"/>
            <ac:spMk id="12" creationId="{D4A68CD2-529C-B959-6656-EB40B444795F}"/>
          </ac:spMkLst>
        </pc:spChg>
        <pc:spChg chg="add mod">
          <ac:chgData name="Dalibor Slovák" userId="84fe05da-dfa5-4f7b-9e58-0411b83d4960" providerId="ADAL" clId="{BA384987-137A-4047-92A5-7C9A17218CCB}" dt="2024-12-06T10:45:06.097" v="11975" actId="1035"/>
          <ac:spMkLst>
            <pc:docMk/>
            <pc:sldMk cId="2582387081" sldId="2145707581"/>
            <ac:spMk id="13" creationId="{71DE27AA-EBAD-3AFB-5549-2E713E2E6428}"/>
          </ac:spMkLst>
        </pc:spChg>
        <pc:picChg chg="add mod ord">
          <ac:chgData name="Dalibor Slovák" userId="84fe05da-dfa5-4f7b-9e58-0411b83d4960" providerId="ADAL" clId="{BA384987-137A-4047-92A5-7C9A17218CCB}" dt="2024-12-06T10:44:52.394" v="11947" actId="167"/>
          <ac:picMkLst>
            <pc:docMk/>
            <pc:sldMk cId="2582387081" sldId="2145707581"/>
            <ac:picMk id="3" creationId="{C7881AC6-6738-5D64-CDE8-34B5489DA8E5}"/>
          </ac:picMkLst>
        </pc:picChg>
        <pc:cxnChg chg="add mod">
          <ac:chgData name="Dalibor Slovák" userId="84fe05da-dfa5-4f7b-9e58-0411b83d4960" providerId="ADAL" clId="{BA384987-137A-4047-92A5-7C9A17218CCB}" dt="2024-12-06T10:48:09.675" v="12184" actId="14100"/>
          <ac:cxnSpMkLst>
            <pc:docMk/>
            <pc:sldMk cId="2582387081" sldId="2145707581"/>
            <ac:cxnSpMk id="9" creationId="{2750DC4D-A502-ACB2-5D5C-98BA57A29B7C}"/>
          </ac:cxnSpMkLst>
        </pc:cxnChg>
        <pc:cxnChg chg="add mod">
          <ac:chgData name="Dalibor Slovák" userId="84fe05da-dfa5-4f7b-9e58-0411b83d4960" providerId="ADAL" clId="{BA384987-137A-4047-92A5-7C9A17218CCB}" dt="2024-12-04T10:41:45.059" v="2648" actId="1036"/>
          <ac:cxnSpMkLst>
            <pc:docMk/>
            <pc:sldMk cId="2582387081" sldId="2145707581"/>
            <ac:cxnSpMk id="15" creationId="{429CD361-23FF-39BA-9FE4-2510F9539E80}"/>
          </ac:cxnSpMkLst>
        </pc:cxnChg>
        <pc:cxnChg chg="add mod">
          <ac:chgData name="Dalibor Slovák" userId="84fe05da-dfa5-4f7b-9e58-0411b83d4960" providerId="ADAL" clId="{BA384987-137A-4047-92A5-7C9A17218CCB}" dt="2024-12-06T10:45:01.573" v="11962" actId="1036"/>
          <ac:cxnSpMkLst>
            <pc:docMk/>
            <pc:sldMk cId="2582387081" sldId="2145707581"/>
            <ac:cxnSpMk id="17" creationId="{50B16EC6-C676-28E6-980C-7F91C99D7835}"/>
          </ac:cxnSpMkLst>
        </pc:cxnChg>
      </pc:sldChg>
      <pc:sldChg chg="addSp delSp modSp mod ord">
        <pc:chgData name="Dalibor Slovák" userId="84fe05da-dfa5-4f7b-9e58-0411b83d4960" providerId="ADAL" clId="{BA384987-137A-4047-92A5-7C9A17218CCB}" dt="2024-12-04T11:50:59.001" v="4162" actId="1037"/>
        <pc:sldMkLst>
          <pc:docMk/>
          <pc:sldMk cId="3400830987" sldId="2145707587"/>
        </pc:sldMkLst>
        <pc:spChg chg="mod">
          <ac:chgData name="Dalibor Slovák" userId="84fe05da-dfa5-4f7b-9e58-0411b83d4960" providerId="ADAL" clId="{BA384987-137A-4047-92A5-7C9A17218CCB}" dt="2024-12-04T11:47:26.522" v="4003" actId="20577"/>
          <ac:spMkLst>
            <pc:docMk/>
            <pc:sldMk cId="3400830987" sldId="2145707587"/>
            <ac:spMk id="14" creationId="{6E565411-ED47-6EF3-5667-4717F3481915}"/>
          </ac:spMkLst>
        </pc:spChg>
        <pc:spChg chg="add mod">
          <ac:chgData name="Dalibor Slovák" userId="84fe05da-dfa5-4f7b-9e58-0411b83d4960" providerId="ADAL" clId="{BA384987-137A-4047-92A5-7C9A17218CCB}" dt="2024-12-04T11:48:00.762" v="4023" actId="1037"/>
          <ac:spMkLst>
            <pc:docMk/>
            <pc:sldMk cId="3400830987" sldId="2145707587"/>
            <ac:spMk id="18" creationId="{06E365E2-E71E-DA80-C3E9-C9F29703DB5C}"/>
          </ac:spMkLst>
        </pc:spChg>
        <pc:spChg chg="add mod">
          <ac:chgData name="Dalibor Slovák" userId="84fe05da-dfa5-4f7b-9e58-0411b83d4960" providerId="ADAL" clId="{BA384987-137A-4047-92A5-7C9A17218CCB}" dt="2024-12-04T11:47:41.690" v="4007" actId="1076"/>
          <ac:spMkLst>
            <pc:docMk/>
            <pc:sldMk cId="3400830987" sldId="2145707587"/>
            <ac:spMk id="19" creationId="{CEC5E1C5-6FCB-1422-670A-D9F6DB59DA92}"/>
          </ac:spMkLst>
        </pc:spChg>
        <pc:spChg chg="add mod">
          <ac:chgData name="Dalibor Slovák" userId="84fe05da-dfa5-4f7b-9e58-0411b83d4960" providerId="ADAL" clId="{BA384987-137A-4047-92A5-7C9A17218CCB}" dt="2024-12-04T11:47:47.763" v="4009" actId="14100"/>
          <ac:spMkLst>
            <pc:docMk/>
            <pc:sldMk cId="3400830987" sldId="2145707587"/>
            <ac:spMk id="20" creationId="{39ECA9DB-1833-C8E6-35FB-978DFB852A03}"/>
          </ac:spMkLst>
        </pc:spChg>
        <pc:spChg chg="add mod">
          <ac:chgData name="Dalibor Slovák" userId="84fe05da-dfa5-4f7b-9e58-0411b83d4960" providerId="ADAL" clId="{BA384987-137A-4047-92A5-7C9A17218CCB}" dt="2024-12-04T11:50:59.001" v="4162" actId="1037"/>
          <ac:spMkLst>
            <pc:docMk/>
            <pc:sldMk cId="3400830987" sldId="2145707587"/>
            <ac:spMk id="23" creationId="{E8F855CC-B9CD-2C7D-497F-B5533E63FD5D}"/>
          </ac:spMkLst>
        </pc:spChg>
        <pc:spChg chg="add mod">
          <ac:chgData name="Dalibor Slovák" userId="84fe05da-dfa5-4f7b-9e58-0411b83d4960" providerId="ADAL" clId="{BA384987-137A-4047-92A5-7C9A17218CCB}" dt="2024-12-04T11:50:59.001" v="4162" actId="1037"/>
          <ac:spMkLst>
            <pc:docMk/>
            <pc:sldMk cId="3400830987" sldId="2145707587"/>
            <ac:spMk id="25" creationId="{9CE162D5-28C6-AA6C-A7DE-C4597372803E}"/>
          </ac:spMkLst>
        </pc:spChg>
        <pc:spChg chg="add mod">
          <ac:chgData name="Dalibor Slovák" userId="84fe05da-dfa5-4f7b-9e58-0411b83d4960" providerId="ADAL" clId="{BA384987-137A-4047-92A5-7C9A17218CCB}" dt="2024-12-04T11:50:59.001" v="4162" actId="1037"/>
          <ac:spMkLst>
            <pc:docMk/>
            <pc:sldMk cId="3400830987" sldId="2145707587"/>
            <ac:spMk id="26" creationId="{3F9448E7-6AC0-B751-3A80-9F72A2CE4E51}"/>
          </ac:spMkLst>
        </pc:spChg>
        <pc:picChg chg="add mod ord">
          <ac:chgData name="Dalibor Slovák" userId="84fe05da-dfa5-4f7b-9e58-0411b83d4960" providerId="ADAL" clId="{BA384987-137A-4047-92A5-7C9A17218CCB}" dt="2024-12-04T11:47:20.041" v="3999" actId="167"/>
          <ac:picMkLst>
            <pc:docMk/>
            <pc:sldMk cId="3400830987" sldId="2145707587"/>
            <ac:picMk id="2" creationId="{CB5C0BBF-390F-B58F-CBE2-9A685CC2BDA1}"/>
          </ac:picMkLst>
        </pc:picChg>
        <pc:cxnChg chg="add mod">
          <ac:chgData name="Dalibor Slovák" userId="84fe05da-dfa5-4f7b-9e58-0411b83d4960" providerId="ADAL" clId="{BA384987-137A-4047-92A5-7C9A17218CCB}" dt="2024-12-04T11:50:48.825" v="4129" actId="1036"/>
          <ac:cxnSpMkLst>
            <pc:docMk/>
            <pc:sldMk cId="3400830987" sldId="2145707587"/>
            <ac:cxnSpMk id="22" creationId="{48FE2979-4448-9361-0FE4-106FDE27B5D9}"/>
          </ac:cxnSpMkLst>
        </pc:cxnChg>
        <pc:cxnChg chg="add mod">
          <ac:chgData name="Dalibor Slovák" userId="84fe05da-dfa5-4f7b-9e58-0411b83d4960" providerId="ADAL" clId="{BA384987-137A-4047-92A5-7C9A17218CCB}" dt="2024-12-04T11:50:35.546" v="4111" actId="14100"/>
          <ac:cxnSpMkLst>
            <pc:docMk/>
            <pc:sldMk cId="3400830987" sldId="2145707587"/>
            <ac:cxnSpMk id="28" creationId="{B58B1C24-81FD-EFDE-8F6B-F0CD86F793C5}"/>
          </ac:cxnSpMkLst>
        </pc:cxnChg>
        <pc:cxnChg chg="add mod">
          <ac:chgData name="Dalibor Slovák" userId="84fe05da-dfa5-4f7b-9e58-0411b83d4960" providerId="ADAL" clId="{BA384987-137A-4047-92A5-7C9A17218CCB}" dt="2024-12-04T11:50:18.202" v="4082" actId="14100"/>
          <ac:cxnSpMkLst>
            <pc:docMk/>
            <pc:sldMk cId="3400830987" sldId="2145707587"/>
            <ac:cxnSpMk id="29" creationId="{2EFB7EB9-1B93-66ED-020C-F459D878A503}"/>
          </ac:cxnSpMkLst>
        </pc:cxnChg>
      </pc:sldChg>
      <pc:sldChg chg="addSp delSp modSp mod ord">
        <pc:chgData name="Dalibor Slovák" userId="84fe05da-dfa5-4f7b-9e58-0411b83d4960" providerId="ADAL" clId="{BA384987-137A-4047-92A5-7C9A17218CCB}" dt="2024-12-04T13:07:36.002" v="5059"/>
        <pc:sldMkLst>
          <pc:docMk/>
          <pc:sldMk cId="1533032220" sldId="2145707592"/>
        </pc:sldMkLst>
        <pc:spChg chg="mod ord">
          <ac:chgData name="Dalibor Slovák" userId="84fe05da-dfa5-4f7b-9e58-0411b83d4960" providerId="ADAL" clId="{BA384987-137A-4047-92A5-7C9A17218CCB}" dt="2024-12-04T13:07:21.797" v="5056" actId="1037"/>
          <ac:spMkLst>
            <pc:docMk/>
            <pc:sldMk cId="1533032220" sldId="2145707592"/>
            <ac:spMk id="3" creationId="{BD34CD2F-09ED-9704-D82E-E699BD30896A}"/>
          </ac:spMkLst>
        </pc:spChg>
        <pc:spChg chg="mod">
          <ac:chgData name="Dalibor Slovák" userId="84fe05da-dfa5-4f7b-9e58-0411b83d4960" providerId="ADAL" clId="{BA384987-137A-4047-92A5-7C9A17218CCB}" dt="2024-12-04T13:06:26.068" v="5030" actId="1038"/>
          <ac:spMkLst>
            <pc:docMk/>
            <pc:sldMk cId="1533032220" sldId="2145707592"/>
            <ac:spMk id="4" creationId="{CBF4D70A-CEEF-11AA-C8F1-7CFFE6154A6A}"/>
          </ac:spMkLst>
        </pc:spChg>
        <pc:spChg chg="mod">
          <ac:chgData name="Dalibor Slovák" userId="84fe05da-dfa5-4f7b-9e58-0411b83d4960" providerId="ADAL" clId="{BA384987-137A-4047-92A5-7C9A17218CCB}" dt="2024-12-04T13:06:00.230" v="4967" actId="20577"/>
          <ac:spMkLst>
            <pc:docMk/>
            <pc:sldMk cId="1533032220" sldId="2145707592"/>
            <ac:spMk id="6" creationId="{3EF2C1AE-86DF-4907-B92F-64C544B50DFD}"/>
          </ac:spMkLst>
        </pc:spChg>
        <pc:spChg chg="mod">
          <ac:chgData name="Dalibor Slovák" userId="84fe05da-dfa5-4f7b-9e58-0411b83d4960" providerId="ADAL" clId="{BA384987-137A-4047-92A5-7C9A17218CCB}" dt="2024-12-04T13:06:36.680" v="5039" actId="20577"/>
          <ac:spMkLst>
            <pc:docMk/>
            <pc:sldMk cId="1533032220" sldId="2145707592"/>
            <ac:spMk id="8" creationId="{16F20CB4-0DA8-4E73-8764-AFE59D1EE5F7}"/>
          </ac:spMkLst>
        </pc:spChg>
        <pc:spChg chg="mod">
          <ac:chgData name="Dalibor Slovák" userId="84fe05da-dfa5-4f7b-9e58-0411b83d4960" providerId="ADAL" clId="{BA384987-137A-4047-92A5-7C9A17218CCB}" dt="2024-12-04T13:05:26.622" v="4938" actId="14100"/>
          <ac:spMkLst>
            <pc:docMk/>
            <pc:sldMk cId="1533032220" sldId="2145707592"/>
            <ac:spMk id="12" creationId="{324EBEC7-9200-3E13-447F-01EBD3809094}"/>
          </ac:spMkLst>
        </pc:spChg>
        <pc:picChg chg="add mod ord">
          <ac:chgData name="Dalibor Slovák" userId="84fe05da-dfa5-4f7b-9e58-0411b83d4960" providerId="ADAL" clId="{BA384987-137A-4047-92A5-7C9A17218CCB}" dt="2024-12-04T13:05:13.326" v="4915" actId="167"/>
          <ac:picMkLst>
            <pc:docMk/>
            <pc:sldMk cId="1533032220" sldId="2145707592"/>
            <ac:picMk id="5" creationId="{06FB5575-8895-CF7C-9219-4480A2652FE0}"/>
          </ac:picMkLst>
        </pc:picChg>
        <pc:cxnChg chg="add mod">
          <ac:chgData name="Dalibor Slovák" userId="84fe05da-dfa5-4f7b-9e58-0411b83d4960" providerId="ADAL" clId="{BA384987-137A-4047-92A5-7C9A17218CCB}" dt="2024-12-04T13:07:25.509" v="5057" actId="1037"/>
          <ac:cxnSpMkLst>
            <pc:docMk/>
            <pc:sldMk cId="1533032220" sldId="2145707592"/>
            <ac:cxnSpMk id="9" creationId="{109DAC21-D6D3-433A-9ED2-3158EB99D634}"/>
          </ac:cxnSpMkLst>
        </pc:cxnChg>
        <pc:cxnChg chg="add mod">
          <ac:chgData name="Dalibor Slovák" userId="84fe05da-dfa5-4f7b-9e58-0411b83d4960" providerId="ADAL" clId="{BA384987-137A-4047-92A5-7C9A17218CCB}" dt="2024-12-04T13:07:25.509" v="5057" actId="1037"/>
          <ac:cxnSpMkLst>
            <pc:docMk/>
            <pc:sldMk cId="1533032220" sldId="2145707592"/>
            <ac:cxnSpMk id="10" creationId="{1716C8C4-AB55-2443-8F70-BE83344214E2}"/>
          </ac:cxnSpMkLst>
        </pc:cxnChg>
        <pc:cxnChg chg="mod">
          <ac:chgData name="Dalibor Slovák" userId="84fe05da-dfa5-4f7b-9e58-0411b83d4960" providerId="ADAL" clId="{BA384987-137A-4047-92A5-7C9A17218CCB}" dt="2024-12-04T13:07:25.509" v="5057" actId="1037"/>
          <ac:cxnSpMkLst>
            <pc:docMk/>
            <pc:sldMk cId="1533032220" sldId="2145707592"/>
            <ac:cxnSpMk id="16" creationId="{8624D2FF-7FF2-90EB-87D3-16FE0D6AAAFE}"/>
          </ac:cxnSpMkLst>
        </pc:cxnChg>
      </pc:sldChg>
      <pc:sldChg chg="addSp delSp modSp del mod">
        <pc:chgData name="Dalibor Slovák" userId="84fe05da-dfa5-4f7b-9e58-0411b83d4960" providerId="ADAL" clId="{BA384987-137A-4047-92A5-7C9A17218CCB}" dt="2024-12-04T09:12:30.262" v="734" actId="47"/>
        <pc:sldMkLst>
          <pc:docMk/>
          <pc:sldMk cId="2525771975" sldId="2145707706"/>
        </pc:sldMkLst>
      </pc:sldChg>
      <pc:sldChg chg="del">
        <pc:chgData name="Dalibor Slovák" userId="84fe05da-dfa5-4f7b-9e58-0411b83d4960" providerId="ADAL" clId="{BA384987-137A-4047-92A5-7C9A17218CCB}" dt="2024-12-05T08:50:23.455" v="8483" actId="47"/>
        <pc:sldMkLst>
          <pc:docMk/>
          <pc:sldMk cId="3729228860" sldId="2145707725"/>
        </pc:sldMkLst>
      </pc:sldChg>
      <pc:sldChg chg="del">
        <pc:chgData name="Dalibor Slovák" userId="84fe05da-dfa5-4f7b-9e58-0411b83d4960" providerId="ADAL" clId="{BA384987-137A-4047-92A5-7C9A17218CCB}" dt="2024-12-04T11:42:51.459" v="3826" actId="47"/>
        <pc:sldMkLst>
          <pc:docMk/>
          <pc:sldMk cId="2816989317" sldId="2145707785"/>
        </pc:sldMkLst>
      </pc:sldChg>
      <pc:sldChg chg="del">
        <pc:chgData name="Dalibor Slovák" userId="84fe05da-dfa5-4f7b-9e58-0411b83d4960" providerId="ADAL" clId="{BA384987-137A-4047-92A5-7C9A17218CCB}" dt="2024-12-04T11:42:51.459" v="3826" actId="47"/>
        <pc:sldMkLst>
          <pc:docMk/>
          <pc:sldMk cId="4170996115" sldId="2145707786"/>
        </pc:sldMkLst>
      </pc:sldChg>
      <pc:sldChg chg="del">
        <pc:chgData name="Dalibor Slovák" userId="84fe05da-dfa5-4f7b-9e58-0411b83d4960" providerId="ADAL" clId="{BA384987-137A-4047-92A5-7C9A17218CCB}" dt="2024-12-04T11:42:51.459" v="3826" actId="47"/>
        <pc:sldMkLst>
          <pc:docMk/>
          <pc:sldMk cId="331146496" sldId="2145707787"/>
        </pc:sldMkLst>
      </pc:sldChg>
      <pc:sldChg chg="del">
        <pc:chgData name="Dalibor Slovák" userId="84fe05da-dfa5-4f7b-9e58-0411b83d4960" providerId="ADAL" clId="{BA384987-137A-4047-92A5-7C9A17218CCB}" dt="2024-12-04T13:44:12.803" v="6224" actId="47"/>
        <pc:sldMkLst>
          <pc:docMk/>
          <pc:sldMk cId="3244543360" sldId="2145707797"/>
        </pc:sldMkLst>
      </pc:sldChg>
      <pc:sldChg chg="del">
        <pc:chgData name="Dalibor Slovák" userId="84fe05da-dfa5-4f7b-9e58-0411b83d4960" providerId="ADAL" clId="{BA384987-137A-4047-92A5-7C9A17218CCB}" dt="2024-12-04T09:44:44.083" v="1650" actId="47"/>
        <pc:sldMkLst>
          <pc:docMk/>
          <pc:sldMk cId="126545396" sldId="2145707802"/>
        </pc:sldMkLst>
      </pc:sldChg>
      <pc:sldChg chg="del">
        <pc:chgData name="Dalibor Slovák" userId="84fe05da-dfa5-4f7b-9e58-0411b83d4960" providerId="ADAL" clId="{BA384987-137A-4047-92A5-7C9A17218CCB}" dt="2024-12-04T11:42:51.459" v="3826" actId="47"/>
        <pc:sldMkLst>
          <pc:docMk/>
          <pc:sldMk cId="1867651096" sldId="2145707813"/>
        </pc:sldMkLst>
      </pc:sldChg>
      <pc:sldChg chg="del">
        <pc:chgData name="Dalibor Slovák" userId="84fe05da-dfa5-4f7b-9e58-0411b83d4960" providerId="ADAL" clId="{BA384987-137A-4047-92A5-7C9A17218CCB}" dt="2024-12-04T11:42:51.459" v="3826" actId="47"/>
        <pc:sldMkLst>
          <pc:docMk/>
          <pc:sldMk cId="4160173974" sldId="2145707815"/>
        </pc:sldMkLst>
      </pc:sldChg>
      <pc:sldChg chg="del">
        <pc:chgData name="Dalibor Slovák" userId="84fe05da-dfa5-4f7b-9e58-0411b83d4960" providerId="ADAL" clId="{BA384987-137A-4047-92A5-7C9A17218CCB}" dt="2024-12-04T09:44:44.083" v="1650" actId="47"/>
        <pc:sldMkLst>
          <pc:docMk/>
          <pc:sldMk cId="645391310" sldId="2145707821"/>
        </pc:sldMkLst>
      </pc:sldChg>
      <pc:sldChg chg="del">
        <pc:chgData name="Dalibor Slovák" userId="84fe05da-dfa5-4f7b-9e58-0411b83d4960" providerId="ADAL" clId="{BA384987-137A-4047-92A5-7C9A17218CCB}" dt="2024-12-04T12:28:23.109" v="4362" actId="47"/>
        <pc:sldMkLst>
          <pc:docMk/>
          <pc:sldMk cId="4176792167" sldId="2145707823"/>
        </pc:sldMkLst>
      </pc:sldChg>
      <pc:sldChg chg="addSp delSp modSp mod ord">
        <pc:chgData name="Dalibor Slovák" userId="84fe05da-dfa5-4f7b-9e58-0411b83d4960" providerId="ADAL" clId="{BA384987-137A-4047-92A5-7C9A17218CCB}" dt="2024-12-06T10:42:40.419" v="11943" actId="1036"/>
        <pc:sldMkLst>
          <pc:docMk/>
          <pc:sldMk cId="3038658634" sldId="2145707832"/>
        </pc:sldMkLst>
        <pc:spChg chg="add mod">
          <ac:chgData name="Dalibor Slovák" userId="84fe05da-dfa5-4f7b-9e58-0411b83d4960" providerId="ADAL" clId="{BA384987-137A-4047-92A5-7C9A17218CCB}" dt="2024-12-06T10:42:29.835" v="11923" actId="1037"/>
          <ac:spMkLst>
            <pc:docMk/>
            <pc:sldMk cId="3038658634" sldId="2145707832"/>
            <ac:spMk id="5" creationId="{131ACD95-3981-41AA-3915-2B8B353A995E}"/>
          </ac:spMkLst>
        </pc:spChg>
        <pc:spChg chg="mod">
          <ac:chgData name="Dalibor Slovák" userId="84fe05da-dfa5-4f7b-9e58-0411b83d4960" providerId="ADAL" clId="{BA384987-137A-4047-92A5-7C9A17218CCB}" dt="2024-12-04T11:21:38.024" v="3438"/>
          <ac:spMkLst>
            <pc:docMk/>
            <pc:sldMk cId="3038658634" sldId="2145707832"/>
            <ac:spMk id="6" creationId="{3EF2C1AE-86DF-4907-B92F-64C544B50DFD}"/>
          </ac:spMkLst>
        </pc:spChg>
        <pc:spChg chg="mod">
          <ac:chgData name="Dalibor Slovák" userId="84fe05da-dfa5-4f7b-9e58-0411b83d4960" providerId="ADAL" clId="{BA384987-137A-4047-92A5-7C9A17218CCB}" dt="2024-12-04T10:44:58.020" v="2773" actId="20577"/>
          <ac:spMkLst>
            <pc:docMk/>
            <pc:sldMk cId="3038658634" sldId="2145707832"/>
            <ac:spMk id="11" creationId="{1E1008CD-9324-0F10-34B0-3ABD0E6CDEB6}"/>
          </ac:spMkLst>
        </pc:spChg>
        <pc:picChg chg="add mod ord">
          <ac:chgData name="Dalibor Slovák" userId="84fe05da-dfa5-4f7b-9e58-0411b83d4960" providerId="ADAL" clId="{BA384987-137A-4047-92A5-7C9A17218CCB}" dt="2024-12-06T10:42:21.350" v="11913" actId="167"/>
          <ac:picMkLst>
            <pc:docMk/>
            <pc:sldMk cId="3038658634" sldId="2145707832"/>
            <ac:picMk id="9" creationId="{033A5316-8B18-3C5E-8D38-874C2B10C33F}"/>
          </ac:picMkLst>
        </pc:picChg>
        <pc:cxnChg chg="add mod">
          <ac:chgData name="Dalibor Slovák" userId="84fe05da-dfa5-4f7b-9e58-0411b83d4960" providerId="ADAL" clId="{BA384987-137A-4047-92A5-7C9A17218CCB}" dt="2024-12-06T10:42:29.835" v="11923" actId="1037"/>
          <ac:cxnSpMkLst>
            <pc:docMk/>
            <pc:sldMk cId="3038658634" sldId="2145707832"/>
            <ac:cxnSpMk id="7" creationId="{C1F40A28-C045-C3C4-4BB1-A0591BC94221}"/>
          </ac:cxnSpMkLst>
        </pc:cxnChg>
        <pc:cxnChg chg="add mod">
          <ac:chgData name="Dalibor Slovák" userId="84fe05da-dfa5-4f7b-9e58-0411b83d4960" providerId="ADAL" clId="{BA384987-137A-4047-92A5-7C9A17218CCB}" dt="2024-12-06T10:42:40.419" v="11943" actId="1036"/>
          <ac:cxnSpMkLst>
            <pc:docMk/>
            <pc:sldMk cId="3038658634" sldId="2145707832"/>
            <ac:cxnSpMk id="8" creationId="{87C40054-0BA4-A431-A282-C82C2B5CAE3C}"/>
          </ac:cxnSpMkLst>
        </pc:cxnChg>
      </pc:sldChg>
      <pc:sldChg chg="del">
        <pc:chgData name="Dalibor Slovák" userId="84fe05da-dfa5-4f7b-9e58-0411b83d4960" providerId="ADAL" clId="{BA384987-137A-4047-92A5-7C9A17218CCB}" dt="2024-12-04T11:42:51.459" v="3826" actId="47"/>
        <pc:sldMkLst>
          <pc:docMk/>
          <pc:sldMk cId="2199644246" sldId="2145707834"/>
        </pc:sldMkLst>
      </pc:sldChg>
      <pc:sldChg chg="del">
        <pc:chgData name="Dalibor Slovák" userId="84fe05da-dfa5-4f7b-9e58-0411b83d4960" providerId="ADAL" clId="{BA384987-137A-4047-92A5-7C9A17218CCB}" dt="2024-12-04T08:39:00.620" v="165" actId="47"/>
        <pc:sldMkLst>
          <pc:docMk/>
          <pc:sldMk cId="1912964350" sldId="2145707845"/>
        </pc:sldMkLst>
      </pc:sldChg>
      <pc:sldChg chg="addSp delSp modSp mod">
        <pc:chgData name="Dalibor Slovák" userId="84fe05da-dfa5-4f7b-9e58-0411b83d4960" providerId="ADAL" clId="{BA384987-137A-4047-92A5-7C9A17218CCB}" dt="2024-12-05T08:49:47.339" v="8479" actId="478"/>
        <pc:sldMkLst>
          <pc:docMk/>
          <pc:sldMk cId="1928510412" sldId="2145707848"/>
        </pc:sldMkLst>
        <pc:spChg chg="mod">
          <ac:chgData name="Dalibor Slovák" userId="84fe05da-dfa5-4f7b-9e58-0411b83d4960" providerId="ADAL" clId="{BA384987-137A-4047-92A5-7C9A17218CCB}" dt="2024-12-05T08:48:49.744" v="8470" actId="1035"/>
          <ac:spMkLst>
            <pc:docMk/>
            <pc:sldMk cId="1928510412" sldId="2145707848"/>
            <ac:spMk id="9" creationId="{B16A9175-C60E-A601-9CEF-7AB2875141D0}"/>
          </ac:spMkLst>
        </pc:spChg>
        <pc:picChg chg="add mod ord">
          <ac:chgData name="Dalibor Slovák" userId="84fe05da-dfa5-4f7b-9e58-0411b83d4960" providerId="ADAL" clId="{BA384987-137A-4047-92A5-7C9A17218CCB}" dt="2024-12-05T08:49:46.464" v="8478" actId="167"/>
          <ac:picMkLst>
            <pc:docMk/>
            <pc:sldMk cId="1928510412" sldId="2145707848"/>
            <ac:picMk id="8" creationId="{08E224A2-C501-5B68-A31B-9AA231B8DF0D}"/>
          </ac:picMkLst>
        </pc:picChg>
      </pc:sldChg>
      <pc:sldChg chg="addSp delSp modSp mod">
        <pc:chgData name="Dalibor Slovák" userId="84fe05da-dfa5-4f7b-9e58-0411b83d4960" providerId="ADAL" clId="{BA384987-137A-4047-92A5-7C9A17218CCB}" dt="2024-12-04T23:01:42.171" v="7897" actId="6549"/>
        <pc:sldMkLst>
          <pc:docMk/>
          <pc:sldMk cId="1748886506" sldId="2145707853"/>
        </pc:sldMkLst>
        <pc:spChg chg="mod">
          <ac:chgData name="Dalibor Slovák" userId="84fe05da-dfa5-4f7b-9e58-0411b83d4960" providerId="ADAL" clId="{BA384987-137A-4047-92A5-7C9A17218CCB}" dt="2024-12-04T23:01:42.171" v="7897" actId="6549"/>
          <ac:spMkLst>
            <pc:docMk/>
            <pc:sldMk cId="1748886506" sldId="2145707853"/>
            <ac:spMk id="14" creationId="{B49BBF3A-FAD6-1015-A114-2A9AA310E4CA}"/>
          </ac:spMkLst>
        </pc:spChg>
        <pc:spChg chg="mod">
          <ac:chgData name="Dalibor Slovák" userId="84fe05da-dfa5-4f7b-9e58-0411b83d4960" providerId="ADAL" clId="{BA384987-137A-4047-92A5-7C9A17218CCB}" dt="2024-12-04T22:58:10.490" v="7790" actId="14100"/>
          <ac:spMkLst>
            <pc:docMk/>
            <pc:sldMk cId="1748886506" sldId="2145707853"/>
            <ac:spMk id="18" creationId="{DC6D8850-C071-94FA-9E8F-76E728EF8D0D}"/>
          </ac:spMkLst>
        </pc:spChg>
        <pc:picChg chg="add mod ord">
          <ac:chgData name="Dalibor Slovák" userId="84fe05da-dfa5-4f7b-9e58-0411b83d4960" providerId="ADAL" clId="{BA384987-137A-4047-92A5-7C9A17218CCB}" dt="2024-12-04T22:57:36.627" v="7754" actId="167"/>
          <ac:picMkLst>
            <pc:docMk/>
            <pc:sldMk cId="1748886506" sldId="2145707853"/>
            <ac:picMk id="4" creationId="{E91338F2-D867-1965-D6F3-BDD28515ACE7}"/>
          </ac:picMkLst>
        </pc:picChg>
      </pc:sldChg>
      <pc:sldChg chg="addSp delSp modSp mod">
        <pc:chgData name="Dalibor Slovák" userId="84fe05da-dfa5-4f7b-9e58-0411b83d4960" providerId="ADAL" clId="{BA384987-137A-4047-92A5-7C9A17218CCB}" dt="2024-12-04T23:10:38.345" v="8158" actId="20577"/>
        <pc:sldMkLst>
          <pc:docMk/>
          <pc:sldMk cId="1175595888" sldId="2145707856"/>
        </pc:sldMkLst>
        <pc:spChg chg="mod">
          <ac:chgData name="Dalibor Slovák" userId="84fe05da-dfa5-4f7b-9e58-0411b83d4960" providerId="ADAL" clId="{BA384987-137A-4047-92A5-7C9A17218CCB}" dt="2024-12-04T23:10:38.345" v="8158" actId="20577"/>
          <ac:spMkLst>
            <pc:docMk/>
            <pc:sldMk cId="1175595888" sldId="2145707856"/>
            <ac:spMk id="6" creationId="{90A697AB-B7C5-3A37-9E28-0136A961F140}"/>
          </ac:spMkLst>
        </pc:spChg>
        <pc:spChg chg="mod">
          <ac:chgData name="Dalibor Slovák" userId="84fe05da-dfa5-4f7b-9e58-0411b83d4960" providerId="ADAL" clId="{BA384987-137A-4047-92A5-7C9A17218CCB}" dt="2024-12-04T23:07:39.690" v="8107" actId="1036"/>
          <ac:spMkLst>
            <pc:docMk/>
            <pc:sldMk cId="1175595888" sldId="2145707856"/>
            <ac:spMk id="8" creationId="{269EA7B2-458D-2DE1-F2B1-16949C5E7E51}"/>
          </ac:spMkLst>
        </pc:spChg>
        <pc:spChg chg="mod">
          <ac:chgData name="Dalibor Slovák" userId="84fe05da-dfa5-4f7b-9e58-0411b83d4960" providerId="ADAL" clId="{BA384987-137A-4047-92A5-7C9A17218CCB}" dt="2024-12-04T23:07:29.577" v="8090" actId="1036"/>
          <ac:spMkLst>
            <pc:docMk/>
            <pc:sldMk cId="1175595888" sldId="2145707856"/>
            <ac:spMk id="10" creationId="{3365D1C1-5607-EEDB-6F2C-6A867D536E63}"/>
          </ac:spMkLst>
        </pc:spChg>
        <pc:graphicFrameChg chg="mod modGraphic">
          <ac:chgData name="Dalibor Slovák" userId="84fe05da-dfa5-4f7b-9e58-0411b83d4960" providerId="ADAL" clId="{BA384987-137A-4047-92A5-7C9A17218CCB}" dt="2024-12-04T23:09:03.513" v="8127" actId="20577"/>
          <ac:graphicFrameMkLst>
            <pc:docMk/>
            <pc:sldMk cId="1175595888" sldId="2145707856"/>
            <ac:graphicFrameMk id="7" creationId="{B14F7B8A-0DF4-8A3A-4E7A-3D62A704B91E}"/>
          </ac:graphicFrameMkLst>
        </pc:graphicFrameChg>
        <pc:picChg chg="add mod ord">
          <ac:chgData name="Dalibor Slovák" userId="84fe05da-dfa5-4f7b-9e58-0411b83d4960" providerId="ADAL" clId="{BA384987-137A-4047-92A5-7C9A17218CCB}" dt="2024-12-04T23:07:24.255" v="8069" actId="167"/>
          <ac:picMkLst>
            <pc:docMk/>
            <pc:sldMk cId="1175595888" sldId="2145707856"/>
            <ac:picMk id="4" creationId="{789529D2-3157-E6DE-C555-1509240FC9B3}"/>
          </ac:picMkLst>
        </pc:picChg>
      </pc:sldChg>
      <pc:sldChg chg="addSp delSp modSp mod">
        <pc:chgData name="Dalibor Slovák" userId="84fe05da-dfa5-4f7b-9e58-0411b83d4960" providerId="ADAL" clId="{BA384987-137A-4047-92A5-7C9A17218CCB}" dt="2024-12-04T22:04:56.480" v="6787" actId="1035"/>
        <pc:sldMkLst>
          <pc:docMk/>
          <pc:sldMk cId="2296439145" sldId="2145707865"/>
        </pc:sldMkLst>
        <pc:spChg chg="mod">
          <ac:chgData name="Dalibor Slovák" userId="84fe05da-dfa5-4f7b-9e58-0411b83d4960" providerId="ADAL" clId="{BA384987-137A-4047-92A5-7C9A17218CCB}" dt="2024-12-04T21:59:43.792" v="6570" actId="14100"/>
          <ac:spMkLst>
            <pc:docMk/>
            <pc:sldMk cId="2296439145" sldId="2145707865"/>
            <ac:spMk id="3" creationId="{BD34CD2F-09ED-9704-D82E-E699BD30896A}"/>
          </ac:spMkLst>
        </pc:spChg>
        <pc:spChg chg="mod">
          <ac:chgData name="Dalibor Slovák" userId="84fe05da-dfa5-4f7b-9e58-0411b83d4960" providerId="ADAL" clId="{BA384987-137A-4047-92A5-7C9A17218CCB}" dt="2024-12-04T21:59:48.162" v="6594" actId="1038"/>
          <ac:spMkLst>
            <pc:docMk/>
            <pc:sldMk cId="2296439145" sldId="2145707865"/>
            <ac:spMk id="4" creationId="{CBF4D70A-CEEF-11AA-C8F1-7CFFE6154A6A}"/>
          </ac:spMkLst>
        </pc:spChg>
        <pc:spChg chg="add mod">
          <ac:chgData name="Dalibor Slovák" userId="84fe05da-dfa5-4f7b-9e58-0411b83d4960" providerId="ADAL" clId="{BA384987-137A-4047-92A5-7C9A17218CCB}" dt="2024-12-04T22:04:56.480" v="6787" actId="1035"/>
          <ac:spMkLst>
            <pc:docMk/>
            <pc:sldMk cId="2296439145" sldId="2145707865"/>
            <ac:spMk id="5" creationId="{BDF8EEE3-4F98-6072-161A-6963B4488D2C}"/>
          </ac:spMkLst>
        </pc:spChg>
        <pc:spChg chg="add mod">
          <ac:chgData name="Dalibor Slovák" userId="84fe05da-dfa5-4f7b-9e58-0411b83d4960" providerId="ADAL" clId="{BA384987-137A-4047-92A5-7C9A17218CCB}" dt="2024-12-04T22:04:56.480" v="6787" actId="1035"/>
          <ac:spMkLst>
            <pc:docMk/>
            <pc:sldMk cId="2296439145" sldId="2145707865"/>
            <ac:spMk id="7" creationId="{B40F7A98-1653-E3EC-0E22-31D322FA1629}"/>
          </ac:spMkLst>
        </pc:spChg>
        <pc:spChg chg="mod">
          <ac:chgData name="Dalibor Slovák" userId="84fe05da-dfa5-4f7b-9e58-0411b83d4960" providerId="ADAL" clId="{BA384987-137A-4047-92A5-7C9A17218CCB}" dt="2024-12-04T22:00:08.050" v="6614" actId="20577"/>
          <ac:spMkLst>
            <pc:docMk/>
            <pc:sldMk cId="2296439145" sldId="2145707865"/>
            <ac:spMk id="8" creationId="{16F20CB4-0DA8-4E73-8764-AFE59D1EE5F7}"/>
          </ac:spMkLst>
        </pc:spChg>
        <pc:spChg chg="mod">
          <ac:chgData name="Dalibor Slovák" userId="84fe05da-dfa5-4f7b-9e58-0411b83d4960" providerId="ADAL" clId="{BA384987-137A-4047-92A5-7C9A17218CCB}" dt="2024-12-04T21:59:28.770" v="6548" actId="14100"/>
          <ac:spMkLst>
            <pc:docMk/>
            <pc:sldMk cId="2296439145" sldId="2145707865"/>
            <ac:spMk id="12" creationId="{324EBEC7-9200-3E13-447F-01EBD3809094}"/>
          </ac:spMkLst>
        </pc:spChg>
        <pc:spChg chg="mod">
          <ac:chgData name="Dalibor Slovák" userId="84fe05da-dfa5-4f7b-9e58-0411b83d4960" providerId="ADAL" clId="{BA384987-137A-4047-92A5-7C9A17218CCB}" dt="2024-12-04T22:04:56.480" v="6787" actId="1035"/>
          <ac:spMkLst>
            <pc:docMk/>
            <pc:sldMk cId="2296439145" sldId="2145707865"/>
            <ac:spMk id="15" creationId="{E3D1CEDD-83CE-6BB1-00FE-1D9CE24033BB}"/>
          </ac:spMkLst>
        </pc:spChg>
        <pc:picChg chg="add mod ord">
          <ac:chgData name="Dalibor Slovák" userId="84fe05da-dfa5-4f7b-9e58-0411b83d4960" providerId="ADAL" clId="{BA384987-137A-4047-92A5-7C9A17218CCB}" dt="2024-12-04T21:59:15.258" v="6543" actId="167"/>
          <ac:picMkLst>
            <pc:docMk/>
            <pc:sldMk cId="2296439145" sldId="2145707865"/>
            <ac:picMk id="2" creationId="{6F1D4025-13B4-1C4B-8318-49C3B66329FE}"/>
          </ac:picMkLst>
        </pc:picChg>
        <pc:cxnChg chg="add mod">
          <ac:chgData name="Dalibor Slovák" userId="84fe05da-dfa5-4f7b-9e58-0411b83d4960" providerId="ADAL" clId="{BA384987-137A-4047-92A5-7C9A17218CCB}" dt="2024-12-04T22:04:27.219" v="6772" actId="553"/>
          <ac:cxnSpMkLst>
            <pc:docMk/>
            <pc:sldMk cId="2296439145" sldId="2145707865"/>
            <ac:cxnSpMk id="9" creationId="{EE006453-5B96-463C-88E6-B21FC1A2FB6F}"/>
          </ac:cxnSpMkLst>
        </pc:cxnChg>
        <pc:cxnChg chg="add mod">
          <ac:chgData name="Dalibor Slovák" userId="84fe05da-dfa5-4f7b-9e58-0411b83d4960" providerId="ADAL" clId="{BA384987-137A-4047-92A5-7C9A17218CCB}" dt="2024-12-04T22:04:27.219" v="6772" actId="553"/>
          <ac:cxnSpMkLst>
            <pc:docMk/>
            <pc:sldMk cId="2296439145" sldId="2145707865"/>
            <ac:cxnSpMk id="14" creationId="{D9861E13-9E3A-D3C6-E21F-2D6BA2DB7FC0}"/>
          </ac:cxnSpMkLst>
        </pc:cxnChg>
        <pc:cxnChg chg="mod">
          <ac:chgData name="Dalibor Slovák" userId="84fe05da-dfa5-4f7b-9e58-0411b83d4960" providerId="ADAL" clId="{BA384987-137A-4047-92A5-7C9A17218CCB}" dt="2024-12-04T22:04:45.200" v="6780" actId="1036"/>
          <ac:cxnSpMkLst>
            <pc:docMk/>
            <pc:sldMk cId="2296439145" sldId="2145707865"/>
            <ac:cxnSpMk id="19" creationId="{91481F4C-1BBB-7AF5-3EFE-1EF9ED00A663}"/>
          </ac:cxnSpMkLst>
        </pc:cxnChg>
      </pc:sldChg>
      <pc:sldChg chg="addSp delSp modSp add mod">
        <pc:chgData name="Dalibor Slovák" userId="84fe05da-dfa5-4f7b-9e58-0411b83d4960" providerId="ADAL" clId="{BA384987-137A-4047-92A5-7C9A17218CCB}" dt="2024-12-04T09:22:19.412" v="955"/>
        <pc:sldMkLst>
          <pc:docMk/>
          <pc:sldMk cId="4077036845" sldId="2145707878"/>
        </pc:sldMkLst>
        <pc:spChg chg="mod">
          <ac:chgData name="Dalibor Slovák" userId="84fe05da-dfa5-4f7b-9e58-0411b83d4960" providerId="ADAL" clId="{BA384987-137A-4047-92A5-7C9A17218CCB}" dt="2024-12-04T09:22:19.412" v="955"/>
          <ac:spMkLst>
            <pc:docMk/>
            <pc:sldMk cId="4077036845" sldId="2145707878"/>
            <ac:spMk id="10" creationId="{31545D52-8541-ACAD-B17C-B2C4E1B2CBFE}"/>
          </ac:spMkLst>
        </pc:spChg>
        <pc:graphicFrameChg chg="mod modGraphic">
          <ac:chgData name="Dalibor Slovák" userId="84fe05da-dfa5-4f7b-9e58-0411b83d4960" providerId="ADAL" clId="{BA384987-137A-4047-92A5-7C9A17218CCB}" dt="2024-12-04T09:14:21.369" v="752" actId="404"/>
          <ac:graphicFrameMkLst>
            <pc:docMk/>
            <pc:sldMk cId="4077036845" sldId="2145707878"/>
            <ac:graphicFrameMk id="20" creationId="{4DD28183-C84A-40BA-A126-5F995035D1C1}"/>
          </ac:graphicFrameMkLst>
        </pc:graphicFrameChg>
        <pc:picChg chg="add mod ord">
          <ac:chgData name="Dalibor Slovák" userId="84fe05da-dfa5-4f7b-9e58-0411b83d4960" providerId="ADAL" clId="{BA384987-137A-4047-92A5-7C9A17218CCB}" dt="2024-12-04T09:12:17.657" v="732" actId="167"/>
          <ac:picMkLst>
            <pc:docMk/>
            <pc:sldMk cId="4077036845" sldId="2145707878"/>
            <ac:picMk id="7" creationId="{3281E3AA-EAED-13CF-FF0A-26D6211C6682}"/>
          </ac:picMkLst>
        </pc:picChg>
        <pc:cxnChg chg="add mod">
          <ac:chgData name="Dalibor Slovák" userId="84fe05da-dfa5-4f7b-9e58-0411b83d4960" providerId="ADAL" clId="{BA384987-137A-4047-92A5-7C9A17218CCB}" dt="2024-12-04T09:12:48.741" v="738" actId="1076"/>
          <ac:cxnSpMkLst>
            <pc:docMk/>
            <pc:sldMk cId="4077036845" sldId="2145707878"/>
            <ac:cxnSpMk id="4" creationId="{784E719F-5DAA-2F1F-4844-1A517B3BA22D}"/>
          </ac:cxnSpMkLst>
        </pc:cxnChg>
        <pc:cxnChg chg="mod">
          <ac:chgData name="Dalibor Slovák" userId="84fe05da-dfa5-4f7b-9e58-0411b83d4960" providerId="ADAL" clId="{BA384987-137A-4047-92A5-7C9A17218CCB}" dt="2024-12-04T09:12:39.949" v="735" actId="1076"/>
          <ac:cxnSpMkLst>
            <pc:docMk/>
            <pc:sldMk cId="4077036845" sldId="2145707878"/>
            <ac:cxnSpMk id="12" creationId="{9B1BB027-EDC4-46F6-C6E7-B77F825D6B5F}"/>
          </ac:cxnSpMkLst>
        </pc:cxnChg>
      </pc:sldChg>
      <pc:sldChg chg="del">
        <pc:chgData name="Dalibor Slovák" userId="84fe05da-dfa5-4f7b-9e58-0411b83d4960" providerId="ADAL" clId="{BA384987-137A-4047-92A5-7C9A17218CCB}" dt="2024-12-04T09:44:44.083" v="1650" actId="47"/>
        <pc:sldMkLst>
          <pc:docMk/>
          <pc:sldMk cId="390581015" sldId="2145707882"/>
        </pc:sldMkLst>
      </pc:sldChg>
      <pc:sldChg chg="del">
        <pc:chgData name="Dalibor Slovák" userId="84fe05da-dfa5-4f7b-9e58-0411b83d4960" providerId="ADAL" clId="{BA384987-137A-4047-92A5-7C9A17218CCB}" dt="2024-12-04T09:44:44.083" v="1650" actId="47"/>
        <pc:sldMkLst>
          <pc:docMk/>
          <pc:sldMk cId="796444855" sldId="2145707884"/>
        </pc:sldMkLst>
      </pc:sldChg>
      <pc:sldChg chg="del">
        <pc:chgData name="Dalibor Slovák" userId="84fe05da-dfa5-4f7b-9e58-0411b83d4960" providerId="ADAL" clId="{BA384987-137A-4047-92A5-7C9A17218CCB}" dt="2024-12-04T09:44:44.083" v="1650" actId="47"/>
        <pc:sldMkLst>
          <pc:docMk/>
          <pc:sldMk cId="3653827891" sldId="2145707886"/>
        </pc:sldMkLst>
      </pc:sldChg>
      <pc:sldChg chg="del">
        <pc:chgData name="Dalibor Slovák" userId="84fe05da-dfa5-4f7b-9e58-0411b83d4960" providerId="ADAL" clId="{BA384987-137A-4047-92A5-7C9A17218CCB}" dt="2024-12-04T09:44:44.083" v="1650" actId="47"/>
        <pc:sldMkLst>
          <pc:docMk/>
          <pc:sldMk cId="3087635385" sldId="2145707888"/>
        </pc:sldMkLst>
      </pc:sldChg>
      <pc:sldChg chg="del">
        <pc:chgData name="Dalibor Slovák" userId="84fe05da-dfa5-4f7b-9e58-0411b83d4960" providerId="ADAL" clId="{BA384987-137A-4047-92A5-7C9A17218CCB}" dt="2024-12-04T09:57:59.677" v="1915" actId="47"/>
        <pc:sldMkLst>
          <pc:docMk/>
          <pc:sldMk cId="708623900" sldId="2145707889"/>
        </pc:sldMkLst>
      </pc:sldChg>
      <pc:sldChg chg="del">
        <pc:chgData name="Dalibor Slovák" userId="84fe05da-dfa5-4f7b-9e58-0411b83d4960" providerId="ADAL" clId="{BA384987-137A-4047-92A5-7C9A17218CCB}" dt="2024-12-04T11:42:51.459" v="3826" actId="47"/>
        <pc:sldMkLst>
          <pc:docMk/>
          <pc:sldMk cId="3128860712" sldId="2145707890"/>
        </pc:sldMkLst>
      </pc:sldChg>
      <pc:sldChg chg="del">
        <pc:chgData name="Dalibor Slovák" userId="84fe05da-dfa5-4f7b-9e58-0411b83d4960" providerId="ADAL" clId="{BA384987-137A-4047-92A5-7C9A17218CCB}" dt="2024-12-04T11:42:51.459" v="3826" actId="47"/>
        <pc:sldMkLst>
          <pc:docMk/>
          <pc:sldMk cId="2815410252" sldId="2145707891"/>
        </pc:sldMkLst>
      </pc:sldChg>
      <pc:sldChg chg="del">
        <pc:chgData name="Dalibor Slovák" userId="84fe05da-dfa5-4f7b-9e58-0411b83d4960" providerId="ADAL" clId="{BA384987-137A-4047-92A5-7C9A17218CCB}" dt="2024-12-04T11:42:51.459" v="3826" actId="47"/>
        <pc:sldMkLst>
          <pc:docMk/>
          <pc:sldMk cId="2328859945" sldId="2145707892"/>
        </pc:sldMkLst>
      </pc:sldChg>
      <pc:sldChg chg="del">
        <pc:chgData name="Dalibor Slovák" userId="84fe05da-dfa5-4f7b-9e58-0411b83d4960" providerId="ADAL" clId="{BA384987-137A-4047-92A5-7C9A17218CCB}" dt="2024-12-04T11:42:51.459" v="3826" actId="47"/>
        <pc:sldMkLst>
          <pc:docMk/>
          <pc:sldMk cId="3661959718" sldId="2145707894"/>
        </pc:sldMkLst>
      </pc:sldChg>
      <pc:sldChg chg="del">
        <pc:chgData name="Dalibor Slovák" userId="84fe05da-dfa5-4f7b-9e58-0411b83d4960" providerId="ADAL" clId="{BA384987-137A-4047-92A5-7C9A17218CCB}" dt="2024-12-04T11:42:51.459" v="3826" actId="47"/>
        <pc:sldMkLst>
          <pc:docMk/>
          <pc:sldMk cId="2077957089" sldId="2145707895"/>
        </pc:sldMkLst>
      </pc:sldChg>
      <pc:sldChg chg="del">
        <pc:chgData name="Dalibor Slovák" userId="84fe05da-dfa5-4f7b-9e58-0411b83d4960" providerId="ADAL" clId="{BA384987-137A-4047-92A5-7C9A17218CCB}" dt="2024-12-04T11:42:51.459" v="3826" actId="47"/>
        <pc:sldMkLst>
          <pc:docMk/>
          <pc:sldMk cId="1801769528" sldId="2145707896"/>
        </pc:sldMkLst>
      </pc:sldChg>
      <pc:sldChg chg="del">
        <pc:chgData name="Dalibor Slovák" userId="84fe05da-dfa5-4f7b-9e58-0411b83d4960" providerId="ADAL" clId="{BA384987-137A-4047-92A5-7C9A17218CCB}" dt="2024-12-04T11:45:46.930" v="3994" actId="47"/>
        <pc:sldMkLst>
          <pc:docMk/>
          <pc:sldMk cId="2743939068" sldId="2145707898"/>
        </pc:sldMkLst>
      </pc:sldChg>
      <pc:sldChg chg="del">
        <pc:chgData name="Dalibor Slovák" userId="84fe05da-dfa5-4f7b-9e58-0411b83d4960" providerId="ADAL" clId="{BA384987-137A-4047-92A5-7C9A17218CCB}" dt="2024-12-04T13:11:16.905" v="5146" actId="47"/>
        <pc:sldMkLst>
          <pc:docMk/>
          <pc:sldMk cId="1968299104" sldId="2145707903"/>
        </pc:sldMkLst>
      </pc:sldChg>
      <pc:sldChg chg="addSp delSp modSp mod">
        <pc:chgData name="Dalibor Slovák" userId="84fe05da-dfa5-4f7b-9e58-0411b83d4960" providerId="ADAL" clId="{BA384987-137A-4047-92A5-7C9A17218CCB}" dt="2024-12-04T22:07:57.272" v="6882" actId="14100"/>
        <pc:sldMkLst>
          <pc:docMk/>
          <pc:sldMk cId="3957363779" sldId="2145707904"/>
        </pc:sldMkLst>
        <pc:spChg chg="mod">
          <ac:chgData name="Dalibor Slovák" userId="84fe05da-dfa5-4f7b-9e58-0411b83d4960" providerId="ADAL" clId="{BA384987-137A-4047-92A5-7C9A17218CCB}" dt="2024-12-04T22:07:25.679" v="6799" actId="1035"/>
          <ac:spMkLst>
            <pc:docMk/>
            <pc:sldMk cId="3957363779" sldId="2145707904"/>
            <ac:spMk id="2" creationId="{D5E37F48-6796-110E-0B94-9EB23C13084C}"/>
          </ac:spMkLst>
        </pc:spChg>
        <pc:spChg chg="mod">
          <ac:chgData name="Dalibor Slovák" userId="84fe05da-dfa5-4f7b-9e58-0411b83d4960" providerId="ADAL" clId="{BA384987-137A-4047-92A5-7C9A17218CCB}" dt="2024-12-04T22:07:57.272" v="6882" actId="14100"/>
          <ac:spMkLst>
            <pc:docMk/>
            <pc:sldMk cId="3957363779" sldId="2145707904"/>
            <ac:spMk id="12" creationId="{BCCFD89B-55C8-3BF1-B055-56470B01C33A}"/>
          </ac:spMkLst>
        </pc:spChg>
        <pc:picChg chg="add mod ord">
          <ac:chgData name="Dalibor Slovák" userId="84fe05da-dfa5-4f7b-9e58-0411b83d4960" providerId="ADAL" clId="{BA384987-137A-4047-92A5-7C9A17218CCB}" dt="2024-12-04T22:07:30.911" v="6815" actId="167"/>
          <ac:picMkLst>
            <pc:docMk/>
            <pc:sldMk cId="3957363779" sldId="2145707904"/>
            <ac:picMk id="3" creationId="{52D13AD7-A5E8-CA24-4B03-A543A8B4A074}"/>
          </ac:picMkLst>
        </pc:picChg>
      </pc:sldChg>
      <pc:sldChg chg="addSp delSp modSp mod">
        <pc:chgData name="Dalibor Slovák" userId="84fe05da-dfa5-4f7b-9e58-0411b83d4960" providerId="ADAL" clId="{BA384987-137A-4047-92A5-7C9A17218CCB}" dt="2024-12-04T22:33:24.140" v="7389" actId="1035"/>
        <pc:sldMkLst>
          <pc:docMk/>
          <pc:sldMk cId="3675369037" sldId="2145707909"/>
        </pc:sldMkLst>
        <pc:spChg chg="add mod">
          <ac:chgData name="Dalibor Slovák" userId="84fe05da-dfa5-4f7b-9e58-0411b83d4960" providerId="ADAL" clId="{BA384987-137A-4047-92A5-7C9A17218CCB}" dt="2024-12-04T22:23:06.549" v="7043" actId="14100"/>
          <ac:spMkLst>
            <pc:docMk/>
            <pc:sldMk cId="3675369037" sldId="2145707909"/>
            <ac:spMk id="5" creationId="{73B68380-80C2-C66B-47AE-ECE09BDD3A14}"/>
          </ac:spMkLst>
        </pc:spChg>
        <pc:spChg chg="add mod">
          <ac:chgData name="Dalibor Slovák" userId="84fe05da-dfa5-4f7b-9e58-0411b83d4960" providerId="ADAL" clId="{BA384987-137A-4047-92A5-7C9A17218CCB}" dt="2024-12-04T22:24:29.069" v="7158" actId="207"/>
          <ac:spMkLst>
            <pc:docMk/>
            <pc:sldMk cId="3675369037" sldId="2145707909"/>
            <ac:spMk id="8" creationId="{1A780EE3-7608-7359-178F-E8CA2BB9FA8A}"/>
          </ac:spMkLst>
        </pc:spChg>
        <pc:spChg chg="add mod">
          <ac:chgData name="Dalibor Slovák" userId="84fe05da-dfa5-4f7b-9e58-0411b83d4960" providerId="ADAL" clId="{BA384987-137A-4047-92A5-7C9A17218CCB}" dt="2024-12-04T22:33:24.140" v="7389" actId="1035"/>
          <ac:spMkLst>
            <pc:docMk/>
            <pc:sldMk cId="3675369037" sldId="2145707909"/>
            <ac:spMk id="9" creationId="{5ECC4A28-9821-3936-059D-FC3377BBD6FA}"/>
          </ac:spMkLst>
        </pc:spChg>
        <pc:picChg chg="add mod ord">
          <ac:chgData name="Dalibor Slovák" userId="84fe05da-dfa5-4f7b-9e58-0411b83d4960" providerId="ADAL" clId="{BA384987-137A-4047-92A5-7C9A17218CCB}" dt="2024-12-04T22:21:54.693" v="7039" actId="167"/>
          <ac:picMkLst>
            <pc:docMk/>
            <pc:sldMk cId="3675369037" sldId="2145707909"/>
            <ac:picMk id="4" creationId="{D66725D6-31E8-1AEC-AD16-50162731E0ED}"/>
          </ac:picMkLst>
        </pc:picChg>
        <pc:cxnChg chg="add mod">
          <ac:chgData name="Dalibor Slovák" userId="84fe05da-dfa5-4f7b-9e58-0411b83d4960" providerId="ADAL" clId="{BA384987-137A-4047-92A5-7C9A17218CCB}" dt="2024-12-04T22:23:18.966" v="7046" actId="1582"/>
          <ac:cxnSpMkLst>
            <pc:docMk/>
            <pc:sldMk cId="3675369037" sldId="2145707909"/>
            <ac:cxnSpMk id="7" creationId="{F9838756-7F7E-617D-556A-CF551232B74A}"/>
          </ac:cxnSpMkLst>
        </pc:cxnChg>
      </pc:sldChg>
      <pc:sldChg chg="addSp delSp modSp mod">
        <pc:chgData name="Dalibor Slovák" userId="84fe05da-dfa5-4f7b-9e58-0411b83d4960" providerId="ADAL" clId="{BA384987-137A-4047-92A5-7C9A17218CCB}" dt="2024-12-04T08:35:44.708" v="102" actId="14100"/>
        <pc:sldMkLst>
          <pc:docMk/>
          <pc:sldMk cId="3144386801" sldId="2145707910"/>
        </pc:sldMkLst>
        <pc:spChg chg="mod">
          <ac:chgData name="Dalibor Slovák" userId="84fe05da-dfa5-4f7b-9e58-0411b83d4960" providerId="ADAL" clId="{BA384987-137A-4047-92A5-7C9A17218CCB}" dt="2024-12-04T08:35:19.875" v="85" actId="1037"/>
          <ac:spMkLst>
            <pc:docMk/>
            <pc:sldMk cId="3144386801" sldId="2145707910"/>
            <ac:spMk id="12" creationId="{1105EDC3-E134-D105-BDDD-6B452B5DFDEF}"/>
          </ac:spMkLst>
        </pc:spChg>
        <pc:picChg chg="add mod ord">
          <ac:chgData name="Dalibor Slovák" userId="84fe05da-dfa5-4f7b-9e58-0411b83d4960" providerId="ADAL" clId="{BA384987-137A-4047-92A5-7C9A17218CCB}" dt="2024-12-04T08:35:29.987" v="94" actId="1037"/>
          <ac:picMkLst>
            <pc:docMk/>
            <pc:sldMk cId="3144386801" sldId="2145707910"/>
            <ac:picMk id="2" creationId="{983EBF4E-F773-F5C7-768F-CCAD9BC0FD0F}"/>
          </ac:picMkLst>
        </pc:picChg>
        <pc:cxnChg chg="mod">
          <ac:chgData name="Dalibor Slovák" userId="84fe05da-dfa5-4f7b-9e58-0411b83d4960" providerId="ADAL" clId="{BA384987-137A-4047-92A5-7C9A17218CCB}" dt="2024-12-04T08:35:44.708" v="102" actId="14100"/>
          <ac:cxnSpMkLst>
            <pc:docMk/>
            <pc:sldMk cId="3144386801" sldId="2145707910"/>
            <ac:cxnSpMk id="9" creationId="{29EAF277-DAC6-5013-5415-14B2744DBEB4}"/>
          </ac:cxnSpMkLst>
        </pc:cxnChg>
      </pc:sldChg>
      <pc:sldChg chg="addSp delSp modSp mod modAnim">
        <pc:chgData name="Dalibor Slovák" userId="84fe05da-dfa5-4f7b-9e58-0411b83d4960" providerId="ADAL" clId="{BA384987-137A-4047-92A5-7C9A17218CCB}" dt="2024-12-05T08:53:47.711" v="8667" actId="478"/>
        <pc:sldMkLst>
          <pc:docMk/>
          <pc:sldMk cId="1257853118" sldId="2145707912"/>
        </pc:sldMkLst>
        <pc:spChg chg="mod">
          <ac:chgData name="Dalibor Slovák" userId="84fe05da-dfa5-4f7b-9e58-0411b83d4960" providerId="ADAL" clId="{BA384987-137A-4047-92A5-7C9A17218CCB}" dt="2024-12-04T08:40:07.427" v="190" actId="122"/>
          <ac:spMkLst>
            <pc:docMk/>
            <pc:sldMk cId="1257853118" sldId="2145707912"/>
            <ac:spMk id="2" creationId="{A576C1C2-98BE-2D56-BC35-925A87F2E63D}"/>
          </ac:spMkLst>
        </pc:spChg>
        <pc:spChg chg="mod">
          <ac:chgData name="Dalibor Slovák" userId="84fe05da-dfa5-4f7b-9e58-0411b83d4960" providerId="ADAL" clId="{BA384987-137A-4047-92A5-7C9A17218CCB}" dt="2024-12-04T08:38:01.362" v="161" actId="20577"/>
          <ac:spMkLst>
            <pc:docMk/>
            <pc:sldMk cId="1257853118" sldId="2145707912"/>
            <ac:spMk id="5" creationId="{6D95AAA0-3C23-2089-D34E-158740EE240D}"/>
          </ac:spMkLst>
        </pc:spChg>
      </pc:sldChg>
      <pc:sldChg chg="del">
        <pc:chgData name="Dalibor Slovák" userId="84fe05da-dfa5-4f7b-9e58-0411b83d4960" providerId="ADAL" clId="{BA384987-137A-4047-92A5-7C9A17218CCB}" dt="2024-12-04T08:38:41.240" v="164" actId="47"/>
        <pc:sldMkLst>
          <pc:docMk/>
          <pc:sldMk cId="3093648141" sldId="2145707913"/>
        </pc:sldMkLst>
      </pc:sldChg>
      <pc:sldChg chg="addSp delSp modSp mod modShow">
        <pc:chgData name="Dalibor Slovák" userId="84fe05da-dfa5-4f7b-9e58-0411b83d4960" providerId="ADAL" clId="{BA384987-137A-4047-92A5-7C9A17218CCB}" dt="2024-12-06T10:17:55.847" v="11474" actId="478"/>
        <pc:sldMkLst>
          <pc:docMk/>
          <pc:sldMk cId="3437787814" sldId="2145707914"/>
        </pc:sldMkLst>
      </pc:sldChg>
      <pc:sldChg chg="delSp modSp del mod">
        <pc:chgData name="Dalibor Slovák" userId="84fe05da-dfa5-4f7b-9e58-0411b83d4960" providerId="ADAL" clId="{BA384987-137A-4047-92A5-7C9A17218CCB}" dt="2024-12-04T08:40:21.476" v="191" actId="47"/>
        <pc:sldMkLst>
          <pc:docMk/>
          <pc:sldMk cId="4271226030" sldId="2145707915"/>
        </pc:sldMkLst>
      </pc:sldChg>
      <pc:sldChg chg="del">
        <pc:chgData name="Dalibor Slovák" userId="84fe05da-dfa5-4f7b-9e58-0411b83d4960" providerId="ADAL" clId="{BA384987-137A-4047-92A5-7C9A17218CCB}" dt="2024-12-04T08:39:04.600" v="166" actId="47"/>
        <pc:sldMkLst>
          <pc:docMk/>
          <pc:sldMk cId="396716389" sldId="2145707917"/>
        </pc:sldMkLst>
      </pc:sldChg>
      <pc:sldChg chg="addSp delSp modSp mod modShow">
        <pc:chgData name="Dalibor Slovák" userId="84fe05da-dfa5-4f7b-9e58-0411b83d4960" providerId="ADAL" clId="{BA384987-137A-4047-92A5-7C9A17218CCB}" dt="2024-12-05T21:29:55.670" v="10933" actId="6549"/>
        <pc:sldMkLst>
          <pc:docMk/>
          <pc:sldMk cId="3757153986" sldId="2145707921"/>
        </pc:sldMkLst>
        <pc:spChg chg="mod">
          <ac:chgData name="Dalibor Slovák" userId="84fe05da-dfa5-4f7b-9e58-0411b83d4960" providerId="ADAL" clId="{BA384987-137A-4047-92A5-7C9A17218CCB}" dt="2024-12-05T21:25:50.778" v="10695" actId="1038"/>
          <ac:spMkLst>
            <pc:docMk/>
            <pc:sldMk cId="3757153986" sldId="2145707921"/>
            <ac:spMk id="11" creationId="{1D50819B-671C-2947-9A24-98A7A49B1050}"/>
          </ac:spMkLst>
        </pc:spChg>
        <pc:spChg chg="mod">
          <ac:chgData name="Dalibor Slovák" userId="84fe05da-dfa5-4f7b-9e58-0411b83d4960" providerId="ADAL" clId="{BA384987-137A-4047-92A5-7C9A17218CCB}" dt="2024-12-05T21:29:55.670" v="10933" actId="6549"/>
          <ac:spMkLst>
            <pc:docMk/>
            <pc:sldMk cId="3757153986" sldId="2145707921"/>
            <ac:spMk id="31" creationId="{85C9F69D-8B73-9591-F481-BF8B4FBD850A}"/>
          </ac:spMkLst>
        </pc:spChg>
        <pc:picChg chg="ord">
          <ac:chgData name="Dalibor Slovák" userId="84fe05da-dfa5-4f7b-9e58-0411b83d4960" providerId="ADAL" clId="{BA384987-137A-4047-92A5-7C9A17218CCB}" dt="2024-12-05T21:25:40.901" v="10692" actId="167"/>
          <ac:picMkLst>
            <pc:docMk/>
            <pc:sldMk cId="3757153986" sldId="2145707921"/>
            <ac:picMk id="32" creationId="{1EAB7B12-A182-AFD9-D7D5-74B7FA93F3F5}"/>
          </ac:picMkLst>
        </pc:picChg>
      </pc:sldChg>
      <pc:sldChg chg="addSp delSp modSp mod modShow">
        <pc:chgData name="Dalibor Slovák" userId="84fe05da-dfa5-4f7b-9e58-0411b83d4960" providerId="ADAL" clId="{BA384987-137A-4047-92A5-7C9A17218CCB}" dt="2024-12-06T10:24:39.605" v="11482" actId="20577"/>
        <pc:sldMkLst>
          <pc:docMk/>
          <pc:sldMk cId="3659507530" sldId="2145707922"/>
        </pc:sldMkLst>
        <pc:spChg chg="add mod">
          <ac:chgData name="Dalibor Slovák" userId="84fe05da-dfa5-4f7b-9e58-0411b83d4960" providerId="ADAL" clId="{BA384987-137A-4047-92A5-7C9A17218CCB}" dt="2024-12-06T10:24:39.605" v="11482" actId="20577"/>
          <ac:spMkLst>
            <pc:docMk/>
            <pc:sldMk cId="3659507530" sldId="2145707922"/>
            <ac:spMk id="16" creationId="{E27C645B-64E5-6078-5397-B200CED9F221}"/>
          </ac:spMkLst>
        </pc:spChg>
        <pc:spChg chg="mod">
          <ac:chgData name="Dalibor Slovák" userId="84fe05da-dfa5-4f7b-9e58-0411b83d4960" providerId="ADAL" clId="{BA384987-137A-4047-92A5-7C9A17218CCB}" dt="2024-12-06T10:04:15.601" v="10950" actId="1035"/>
          <ac:spMkLst>
            <pc:docMk/>
            <pc:sldMk cId="3659507530" sldId="2145707922"/>
            <ac:spMk id="17" creationId="{048EEFE4-F70C-E135-6017-1410F937229D}"/>
          </ac:spMkLst>
        </pc:spChg>
        <pc:spChg chg="mod">
          <ac:chgData name="Dalibor Slovák" userId="84fe05da-dfa5-4f7b-9e58-0411b83d4960" providerId="ADAL" clId="{BA384987-137A-4047-92A5-7C9A17218CCB}" dt="2024-12-06T10:10:48.202" v="11156" actId="1036"/>
          <ac:spMkLst>
            <pc:docMk/>
            <pc:sldMk cId="3659507530" sldId="2145707922"/>
            <ac:spMk id="18" creationId="{D038F220-C263-353A-A23D-8E2245516AC0}"/>
          </ac:spMkLst>
        </pc:spChg>
        <pc:picChg chg="add mod ord">
          <ac:chgData name="Dalibor Slovák" userId="84fe05da-dfa5-4f7b-9e58-0411b83d4960" providerId="ADAL" clId="{BA384987-137A-4047-92A5-7C9A17218CCB}" dt="2024-12-06T10:05:06.024" v="10955" actId="167"/>
          <ac:picMkLst>
            <pc:docMk/>
            <pc:sldMk cId="3659507530" sldId="2145707922"/>
            <ac:picMk id="6" creationId="{CB0C2197-AFCE-25C7-16BE-C8314AA1302C}"/>
          </ac:picMkLst>
        </pc:picChg>
        <pc:picChg chg="add mod ord">
          <ac:chgData name="Dalibor Slovák" userId="84fe05da-dfa5-4f7b-9e58-0411b83d4960" providerId="ADAL" clId="{BA384987-137A-4047-92A5-7C9A17218CCB}" dt="2024-12-06T10:10:48.202" v="11156" actId="1036"/>
          <ac:picMkLst>
            <pc:docMk/>
            <pc:sldMk cId="3659507530" sldId="2145707922"/>
            <ac:picMk id="8" creationId="{C89C4F7D-FF41-E21F-11DC-A28F6C58E039}"/>
          </ac:picMkLst>
        </pc:picChg>
        <pc:cxnChg chg="add mod">
          <ac:chgData name="Dalibor Slovák" userId="84fe05da-dfa5-4f7b-9e58-0411b83d4960" providerId="ADAL" clId="{BA384987-137A-4047-92A5-7C9A17218CCB}" dt="2024-12-06T10:08:35.212" v="11030" actId="1036"/>
          <ac:cxnSpMkLst>
            <pc:docMk/>
            <pc:sldMk cId="3659507530" sldId="2145707922"/>
            <ac:cxnSpMk id="9" creationId="{20B0AFB0-D22A-F994-5EC3-37C9AD296CFF}"/>
          </ac:cxnSpMkLst>
        </pc:cxnChg>
        <pc:cxnChg chg="add mod">
          <ac:chgData name="Dalibor Slovák" userId="84fe05da-dfa5-4f7b-9e58-0411b83d4960" providerId="ADAL" clId="{BA384987-137A-4047-92A5-7C9A17218CCB}" dt="2024-12-06T10:09:06.214" v="11036" actId="1035"/>
          <ac:cxnSpMkLst>
            <pc:docMk/>
            <pc:sldMk cId="3659507530" sldId="2145707922"/>
            <ac:cxnSpMk id="10" creationId="{EC732EF5-8949-AF45-84EC-DE4C6A7954DE}"/>
          </ac:cxnSpMkLst>
        </pc:cxnChg>
        <pc:cxnChg chg="add mod">
          <ac:chgData name="Dalibor Slovák" userId="84fe05da-dfa5-4f7b-9e58-0411b83d4960" providerId="ADAL" clId="{BA384987-137A-4047-92A5-7C9A17218CCB}" dt="2024-12-06T10:09:32.722" v="11041" actId="1037"/>
          <ac:cxnSpMkLst>
            <pc:docMk/>
            <pc:sldMk cId="3659507530" sldId="2145707922"/>
            <ac:cxnSpMk id="11" creationId="{4D0F9A90-DA99-5BB0-4AB9-3FB6B6498377}"/>
          </ac:cxnSpMkLst>
        </pc:cxnChg>
        <pc:cxnChg chg="add mod">
          <ac:chgData name="Dalibor Slovák" userId="84fe05da-dfa5-4f7b-9e58-0411b83d4960" providerId="ADAL" clId="{BA384987-137A-4047-92A5-7C9A17218CCB}" dt="2024-12-06T10:09:46.335" v="11043" actId="1076"/>
          <ac:cxnSpMkLst>
            <pc:docMk/>
            <pc:sldMk cId="3659507530" sldId="2145707922"/>
            <ac:cxnSpMk id="13" creationId="{973D62FF-DCDF-2FE9-F0DC-01857C36D650}"/>
          </ac:cxnSpMkLst>
        </pc:cxnChg>
      </pc:sldChg>
      <pc:sldChg chg="addSp delSp modSp mod modShow">
        <pc:chgData name="Dalibor Slovák" userId="84fe05da-dfa5-4f7b-9e58-0411b83d4960" providerId="ADAL" clId="{BA384987-137A-4047-92A5-7C9A17218CCB}" dt="2024-12-06T10:25:11.411" v="11492" actId="20577"/>
        <pc:sldMkLst>
          <pc:docMk/>
          <pc:sldMk cId="3137789054" sldId="2145707923"/>
        </pc:sldMkLst>
        <pc:spChg chg="add mod">
          <ac:chgData name="Dalibor Slovák" userId="84fe05da-dfa5-4f7b-9e58-0411b83d4960" providerId="ADAL" clId="{BA384987-137A-4047-92A5-7C9A17218CCB}" dt="2024-12-05T21:09:01.039" v="9877"/>
          <ac:spMkLst>
            <pc:docMk/>
            <pc:sldMk cId="3137789054" sldId="2145707923"/>
            <ac:spMk id="19" creationId="{57BE1807-2F19-ECF7-D56D-13374F4DFCAB}"/>
          </ac:spMkLst>
        </pc:spChg>
        <pc:spChg chg="mod ord">
          <ac:chgData name="Dalibor Slovák" userId="84fe05da-dfa5-4f7b-9e58-0411b83d4960" providerId="ADAL" clId="{BA384987-137A-4047-92A5-7C9A17218CCB}" dt="2024-12-06T10:25:11.411" v="11492" actId="20577"/>
          <ac:spMkLst>
            <pc:docMk/>
            <pc:sldMk cId="3137789054" sldId="2145707923"/>
            <ac:spMk id="31" creationId="{85C9F69D-8B73-9591-F481-BF8B4FBD850A}"/>
          </ac:spMkLst>
        </pc:spChg>
        <pc:picChg chg="add mod ord">
          <ac:chgData name="Dalibor Slovák" userId="84fe05da-dfa5-4f7b-9e58-0411b83d4960" providerId="ADAL" clId="{BA384987-137A-4047-92A5-7C9A17218CCB}" dt="2024-12-05T21:05:06.195" v="9549" actId="167"/>
          <ac:picMkLst>
            <pc:docMk/>
            <pc:sldMk cId="3137789054" sldId="2145707923"/>
            <ac:picMk id="16" creationId="{928C2B0B-5A29-ECBA-EC04-344E330A5106}"/>
          </ac:picMkLst>
        </pc:picChg>
        <pc:cxnChg chg="mod">
          <ac:chgData name="Dalibor Slovák" userId="84fe05da-dfa5-4f7b-9e58-0411b83d4960" providerId="ADAL" clId="{BA384987-137A-4047-92A5-7C9A17218CCB}" dt="2024-12-05T21:06:56.526" v="9776" actId="1038"/>
          <ac:cxnSpMkLst>
            <pc:docMk/>
            <pc:sldMk cId="3137789054" sldId="2145707923"/>
            <ac:cxnSpMk id="6" creationId="{E75CC656-7EB8-CD81-7F80-ABBACE052670}"/>
          </ac:cxnSpMkLst>
        </pc:cxnChg>
        <pc:cxnChg chg="mod">
          <ac:chgData name="Dalibor Slovák" userId="84fe05da-dfa5-4f7b-9e58-0411b83d4960" providerId="ADAL" clId="{BA384987-137A-4047-92A5-7C9A17218CCB}" dt="2024-12-05T21:06:56.526" v="9776" actId="1038"/>
          <ac:cxnSpMkLst>
            <pc:docMk/>
            <pc:sldMk cId="3137789054" sldId="2145707923"/>
            <ac:cxnSpMk id="7" creationId="{0FFB904C-D220-8ACC-907F-D10D677E89A7}"/>
          </ac:cxnSpMkLst>
        </pc:cxnChg>
        <pc:cxnChg chg="mod">
          <ac:chgData name="Dalibor Slovák" userId="84fe05da-dfa5-4f7b-9e58-0411b83d4960" providerId="ADAL" clId="{BA384987-137A-4047-92A5-7C9A17218CCB}" dt="2024-12-05T21:06:56.526" v="9776" actId="1038"/>
          <ac:cxnSpMkLst>
            <pc:docMk/>
            <pc:sldMk cId="3137789054" sldId="2145707923"/>
            <ac:cxnSpMk id="10" creationId="{460FD544-E98D-75E4-6A38-9D91055E0EDD}"/>
          </ac:cxnSpMkLst>
        </pc:cxnChg>
        <pc:cxnChg chg="mod">
          <ac:chgData name="Dalibor Slovák" userId="84fe05da-dfa5-4f7b-9e58-0411b83d4960" providerId="ADAL" clId="{BA384987-137A-4047-92A5-7C9A17218CCB}" dt="2024-12-05T21:06:56.526" v="9776" actId="1038"/>
          <ac:cxnSpMkLst>
            <pc:docMk/>
            <pc:sldMk cId="3137789054" sldId="2145707923"/>
            <ac:cxnSpMk id="12" creationId="{ACD3B94A-9376-5C9D-D7B6-AEE5766B7465}"/>
          </ac:cxnSpMkLst>
        </pc:cxnChg>
        <pc:cxnChg chg="mod">
          <ac:chgData name="Dalibor Slovák" userId="84fe05da-dfa5-4f7b-9e58-0411b83d4960" providerId="ADAL" clId="{BA384987-137A-4047-92A5-7C9A17218CCB}" dt="2024-12-05T21:05:59.715" v="9691" actId="1035"/>
          <ac:cxnSpMkLst>
            <pc:docMk/>
            <pc:sldMk cId="3137789054" sldId="2145707923"/>
            <ac:cxnSpMk id="13" creationId="{1F749AE8-028C-5F94-E2C3-4082FD98876C}"/>
          </ac:cxnSpMkLst>
        </pc:cxnChg>
        <pc:cxnChg chg="mod">
          <ac:chgData name="Dalibor Slovák" userId="84fe05da-dfa5-4f7b-9e58-0411b83d4960" providerId="ADAL" clId="{BA384987-137A-4047-92A5-7C9A17218CCB}" dt="2024-12-05T21:06:56.526" v="9776" actId="1038"/>
          <ac:cxnSpMkLst>
            <pc:docMk/>
            <pc:sldMk cId="3137789054" sldId="2145707923"/>
            <ac:cxnSpMk id="14" creationId="{86A047B8-77FF-1B42-1EC6-8C94FD78F77A}"/>
          </ac:cxnSpMkLst>
        </pc:cxnChg>
        <pc:cxnChg chg="add mod">
          <ac:chgData name="Dalibor Slovák" userId="84fe05da-dfa5-4f7b-9e58-0411b83d4960" providerId="ADAL" clId="{BA384987-137A-4047-92A5-7C9A17218CCB}" dt="2024-12-05T21:06:56.526" v="9776" actId="1038"/>
          <ac:cxnSpMkLst>
            <pc:docMk/>
            <pc:sldMk cId="3137789054" sldId="2145707923"/>
            <ac:cxnSpMk id="17" creationId="{0CEE5F9B-55FB-B88E-EF43-7E44A21EF0DE}"/>
          </ac:cxnSpMkLst>
        </pc:cxnChg>
        <pc:cxnChg chg="add mod">
          <ac:chgData name="Dalibor Slovák" userId="84fe05da-dfa5-4f7b-9e58-0411b83d4960" providerId="ADAL" clId="{BA384987-137A-4047-92A5-7C9A17218CCB}" dt="2024-12-05T21:07:14.839" v="9780" actId="1076"/>
          <ac:cxnSpMkLst>
            <pc:docMk/>
            <pc:sldMk cId="3137789054" sldId="2145707923"/>
            <ac:cxnSpMk id="18" creationId="{539AC078-1173-BCA7-F1C6-3CED88FE93A3}"/>
          </ac:cxnSpMkLst>
        </pc:cxnChg>
        <pc:cxnChg chg="mod">
          <ac:chgData name="Dalibor Slovák" userId="84fe05da-dfa5-4f7b-9e58-0411b83d4960" providerId="ADAL" clId="{BA384987-137A-4047-92A5-7C9A17218CCB}" dt="2024-12-05T21:06:56.526" v="9776" actId="1038"/>
          <ac:cxnSpMkLst>
            <pc:docMk/>
            <pc:sldMk cId="3137789054" sldId="2145707923"/>
            <ac:cxnSpMk id="22" creationId="{12EA2303-16D6-CA5A-EB0F-CF0A52828959}"/>
          </ac:cxnSpMkLst>
        </pc:cxnChg>
      </pc:sldChg>
      <pc:sldChg chg="addSp delSp modSp mod modShow">
        <pc:chgData name="Dalibor Slovák" userId="84fe05da-dfa5-4f7b-9e58-0411b83d4960" providerId="ADAL" clId="{BA384987-137A-4047-92A5-7C9A17218CCB}" dt="2024-12-05T21:15:35.629" v="10210" actId="729"/>
        <pc:sldMkLst>
          <pc:docMk/>
          <pc:sldMk cId="3862272498" sldId="2145707924"/>
        </pc:sldMkLst>
        <pc:spChg chg="mod">
          <ac:chgData name="Dalibor Slovák" userId="84fe05da-dfa5-4f7b-9e58-0411b83d4960" providerId="ADAL" clId="{BA384987-137A-4047-92A5-7C9A17218CCB}" dt="2024-12-05T21:15:27.252" v="10209" actId="6549"/>
          <ac:spMkLst>
            <pc:docMk/>
            <pc:sldMk cId="3862272498" sldId="2145707924"/>
            <ac:spMk id="31" creationId="{85C9F69D-8B73-9591-F481-BF8B4FBD850A}"/>
          </ac:spMkLst>
        </pc:spChg>
        <pc:picChg chg="add mod ord">
          <ac:chgData name="Dalibor Slovák" userId="84fe05da-dfa5-4f7b-9e58-0411b83d4960" providerId="ADAL" clId="{BA384987-137A-4047-92A5-7C9A17218CCB}" dt="2024-12-05T21:10:45.444" v="9995" actId="1076"/>
          <ac:picMkLst>
            <pc:docMk/>
            <pc:sldMk cId="3862272498" sldId="2145707924"/>
            <ac:picMk id="8" creationId="{A0DE58E3-4339-2938-F940-925155F69122}"/>
          </ac:picMkLst>
        </pc:picChg>
        <pc:cxnChg chg="mod">
          <ac:chgData name="Dalibor Slovák" userId="84fe05da-dfa5-4f7b-9e58-0411b83d4960" providerId="ADAL" clId="{BA384987-137A-4047-92A5-7C9A17218CCB}" dt="2024-12-05T21:12:21.726" v="10085" actId="1038"/>
          <ac:cxnSpMkLst>
            <pc:docMk/>
            <pc:sldMk cId="3862272498" sldId="2145707924"/>
            <ac:cxnSpMk id="5" creationId="{B2A69E93-D4B1-0B38-1D47-9674BCBD5113}"/>
          </ac:cxnSpMkLst>
        </pc:cxnChg>
        <pc:cxnChg chg="add mod">
          <ac:chgData name="Dalibor Slovák" userId="84fe05da-dfa5-4f7b-9e58-0411b83d4960" providerId="ADAL" clId="{BA384987-137A-4047-92A5-7C9A17218CCB}" dt="2024-12-05T21:11:01.460" v="10029" actId="1036"/>
          <ac:cxnSpMkLst>
            <pc:docMk/>
            <pc:sldMk cId="3862272498" sldId="2145707924"/>
            <ac:cxnSpMk id="9" creationId="{FC3EEAE9-95CF-C493-20C3-9317751BBC8A}"/>
          </ac:cxnSpMkLst>
        </pc:cxnChg>
        <pc:cxnChg chg="add mod">
          <ac:chgData name="Dalibor Slovák" userId="84fe05da-dfa5-4f7b-9e58-0411b83d4960" providerId="ADAL" clId="{BA384987-137A-4047-92A5-7C9A17218CCB}" dt="2024-12-05T21:11:14.936" v="10034" actId="1035"/>
          <ac:cxnSpMkLst>
            <pc:docMk/>
            <pc:sldMk cId="3862272498" sldId="2145707924"/>
            <ac:cxnSpMk id="11" creationId="{C42C672F-8B0A-B688-F836-125D23658CAF}"/>
          </ac:cxnSpMkLst>
        </pc:cxnChg>
        <pc:cxnChg chg="add mod">
          <ac:chgData name="Dalibor Slovák" userId="84fe05da-dfa5-4f7b-9e58-0411b83d4960" providerId="ADAL" clId="{BA384987-137A-4047-92A5-7C9A17218CCB}" dt="2024-12-05T21:11:43.445" v="10074" actId="1035"/>
          <ac:cxnSpMkLst>
            <pc:docMk/>
            <pc:sldMk cId="3862272498" sldId="2145707924"/>
            <ac:cxnSpMk id="12" creationId="{A5F7CE37-90E9-A191-2EAD-A58F14488B66}"/>
          </ac:cxnSpMkLst>
        </pc:cxnChg>
        <pc:cxnChg chg="add mod">
          <ac:chgData name="Dalibor Slovák" userId="84fe05da-dfa5-4f7b-9e58-0411b83d4960" providerId="ADAL" clId="{BA384987-137A-4047-92A5-7C9A17218CCB}" dt="2024-12-05T21:11:50.101" v="10076" actId="1076"/>
          <ac:cxnSpMkLst>
            <pc:docMk/>
            <pc:sldMk cId="3862272498" sldId="2145707924"/>
            <ac:cxnSpMk id="13" creationId="{F074855C-F994-1BD5-01D1-D29913893237}"/>
          </ac:cxnSpMkLst>
        </pc:cxnChg>
        <pc:cxnChg chg="add mod">
          <ac:chgData name="Dalibor Slovák" userId="84fe05da-dfa5-4f7b-9e58-0411b83d4960" providerId="ADAL" clId="{BA384987-137A-4047-92A5-7C9A17218CCB}" dt="2024-12-05T21:11:54.660" v="10078" actId="1076"/>
          <ac:cxnSpMkLst>
            <pc:docMk/>
            <pc:sldMk cId="3862272498" sldId="2145707924"/>
            <ac:cxnSpMk id="14" creationId="{265C5308-08B0-E34F-45B0-F65552EED4AD}"/>
          </ac:cxnSpMkLst>
        </pc:cxnChg>
        <pc:cxnChg chg="add mod">
          <ac:chgData name="Dalibor Slovák" userId="84fe05da-dfa5-4f7b-9e58-0411b83d4960" providerId="ADAL" clId="{BA384987-137A-4047-92A5-7C9A17218CCB}" dt="2024-12-05T21:12:15.662" v="10082" actId="1038"/>
          <ac:cxnSpMkLst>
            <pc:docMk/>
            <pc:sldMk cId="3862272498" sldId="2145707924"/>
            <ac:cxnSpMk id="15" creationId="{A92BBEE2-F019-50CC-FD1C-8FD6EB0B3026}"/>
          </ac:cxnSpMkLst>
        </pc:cxnChg>
        <pc:cxnChg chg="add mod">
          <ac:chgData name="Dalibor Slovák" userId="84fe05da-dfa5-4f7b-9e58-0411b83d4960" providerId="ADAL" clId="{BA384987-137A-4047-92A5-7C9A17218CCB}" dt="2024-12-05T21:12:55.325" v="10087" actId="1076"/>
          <ac:cxnSpMkLst>
            <pc:docMk/>
            <pc:sldMk cId="3862272498" sldId="2145707924"/>
            <ac:cxnSpMk id="16" creationId="{D871F8F7-AECC-3831-D9AF-915DEDD9C7FA}"/>
          </ac:cxnSpMkLst>
        </pc:cxnChg>
        <pc:cxnChg chg="add mod">
          <ac:chgData name="Dalibor Slovák" userId="84fe05da-dfa5-4f7b-9e58-0411b83d4960" providerId="ADAL" clId="{BA384987-137A-4047-92A5-7C9A17218CCB}" dt="2024-12-05T21:13:04.988" v="10092" actId="1036"/>
          <ac:cxnSpMkLst>
            <pc:docMk/>
            <pc:sldMk cId="3862272498" sldId="2145707924"/>
            <ac:cxnSpMk id="17" creationId="{C50E4F27-9921-E458-0472-3ED6B0A1CD7D}"/>
          </ac:cxnSpMkLst>
        </pc:cxnChg>
        <pc:cxnChg chg="add mod">
          <ac:chgData name="Dalibor Slovák" userId="84fe05da-dfa5-4f7b-9e58-0411b83d4960" providerId="ADAL" clId="{BA384987-137A-4047-92A5-7C9A17218CCB}" dt="2024-12-05T21:13:15.704" v="10095" actId="1036"/>
          <ac:cxnSpMkLst>
            <pc:docMk/>
            <pc:sldMk cId="3862272498" sldId="2145707924"/>
            <ac:cxnSpMk id="19" creationId="{E80AF0EB-7725-1323-0084-8C889CE5934B}"/>
          </ac:cxnSpMkLst>
        </pc:cxnChg>
        <pc:cxnChg chg="mod">
          <ac:chgData name="Dalibor Slovák" userId="84fe05da-dfa5-4f7b-9e58-0411b83d4960" providerId="ADAL" clId="{BA384987-137A-4047-92A5-7C9A17218CCB}" dt="2024-12-05T21:11:37.374" v="10071" actId="1036"/>
          <ac:cxnSpMkLst>
            <pc:docMk/>
            <pc:sldMk cId="3862272498" sldId="2145707924"/>
            <ac:cxnSpMk id="23" creationId="{71443BA8-0B6E-9AE4-0B00-F44D4617F7F5}"/>
          </ac:cxnSpMkLst>
        </pc:cxnChg>
        <pc:cxnChg chg="add mod">
          <ac:chgData name="Dalibor Slovák" userId="84fe05da-dfa5-4f7b-9e58-0411b83d4960" providerId="ADAL" clId="{BA384987-137A-4047-92A5-7C9A17218CCB}" dt="2024-12-05T21:13:25.955" v="10097" actId="1076"/>
          <ac:cxnSpMkLst>
            <pc:docMk/>
            <pc:sldMk cId="3862272498" sldId="2145707924"/>
            <ac:cxnSpMk id="24" creationId="{4251E572-5C5E-C9EC-B063-C53988410D9C}"/>
          </ac:cxnSpMkLst>
        </pc:cxnChg>
        <pc:cxnChg chg="mod">
          <ac:chgData name="Dalibor Slovák" userId="84fe05da-dfa5-4f7b-9e58-0411b83d4960" providerId="ADAL" clId="{BA384987-137A-4047-92A5-7C9A17218CCB}" dt="2024-12-05T21:10:32.226" v="9992" actId="1036"/>
          <ac:cxnSpMkLst>
            <pc:docMk/>
            <pc:sldMk cId="3862272498" sldId="2145707924"/>
            <ac:cxnSpMk id="27" creationId="{DF56E8E8-6AEC-201C-5E43-08B918C91CA7}"/>
          </ac:cxnSpMkLst>
        </pc:cxnChg>
        <pc:cxnChg chg="mod">
          <ac:chgData name="Dalibor Slovák" userId="84fe05da-dfa5-4f7b-9e58-0411b83d4960" providerId="ADAL" clId="{BA384987-137A-4047-92A5-7C9A17218CCB}" dt="2024-12-05T21:11:30.496" v="10054" actId="1036"/>
          <ac:cxnSpMkLst>
            <pc:docMk/>
            <pc:sldMk cId="3862272498" sldId="2145707924"/>
            <ac:cxnSpMk id="28" creationId="{782900E8-4C84-4174-736B-A9621CE3D02B}"/>
          </ac:cxnSpMkLst>
        </pc:cxnChg>
      </pc:sldChg>
      <pc:sldChg chg="addSp delSp modSp mod modShow">
        <pc:chgData name="Dalibor Slovák" userId="84fe05da-dfa5-4f7b-9e58-0411b83d4960" providerId="ADAL" clId="{BA384987-137A-4047-92A5-7C9A17218CCB}" dt="2024-12-06T10:26:39.414" v="11544" actId="1035"/>
        <pc:sldMkLst>
          <pc:docMk/>
          <pc:sldMk cId="2606742023" sldId="2145707925"/>
        </pc:sldMkLst>
        <pc:spChg chg="mod">
          <ac:chgData name="Dalibor Slovák" userId="84fe05da-dfa5-4f7b-9e58-0411b83d4960" providerId="ADAL" clId="{BA384987-137A-4047-92A5-7C9A17218CCB}" dt="2024-12-06T10:26:29.032" v="11542" actId="1035"/>
          <ac:spMkLst>
            <pc:docMk/>
            <pc:sldMk cId="2606742023" sldId="2145707925"/>
            <ac:spMk id="4" creationId="{616845CC-048E-1103-6AC8-6697214EB828}"/>
          </ac:spMkLst>
        </pc:spChg>
        <pc:spChg chg="mod">
          <ac:chgData name="Dalibor Slovák" userId="84fe05da-dfa5-4f7b-9e58-0411b83d4960" providerId="ADAL" clId="{BA384987-137A-4047-92A5-7C9A17218CCB}" dt="2024-12-06T10:26:29.032" v="11542" actId="1035"/>
          <ac:spMkLst>
            <pc:docMk/>
            <pc:sldMk cId="2606742023" sldId="2145707925"/>
            <ac:spMk id="7" creationId="{CCD09D53-3231-A635-236B-8E250B72D4EF}"/>
          </ac:spMkLst>
        </pc:spChg>
        <pc:spChg chg="mod">
          <ac:chgData name="Dalibor Slovák" userId="84fe05da-dfa5-4f7b-9e58-0411b83d4960" providerId="ADAL" clId="{BA384987-137A-4047-92A5-7C9A17218CCB}" dt="2024-12-06T10:26:21.261" v="11538" actId="1035"/>
          <ac:spMkLst>
            <pc:docMk/>
            <pc:sldMk cId="2606742023" sldId="2145707925"/>
            <ac:spMk id="31" creationId="{85C9F69D-8B73-9591-F481-BF8B4FBD850A}"/>
          </ac:spMkLst>
        </pc:spChg>
        <pc:picChg chg="add mod ord">
          <ac:chgData name="Dalibor Slovák" userId="84fe05da-dfa5-4f7b-9e58-0411b83d4960" providerId="ADAL" clId="{BA384987-137A-4047-92A5-7C9A17218CCB}" dt="2024-12-06T10:26:39.414" v="11544" actId="1035"/>
          <ac:picMkLst>
            <pc:docMk/>
            <pc:sldMk cId="2606742023" sldId="2145707925"/>
            <ac:picMk id="10" creationId="{C55841B6-8BCE-1C0E-5DE5-03F170A0252A}"/>
          </ac:picMkLst>
        </pc:picChg>
        <pc:cxnChg chg="mod">
          <ac:chgData name="Dalibor Slovák" userId="84fe05da-dfa5-4f7b-9e58-0411b83d4960" providerId="ADAL" clId="{BA384987-137A-4047-92A5-7C9A17218CCB}" dt="2024-12-06T10:26:39.414" v="11544" actId="1035"/>
          <ac:cxnSpMkLst>
            <pc:docMk/>
            <pc:sldMk cId="2606742023" sldId="2145707925"/>
            <ac:cxnSpMk id="5" creationId="{5303BF87-5290-B428-AD73-3A01E3D8BCAA}"/>
          </ac:cxnSpMkLst>
        </pc:cxnChg>
        <pc:cxnChg chg="mod">
          <ac:chgData name="Dalibor Slovák" userId="84fe05da-dfa5-4f7b-9e58-0411b83d4960" providerId="ADAL" clId="{BA384987-137A-4047-92A5-7C9A17218CCB}" dt="2024-12-06T10:26:39.414" v="11544" actId="1035"/>
          <ac:cxnSpMkLst>
            <pc:docMk/>
            <pc:sldMk cId="2606742023" sldId="2145707925"/>
            <ac:cxnSpMk id="6" creationId="{62681D5E-ACB2-177E-06A2-EBA340E81F37}"/>
          </ac:cxnSpMkLst>
        </pc:cxnChg>
        <pc:cxnChg chg="add mod">
          <ac:chgData name="Dalibor Slovák" userId="84fe05da-dfa5-4f7b-9e58-0411b83d4960" providerId="ADAL" clId="{BA384987-137A-4047-92A5-7C9A17218CCB}" dt="2024-12-06T10:26:39.414" v="11544" actId="1035"/>
          <ac:cxnSpMkLst>
            <pc:docMk/>
            <pc:sldMk cId="2606742023" sldId="2145707925"/>
            <ac:cxnSpMk id="11" creationId="{66239040-5EAB-4B02-7196-795F789A146A}"/>
          </ac:cxnSpMkLst>
        </pc:cxnChg>
        <pc:cxnChg chg="add mod">
          <ac:chgData name="Dalibor Slovák" userId="84fe05da-dfa5-4f7b-9e58-0411b83d4960" providerId="ADAL" clId="{BA384987-137A-4047-92A5-7C9A17218CCB}" dt="2024-12-06T10:26:39.414" v="11544" actId="1035"/>
          <ac:cxnSpMkLst>
            <pc:docMk/>
            <pc:sldMk cId="2606742023" sldId="2145707925"/>
            <ac:cxnSpMk id="12" creationId="{3597FFCB-B9D3-81EF-5335-F88985534233}"/>
          </ac:cxnSpMkLst>
        </pc:cxnChg>
        <pc:cxnChg chg="add mod">
          <ac:chgData name="Dalibor Slovák" userId="84fe05da-dfa5-4f7b-9e58-0411b83d4960" providerId="ADAL" clId="{BA384987-137A-4047-92A5-7C9A17218CCB}" dt="2024-12-06T10:26:39.414" v="11544" actId="1035"/>
          <ac:cxnSpMkLst>
            <pc:docMk/>
            <pc:sldMk cId="2606742023" sldId="2145707925"/>
            <ac:cxnSpMk id="14" creationId="{20607F4D-2640-2E4D-81C8-46BA2540A691}"/>
          </ac:cxnSpMkLst>
        </pc:cxnChg>
        <pc:cxnChg chg="add mod">
          <ac:chgData name="Dalibor Slovák" userId="84fe05da-dfa5-4f7b-9e58-0411b83d4960" providerId="ADAL" clId="{BA384987-137A-4047-92A5-7C9A17218CCB}" dt="2024-12-06T10:26:39.414" v="11544" actId="1035"/>
          <ac:cxnSpMkLst>
            <pc:docMk/>
            <pc:sldMk cId="2606742023" sldId="2145707925"/>
            <ac:cxnSpMk id="16" creationId="{BC8918D2-05CE-7453-92A1-B289F2F98B0C}"/>
          </ac:cxnSpMkLst>
        </pc:cxnChg>
        <pc:cxnChg chg="add mod">
          <ac:chgData name="Dalibor Slovák" userId="84fe05da-dfa5-4f7b-9e58-0411b83d4960" providerId="ADAL" clId="{BA384987-137A-4047-92A5-7C9A17218CCB}" dt="2024-12-06T10:26:39.414" v="11544" actId="1035"/>
          <ac:cxnSpMkLst>
            <pc:docMk/>
            <pc:sldMk cId="2606742023" sldId="2145707925"/>
            <ac:cxnSpMk id="18" creationId="{519145ED-A842-E216-6B78-420CB859395D}"/>
          </ac:cxnSpMkLst>
        </pc:cxnChg>
        <pc:cxnChg chg="add mod">
          <ac:chgData name="Dalibor Slovák" userId="84fe05da-dfa5-4f7b-9e58-0411b83d4960" providerId="ADAL" clId="{BA384987-137A-4047-92A5-7C9A17218CCB}" dt="2024-12-06T10:26:39.414" v="11544" actId="1035"/>
          <ac:cxnSpMkLst>
            <pc:docMk/>
            <pc:sldMk cId="2606742023" sldId="2145707925"/>
            <ac:cxnSpMk id="19" creationId="{EC0EF602-7F1C-07BB-9CD0-C6121B86C040}"/>
          </ac:cxnSpMkLst>
        </pc:cxnChg>
        <pc:cxnChg chg="add mod">
          <ac:chgData name="Dalibor Slovák" userId="84fe05da-dfa5-4f7b-9e58-0411b83d4960" providerId="ADAL" clId="{BA384987-137A-4047-92A5-7C9A17218CCB}" dt="2024-12-06T10:26:39.414" v="11544" actId="1035"/>
          <ac:cxnSpMkLst>
            <pc:docMk/>
            <pc:sldMk cId="2606742023" sldId="2145707925"/>
            <ac:cxnSpMk id="22" creationId="{E7650C1E-FCEA-4F9C-2C99-F1615846CA29}"/>
          </ac:cxnSpMkLst>
        </pc:cxnChg>
        <pc:cxnChg chg="add mod">
          <ac:chgData name="Dalibor Slovák" userId="84fe05da-dfa5-4f7b-9e58-0411b83d4960" providerId="ADAL" clId="{BA384987-137A-4047-92A5-7C9A17218CCB}" dt="2024-12-06T10:26:39.414" v="11544" actId="1035"/>
          <ac:cxnSpMkLst>
            <pc:docMk/>
            <pc:sldMk cId="2606742023" sldId="2145707925"/>
            <ac:cxnSpMk id="24" creationId="{388110B3-3722-A81D-2E74-A9219A9C4A2C}"/>
          </ac:cxnSpMkLst>
        </pc:cxnChg>
        <pc:cxnChg chg="add mod">
          <ac:chgData name="Dalibor Slovák" userId="84fe05da-dfa5-4f7b-9e58-0411b83d4960" providerId="ADAL" clId="{BA384987-137A-4047-92A5-7C9A17218CCB}" dt="2024-12-06T10:26:39.414" v="11544" actId="1035"/>
          <ac:cxnSpMkLst>
            <pc:docMk/>
            <pc:sldMk cId="2606742023" sldId="2145707925"/>
            <ac:cxnSpMk id="25" creationId="{81D9E009-177D-FDB3-6BAD-4B173A4C4060}"/>
          </ac:cxnSpMkLst>
        </pc:cxnChg>
        <pc:cxnChg chg="mod">
          <ac:chgData name="Dalibor Slovák" userId="84fe05da-dfa5-4f7b-9e58-0411b83d4960" providerId="ADAL" clId="{BA384987-137A-4047-92A5-7C9A17218CCB}" dt="2024-12-06T10:26:39.414" v="11544" actId="1035"/>
          <ac:cxnSpMkLst>
            <pc:docMk/>
            <pc:sldMk cId="2606742023" sldId="2145707925"/>
            <ac:cxnSpMk id="32" creationId="{684F1FDD-9F32-FE5B-BCB0-12DDADF20319}"/>
          </ac:cxnSpMkLst>
        </pc:cxnChg>
        <pc:cxnChg chg="mod">
          <ac:chgData name="Dalibor Slovák" userId="84fe05da-dfa5-4f7b-9e58-0411b83d4960" providerId="ADAL" clId="{BA384987-137A-4047-92A5-7C9A17218CCB}" dt="2024-12-06T10:26:39.414" v="11544" actId="1035"/>
          <ac:cxnSpMkLst>
            <pc:docMk/>
            <pc:sldMk cId="2606742023" sldId="2145707925"/>
            <ac:cxnSpMk id="33" creationId="{6483AEF0-D789-E3C9-8337-05D0C91A1BEC}"/>
          </ac:cxnSpMkLst>
        </pc:cxnChg>
        <pc:cxnChg chg="mod">
          <ac:chgData name="Dalibor Slovák" userId="84fe05da-dfa5-4f7b-9e58-0411b83d4960" providerId="ADAL" clId="{BA384987-137A-4047-92A5-7C9A17218CCB}" dt="2024-12-06T10:26:39.414" v="11544" actId="1035"/>
          <ac:cxnSpMkLst>
            <pc:docMk/>
            <pc:sldMk cId="2606742023" sldId="2145707925"/>
            <ac:cxnSpMk id="34" creationId="{FE8EBD1D-77C8-AA5A-B331-C9F3AB296AC7}"/>
          </ac:cxnSpMkLst>
        </pc:cxnChg>
        <pc:cxnChg chg="mod">
          <ac:chgData name="Dalibor Slovák" userId="84fe05da-dfa5-4f7b-9e58-0411b83d4960" providerId="ADAL" clId="{BA384987-137A-4047-92A5-7C9A17218CCB}" dt="2024-12-06T10:26:39.414" v="11544" actId="1035"/>
          <ac:cxnSpMkLst>
            <pc:docMk/>
            <pc:sldMk cId="2606742023" sldId="2145707925"/>
            <ac:cxnSpMk id="35" creationId="{E0C27994-E173-D58E-F1CD-4B651ADC8E1E}"/>
          </ac:cxnSpMkLst>
        </pc:cxnChg>
        <pc:cxnChg chg="mod">
          <ac:chgData name="Dalibor Slovák" userId="84fe05da-dfa5-4f7b-9e58-0411b83d4960" providerId="ADAL" clId="{BA384987-137A-4047-92A5-7C9A17218CCB}" dt="2024-12-06T10:26:39.414" v="11544" actId="1035"/>
          <ac:cxnSpMkLst>
            <pc:docMk/>
            <pc:sldMk cId="2606742023" sldId="2145707925"/>
            <ac:cxnSpMk id="36" creationId="{F9EC0D07-14BA-7348-3682-715405DFB777}"/>
          </ac:cxnSpMkLst>
        </pc:cxnChg>
        <pc:cxnChg chg="mod">
          <ac:chgData name="Dalibor Slovák" userId="84fe05da-dfa5-4f7b-9e58-0411b83d4960" providerId="ADAL" clId="{BA384987-137A-4047-92A5-7C9A17218CCB}" dt="2024-12-06T10:26:39.414" v="11544" actId="1035"/>
          <ac:cxnSpMkLst>
            <pc:docMk/>
            <pc:sldMk cId="2606742023" sldId="2145707925"/>
            <ac:cxnSpMk id="37" creationId="{706E898F-6BE0-CCB6-D077-156164E250B3}"/>
          </ac:cxnSpMkLst>
        </pc:cxnChg>
        <pc:cxnChg chg="mod">
          <ac:chgData name="Dalibor Slovák" userId="84fe05da-dfa5-4f7b-9e58-0411b83d4960" providerId="ADAL" clId="{BA384987-137A-4047-92A5-7C9A17218CCB}" dt="2024-12-06T10:26:39.414" v="11544" actId="1035"/>
          <ac:cxnSpMkLst>
            <pc:docMk/>
            <pc:sldMk cId="2606742023" sldId="2145707925"/>
            <ac:cxnSpMk id="40" creationId="{9FC01C38-0C2E-3853-9126-C162610723E4}"/>
          </ac:cxnSpMkLst>
        </pc:cxnChg>
      </pc:sldChg>
      <pc:sldChg chg="addSp delSp modSp mod modShow">
        <pc:chgData name="Dalibor Slovák" userId="84fe05da-dfa5-4f7b-9e58-0411b83d4960" providerId="ADAL" clId="{BA384987-137A-4047-92A5-7C9A17218CCB}" dt="2024-12-06T10:17:40.430" v="11473" actId="1037"/>
        <pc:sldMkLst>
          <pc:docMk/>
          <pc:sldMk cId="3303445970" sldId="2145707926"/>
        </pc:sldMkLst>
        <pc:spChg chg="mod">
          <ac:chgData name="Dalibor Slovák" userId="84fe05da-dfa5-4f7b-9e58-0411b83d4960" providerId="ADAL" clId="{BA384987-137A-4047-92A5-7C9A17218CCB}" dt="2024-12-06T10:05:33.604" v="10965" actId="1035"/>
          <ac:spMkLst>
            <pc:docMk/>
            <pc:sldMk cId="3303445970" sldId="2145707926"/>
            <ac:spMk id="6" creationId="{E8B2C3F3-74E6-B6EF-A08A-851D6D027B8C}"/>
          </ac:spMkLst>
        </pc:spChg>
        <pc:spChg chg="mod">
          <ac:chgData name="Dalibor Slovák" userId="84fe05da-dfa5-4f7b-9e58-0411b83d4960" providerId="ADAL" clId="{BA384987-137A-4047-92A5-7C9A17218CCB}" dt="2024-12-06T10:07:48.179" v="10991" actId="1036"/>
          <ac:spMkLst>
            <pc:docMk/>
            <pc:sldMk cId="3303445970" sldId="2145707926"/>
            <ac:spMk id="12" creationId="{A6141B8D-61ED-1784-BB44-F806523EFBD6}"/>
          </ac:spMkLst>
        </pc:spChg>
        <pc:spChg chg="mod">
          <ac:chgData name="Dalibor Slovák" userId="84fe05da-dfa5-4f7b-9e58-0411b83d4960" providerId="ADAL" clId="{BA384987-137A-4047-92A5-7C9A17218CCB}" dt="2024-12-06T10:17:40.430" v="11473" actId="1037"/>
          <ac:spMkLst>
            <pc:docMk/>
            <pc:sldMk cId="3303445970" sldId="2145707926"/>
            <ac:spMk id="37" creationId="{4B78FC67-0219-6280-DCA4-E1D0ACE0D4CB}"/>
          </ac:spMkLst>
        </pc:spChg>
        <pc:picChg chg="add mod ord">
          <ac:chgData name="Dalibor Slovák" userId="84fe05da-dfa5-4f7b-9e58-0411b83d4960" providerId="ADAL" clId="{BA384987-137A-4047-92A5-7C9A17218CCB}" dt="2024-12-06T10:05:29.640" v="10959" actId="167"/>
          <ac:picMkLst>
            <pc:docMk/>
            <pc:sldMk cId="3303445970" sldId="2145707926"/>
            <ac:picMk id="7" creationId="{891DA195-FF4F-912A-4898-0CC55B9651C0}"/>
          </ac:picMkLst>
        </pc:picChg>
        <pc:picChg chg="add mod ord">
          <ac:chgData name="Dalibor Slovák" userId="84fe05da-dfa5-4f7b-9e58-0411b83d4960" providerId="ADAL" clId="{BA384987-137A-4047-92A5-7C9A17218CCB}" dt="2024-12-06T10:07:44.408" v="10973" actId="1036"/>
          <ac:picMkLst>
            <pc:docMk/>
            <pc:sldMk cId="3303445970" sldId="2145707926"/>
            <ac:picMk id="8" creationId="{82E78331-441C-113B-B4A9-456F7FB5AFDE}"/>
          </ac:picMkLst>
        </pc:picChg>
        <pc:cxnChg chg="mod">
          <ac:chgData name="Dalibor Slovák" userId="84fe05da-dfa5-4f7b-9e58-0411b83d4960" providerId="ADAL" clId="{BA384987-137A-4047-92A5-7C9A17218CCB}" dt="2024-12-06T10:11:20.476" v="11181" actId="1036"/>
          <ac:cxnSpMkLst>
            <pc:docMk/>
            <pc:sldMk cId="3303445970" sldId="2145707926"/>
            <ac:cxnSpMk id="5" creationId="{977BBBBA-E90C-674C-61EB-5EDA296C5B74}"/>
          </ac:cxnSpMkLst>
        </pc:cxnChg>
        <pc:cxnChg chg="add mod">
          <ac:chgData name="Dalibor Slovák" userId="84fe05da-dfa5-4f7b-9e58-0411b83d4960" providerId="ADAL" clId="{BA384987-137A-4047-92A5-7C9A17218CCB}" dt="2024-12-06T10:11:27.532" v="11184" actId="1035"/>
          <ac:cxnSpMkLst>
            <pc:docMk/>
            <pc:sldMk cId="3303445970" sldId="2145707926"/>
            <ac:cxnSpMk id="9" creationId="{48A93842-0047-9818-A2C9-98FFB7CD67C2}"/>
          </ac:cxnSpMkLst>
        </pc:cxnChg>
        <pc:cxnChg chg="add mod">
          <ac:chgData name="Dalibor Slovák" userId="84fe05da-dfa5-4f7b-9e58-0411b83d4960" providerId="ADAL" clId="{BA384987-137A-4047-92A5-7C9A17218CCB}" dt="2024-12-06T10:11:45.813" v="11195" actId="1035"/>
          <ac:cxnSpMkLst>
            <pc:docMk/>
            <pc:sldMk cId="3303445970" sldId="2145707926"/>
            <ac:cxnSpMk id="10" creationId="{74619303-1ACB-48E9-2356-86E351EA0780}"/>
          </ac:cxnSpMkLst>
        </pc:cxnChg>
        <pc:cxnChg chg="add mod">
          <ac:chgData name="Dalibor Slovák" userId="84fe05da-dfa5-4f7b-9e58-0411b83d4960" providerId="ADAL" clId="{BA384987-137A-4047-92A5-7C9A17218CCB}" dt="2024-12-06T10:12:03.848" v="11197" actId="1076"/>
          <ac:cxnSpMkLst>
            <pc:docMk/>
            <pc:sldMk cId="3303445970" sldId="2145707926"/>
            <ac:cxnSpMk id="11" creationId="{4869FCE3-9F4B-5D64-6B6C-02E5E49858E8}"/>
          </ac:cxnSpMkLst>
        </pc:cxnChg>
        <pc:cxnChg chg="add mod">
          <ac:chgData name="Dalibor Slovák" userId="84fe05da-dfa5-4f7b-9e58-0411b83d4960" providerId="ADAL" clId="{BA384987-137A-4047-92A5-7C9A17218CCB}" dt="2024-12-06T10:12:31.043" v="11215" actId="1076"/>
          <ac:cxnSpMkLst>
            <pc:docMk/>
            <pc:sldMk cId="3303445970" sldId="2145707926"/>
            <ac:cxnSpMk id="13" creationId="{B68A282E-8D87-19FE-2579-0C9CA7A738D9}"/>
          </ac:cxnSpMkLst>
        </pc:cxnChg>
        <pc:cxnChg chg="add mod">
          <ac:chgData name="Dalibor Slovák" userId="84fe05da-dfa5-4f7b-9e58-0411b83d4960" providerId="ADAL" clId="{BA384987-137A-4047-92A5-7C9A17218CCB}" dt="2024-12-06T10:12:37.418" v="11217" actId="1076"/>
          <ac:cxnSpMkLst>
            <pc:docMk/>
            <pc:sldMk cId="3303445970" sldId="2145707926"/>
            <ac:cxnSpMk id="15" creationId="{2254F493-E666-3E42-EB92-F5B8E7CD374C}"/>
          </ac:cxnSpMkLst>
        </pc:cxnChg>
        <pc:cxnChg chg="add mod">
          <ac:chgData name="Dalibor Slovák" userId="84fe05da-dfa5-4f7b-9e58-0411b83d4960" providerId="ADAL" clId="{BA384987-137A-4047-92A5-7C9A17218CCB}" dt="2024-12-06T10:12:43.680" v="11221" actId="1035"/>
          <ac:cxnSpMkLst>
            <pc:docMk/>
            <pc:sldMk cId="3303445970" sldId="2145707926"/>
            <ac:cxnSpMk id="16" creationId="{53A02F86-B2A3-5B6A-CCA3-B9D3AD7E322E}"/>
          </ac:cxnSpMkLst>
        </pc:cxnChg>
        <pc:cxnChg chg="add mod">
          <ac:chgData name="Dalibor Slovák" userId="84fe05da-dfa5-4f7b-9e58-0411b83d4960" providerId="ADAL" clId="{BA384987-137A-4047-92A5-7C9A17218CCB}" dt="2024-12-06T10:14:43.555" v="11310" actId="1038"/>
          <ac:cxnSpMkLst>
            <pc:docMk/>
            <pc:sldMk cId="3303445970" sldId="2145707926"/>
            <ac:cxnSpMk id="17" creationId="{C72A0E7C-AB32-471D-E364-7FDEAA782A74}"/>
          </ac:cxnSpMkLst>
        </pc:cxnChg>
        <pc:cxnChg chg="add mod">
          <ac:chgData name="Dalibor Slovák" userId="84fe05da-dfa5-4f7b-9e58-0411b83d4960" providerId="ADAL" clId="{BA384987-137A-4047-92A5-7C9A17218CCB}" dt="2024-12-06T10:14:43.555" v="11310" actId="1038"/>
          <ac:cxnSpMkLst>
            <pc:docMk/>
            <pc:sldMk cId="3303445970" sldId="2145707926"/>
            <ac:cxnSpMk id="18" creationId="{23748FB1-0EBD-78F7-4CAB-436EA5D89B86}"/>
          </ac:cxnSpMkLst>
        </pc:cxnChg>
        <pc:cxnChg chg="add mod">
          <ac:chgData name="Dalibor Slovák" userId="84fe05da-dfa5-4f7b-9e58-0411b83d4960" providerId="ADAL" clId="{BA384987-137A-4047-92A5-7C9A17218CCB}" dt="2024-12-06T10:14:43.555" v="11310" actId="1038"/>
          <ac:cxnSpMkLst>
            <pc:docMk/>
            <pc:sldMk cId="3303445970" sldId="2145707926"/>
            <ac:cxnSpMk id="19" creationId="{62FC61E2-135E-2ADB-AE7B-1B478A9A81EE}"/>
          </ac:cxnSpMkLst>
        </pc:cxnChg>
        <pc:cxnChg chg="add mod">
          <ac:chgData name="Dalibor Slovák" userId="84fe05da-dfa5-4f7b-9e58-0411b83d4960" providerId="ADAL" clId="{BA384987-137A-4047-92A5-7C9A17218CCB}" dt="2024-12-06T10:14:43.555" v="11310" actId="1038"/>
          <ac:cxnSpMkLst>
            <pc:docMk/>
            <pc:sldMk cId="3303445970" sldId="2145707926"/>
            <ac:cxnSpMk id="22" creationId="{ADC1F1CB-C1B6-D355-B8CA-642BD50EDCC1}"/>
          </ac:cxnSpMkLst>
        </pc:cxnChg>
        <pc:cxnChg chg="add mod">
          <ac:chgData name="Dalibor Slovák" userId="84fe05da-dfa5-4f7b-9e58-0411b83d4960" providerId="ADAL" clId="{BA384987-137A-4047-92A5-7C9A17218CCB}" dt="2024-12-06T10:14:43.555" v="11310" actId="1038"/>
          <ac:cxnSpMkLst>
            <pc:docMk/>
            <pc:sldMk cId="3303445970" sldId="2145707926"/>
            <ac:cxnSpMk id="23" creationId="{7CEAB5F6-2116-1940-5635-5693AF4BF34E}"/>
          </ac:cxnSpMkLst>
        </pc:cxnChg>
        <pc:cxnChg chg="add mod">
          <ac:chgData name="Dalibor Slovák" userId="84fe05da-dfa5-4f7b-9e58-0411b83d4960" providerId="ADAL" clId="{BA384987-137A-4047-92A5-7C9A17218CCB}" dt="2024-12-06T10:14:43.555" v="11310" actId="1038"/>
          <ac:cxnSpMkLst>
            <pc:docMk/>
            <pc:sldMk cId="3303445970" sldId="2145707926"/>
            <ac:cxnSpMk id="24" creationId="{4C4CE958-2683-005B-8F83-9E5150DF463D}"/>
          </ac:cxnSpMkLst>
        </pc:cxnChg>
        <pc:cxnChg chg="mod">
          <ac:chgData name="Dalibor Slovák" userId="84fe05da-dfa5-4f7b-9e58-0411b83d4960" providerId="ADAL" clId="{BA384987-137A-4047-92A5-7C9A17218CCB}" dt="2024-12-06T10:14:43.555" v="11310" actId="1038"/>
          <ac:cxnSpMkLst>
            <pc:docMk/>
            <pc:sldMk cId="3303445970" sldId="2145707926"/>
            <ac:cxnSpMk id="31" creationId="{3A33C902-83FD-644C-C492-D6F0DE2E6BBF}"/>
          </ac:cxnSpMkLst>
        </pc:cxnChg>
        <pc:cxnChg chg="mod">
          <ac:chgData name="Dalibor Slovák" userId="84fe05da-dfa5-4f7b-9e58-0411b83d4960" providerId="ADAL" clId="{BA384987-137A-4047-92A5-7C9A17218CCB}" dt="2024-12-06T10:14:43.555" v="11310" actId="1038"/>
          <ac:cxnSpMkLst>
            <pc:docMk/>
            <pc:sldMk cId="3303445970" sldId="2145707926"/>
            <ac:cxnSpMk id="34" creationId="{50D94A32-FEC9-2E2F-C56D-DA6C2D0D4E3C}"/>
          </ac:cxnSpMkLst>
        </pc:cxnChg>
        <pc:cxnChg chg="mod">
          <ac:chgData name="Dalibor Slovák" userId="84fe05da-dfa5-4f7b-9e58-0411b83d4960" providerId="ADAL" clId="{BA384987-137A-4047-92A5-7C9A17218CCB}" dt="2024-12-06T10:11:14.566" v="11180" actId="1037"/>
          <ac:cxnSpMkLst>
            <pc:docMk/>
            <pc:sldMk cId="3303445970" sldId="2145707926"/>
            <ac:cxnSpMk id="36" creationId="{4D033E58-A1AF-20F7-CD1D-9E056E07B6F7}"/>
          </ac:cxnSpMkLst>
        </pc:cxnChg>
        <pc:cxnChg chg="mod">
          <ac:chgData name="Dalibor Slovák" userId="84fe05da-dfa5-4f7b-9e58-0411b83d4960" providerId="ADAL" clId="{BA384987-137A-4047-92A5-7C9A17218CCB}" dt="2024-12-06T10:14:43.555" v="11310" actId="1038"/>
          <ac:cxnSpMkLst>
            <pc:docMk/>
            <pc:sldMk cId="3303445970" sldId="2145707926"/>
            <ac:cxnSpMk id="40" creationId="{CAC9DFCA-819C-69F2-F413-67D8EA9D2541}"/>
          </ac:cxnSpMkLst>
        </pc:cxnChg>
        <pc:cxnChg chg="mod">
          <ac:chgData name="Dalibor Slovák" userId="84fe05da-dfa5-4f7b-9e58-0411b83d4960" providerId="ADAL" clId="{BA384987-137A-4047-92A5-7C9A17218CCB}" dt="2024-12-06T10:12:12.813" v="11213" actId="1035"/>
          <ac:cxnSpMkLst>
            <pc:docMk/>
            <pc:sldMk cId="3303445970" sldId="2145707926"/>
            <ac:cxnSpMk id="43" creationId="{9F075503-4EE2-5A9C-63E8-2500D75FF863}"/>
          </ac:cxnSpMkLst>
        </pc:cxnChg>
      </pc:sldChg>
      <pc:sldChg chg="del">
        <pc:chgData name="Dalibor Slovák" userId="84fe05da-dfa5-4f7b-9e58-0411b83d4960" providerId="ADAL" clId="{BA384987-137A-4047-92A5-7C9A17218CCB}" dt="2024-12-04T09:44:44.083" v="1650" actId="47"/>
        <pc:sldMkLst>
          <pc:docMk/>
          <pc:sldMk cId="3850763917" sldId="2145707978"/>
        </pc:sldMkLst>
      </pc:sldChg>
      <pc:sldChg chg="del">
        <pc:chgData name="Dalibor Slovák" userId="84fe05da-dfa5-4f7b-9e58-0411b83d4960" providerId="ADAL" clId="{BA384987-137A-4047-92A5-7C9A17218CCB}" dt="2024-12-04T09:44:44.083" v="1650" actId="47"/>
        <pc:sldMkLst>
          <pc:docMk/>
          <pc:sldMk cId="1461752441" sldId="2145707981"/>
        </pc:sldMkLst>
      </pc:sldChg>
      <pc:sldChg chg="del">
        <pc:chgData name="Dalibor Slovák" userId="84fe05da-dfa5-4f7b-9e58-0411b83d4960" providerId="ADAL" clId="{BA384987-137A-4047-92A5-7C9A17218CCB}" dt="2024-12-04T09:44:44.083" v="1650" actId="47"/>
        <pc:sldMkLst>
          <pc:docMk/>
          <pc:sldMk cId="2432606831" sldId="2145707983"/>
        </pc:sldMkLst>
      </pc:sldChg>
      <pc:sldChg chg="del">
        <pc:chgData name="Dalibor Slovák" userId="84fe05da-dfa5-4f7b-9e58-0411b83d4960" providerId="ADAL" clId="{BA384987-137A-4047-92A5-7C9A17218CCB}" dt="2024-12-04T09:44:44.083" v="1650" actId="47"/>
        <pc:sldMkLst>
          <pc:docMk/>
          <pc:sldMk cId="1691738752" sldId="2145707985"/>
        </pc:sldMkLst>
      </pc:sldChg>
      <pc:sldChg chg="addSp delSp modSp mod">
        <pc:chgData name="Dalibor Slovák" userId="84fe05da-dfa5-4f7b-9e58-0411b83d4960" providerId="ADAL" clId="{BA384987-137A-4047-92A5-7C9A17218CCB}" dt="2024-12-04T22:42:45.164" v="7632" actId="403"/>
        <pc:sldMkLst>
          <pc:docMk/>
          <pc:sldMk cId="934607215" sldId="2145707989"/>
        </pc:sldMkLst>
        <pc:spChg chg="add mod">
          <ac:chgData name="Dalibor Slovák" userId="84fe05da-dfa5-4f7b-9e58-0411b83d4960" providerId="ADAL" clId="{BA384987-137A-4047-92A5-7C9A17218CCB}" dt="2024-12-04T22:31:38.637" v="7335" actId="20577"/>
          <ac:spMkLst>
            <pc:docMk/>
            <pc:sldMk cId="934607215" sldId="2145707989"/>
            <ac:spMk id="3" creationId="{5BDDE497-13CD-1C74-26C5-24DC3AFF1389}"/>
          </ac:spMkLst>
        </pc:spChg>
        <pc:spChg chg="add mod">
          <ac:chgData name="Dalibor Slovák" userId="84fe05da-dfa5-4f7b-9e58-0411b83d4960" providerId="ADAL" clId="{BA384987-137A-4047-92A5-7C9A17218CCB}" dt="2024-12-04T22:31:23.501" v="7330" actId="1035"/>
          <ac:spMkLst>
            <pc:docMk/>
            <pc:sldMk cId="934607215" sldId="2145707989"/>
            <ac:spMk id="4" creationId="{0620613E-F370-B836-052A-664CE9CC7E2C}"/>
          </ac:spMkLst>
        </pc:spChg>
        <pc:spChg chg="add mod">
          <ac:chgData name="Dalibor Slovák" userId="84fe05da-dfa5-4f7b-9e58-0411b83d4960" providerId="ADAL" clId="{BA384987-137A-4047-92A5-7C9A17218CCB}" dt="2024-12-04T22:31:23.501" v="7330" actId="1035"/>
          <ac:spMkLst>
            <pc:docMk/>
            <pc:sldMk cId="934607215" sldId="2145707989"/>
            <ac:spMk id="8" creationId="{1EFCB2D0-5AFB-6DF6-E525-D9F118D5FDB2}"/>
          </ac:spMkLst>
        </pc:spChg>
        <pc:spChg chg="mod">
          <ac:chgData name="Dalibor Slovák" userId="84fe05da-dfa5-4f7b-9e58-0411b83d4960" providerId="ADAL" clId="{BA384987-137A-4047-92A5-7C9A17218CCB}" dt="2024-12-04T22:28:40.285" v="7199" actId="14100"/>
          <ac:spMkLst>
            <pc:docMk/>
            <pc:sldMk cId="934607215" sldId="2145707989"/>
            <ac:spMk id="9" creationId="{F116469B-F20A-D579-5429-963C8174868F}"/>
          </ac:spMkLst>
        </pc:spChg>
        <pc:spChg chg="add mod">
          <ac:chgData name="Dalibor Slovák" userId="84fe05da-dfa5-4f7b-9e58-0411b83d4960" providerId="ADAL" clId="{BA384987-137A-4047-92A5-7C9A17218CCB}" dt="2024-12-04T22:42:45.164" v="7632" actId="403"/>
          <ac:spMkLst>
            <pc:docMk/>
            <pc:sldMk cId="934607215" sldId="2145707989"/>
            <ac:spMk id="10" creationId="{CC66FC80-8939-8A09-F2C9-F92C5155B51F}"/>
          </ac:spMkLst>
        </pc:spChg>
        <pc:spChg chg="mod">
          <ac:chgData name="Dalibor Slovák" userId="84fe05da-dfa5-4f7b-9e58-0411b83d4960" providerId="ADAL" clId="{BA384987-137A-4047-92A5-7C9A17218CCB}" dt="2024-12-04T22:28:20.942" v="7184" actId="1036"/>
          <ac:spMkLst>
            <pc:docMk/>
            <pc:sldMk cId="934607215" sldId="2145707989"/>
            <ac:spMk id="21" creationId="{58A21807-3637-3271-6A28-2BCF5BFBA335}"/>
          </ac:spMkLst>
        </pc:spChg>
        <pc:spChg chg="mod">
          <ac:chgData name="Dalibor Slovák" userId="84fe05da-dfa5-4f7b-9e58-0411b83d4960" providerId="ADAL" clId="{BA384987-137A-4047-92A5-7C9A17218CCB}" dt="2024-12-04T22:31:30.324" v="7331" actId="14100"/>
          <ac:spMkLst>
            <pc:docMk/>
            <pc:sldMk cId="934607215" sldId="2145707989"/>
            <ac:spMk id="52" creationId="{BE351537-0720-BC73-959D-E4E755460032}"/>
          </ac:spMkLst>
        </pc:spChg>
        <pc:picChg chg="add mod ord">
          <ac:chgData name="Dalibor Slovák" userId="84fe05da-dfa5-4f7b-9e58-0411b83d4960" providerId="ADAL" clId="{BA384987-137A-4047-92A5-7C9A17218CCB}" dt="2024-12-04T22:28:17.543" v="7164" actId="1035"/>
          <ac:picMkLst>
            <pc:docMk/>
            <pc:sldMk cId="934607215" sldId="2145707989"/>
            <ac:picMk id="2" creationId="{AF1744A1-EB02-B218-A3D6-15CB65DD4D69}"/>
          </ac:picMkLst>
        </pc:picChg>
        <pc:picChg chg="add mod ord">
          <ac:chgData name="Dalibor Slovák" userId="84fe05da-dfa5-4f7b-9e58-0411b83d4960" providerId="ADAL" clId="{BA384987-137A-4047-92A5-7C9A17218CCB}" dt="2024-12-04T22:31:23.501" v="7330" actId="1035"/>
          <ac:picMkLst>
            <pc:docMk/>
            <pc:sldMk cId="934607215" sldId="2145707989"/>
            <ac:picMk id="7" creationId="{6F25EEBA-DD6A-37D4-CA4D-FFC29BD63561}"/>
          </ac:picMkLst>
        </pc:picChg>
      </pc:sldChg>
      <pc:sldChg chg="addSp delSp modSp mod">
        <pc:chgData name="Dalibor Slovák" userId="84fe05da-dfa5-4f7b-9e58-0411b83d4960" providerId="ADAL" clId="{BA384987-137A-4047-92A5-7C9A17218CCB}" dt="2024-12-04T23:03:11.242" v="8051" actId="1036"/>
        <pc:sldMkLst>
          <pc:docMk/>
          <pc:sldMk cId="4044064635" sldId="2145707990"/>
        </pc:sldMkLst>
        <pc:spChg chg="mod">
          <ac:chgData name="Dalibor Slovák" userId="84fe05da-dfa5-4f7b-9e58-0411b83d4960" providerId="ADAL" clId="{BA384987-137A-4047-92A5-7C9A17218CCB}" dt="2024-12-04T22:58:46.250" v="7821" actId="6549"/>
          <ac:spMkLst>
            <pc:docMk/>
            <pc:sldMk cId="4044064635" sldId="2145707990"/>
            <ac:spMk id="2" creationId="{11C31A5B-A1B8-2495-77DE-40F71B5A5D4E}"/>
          </ac:spMkLst>
        </pc:spChg>
        <pc:spChg chg="mod">
          <ac:chgData name="Dalibor Slovák" userId="84fe05da-dfa5-4f7b-9e58-0411b83d4960" providerId="ADAL" clId="{BA384987-137A-4047-92A5-7C9A17218CCB}" dt="2024-12-04T23:01:09.497" v="7858" actId="14100"/>
          <ac:spMkLst>
            <pc:docMk/>
            <pc:sldMk cId="4044064635" sldId="2145707990"/>
            <ac:spMk id="6" creationId="{0C9ED8D2-55D6-6EFD-1C21-B49394C56E57}"/>
          </ac:spMkLst>
        </pc:spChg>
        <pc:spChg chg="add mod">
          <ac:chgData name="Dalibor Slovák" userId="84fe05da-dfa5-4f7b-9e58-0411b83d4960" providerId="ADAL" clId="{BA384987-137A-4047-92A5-7C9A17218CCB}" dt="2024-12-04T23:01:21.337" v="7889" actId="14100"/>
          <ac:spMkLst>
            <pc:docMk/>
            <pc:sldMk cId="4044064635" sldId="2145707990"/>
            <ac:spMk id="7" creationId="{533E14B4-9A4F-254E-5ED8-20138445F5EF}"/>
          </ac:spMkLst>
        </pc:spChg>
        <pc:spChg chg="mod">
          <ac:chgData name="Dalibor Slovák" userId="84fe05da-dfa5-4f7b-9e58-0411b83d4960" providerId="ADAL" clId="{BA384987-137A-4047-92A5-7C9A17218CCB}" dt="2024-12-04T23:03:11.242" v="8051" actId="1036"/>
          <ac:spMkLst>
            <pc:docMk/>
            <pc:sldMk cId="4044064635" sldId="2145707990"/>
            <ac:spMk id="14" creationId="{B49BBF3A-FAD6-1015-A114-2A9AA310E4CA}"/>
          </ac:spMkLst>
        </pc:spChg>
        <pc:spChg chg="mod">
          <ac:chgData name="Dalibor Slovák" userId="84fe05da-dfa5-4f7b-9e58-0411b83d4960" providerId="ADAL" clId="{BA384987-137A-4047-92A5-7C9A17218CCB}" dt="2024-12-04T23:00:46.538" v="7851" actId="1035"/>
          <ac:spMkLst>
            <pc:docMk/>
            <pc:sldMk cId="4044064635" sldId="2145707990"/>
            <ac:spMk id="18" creationId="{A3A6DDFB-8175-421F-4F82-4316E13678CA}"/>
          </ac:spMkLst>
        </pc:spChg>
        <pc:picChg chg="add mod ord">
          <ac:chgData name="Dalibor Slovák" userId="84fe05da-dfa5-4f7b-9e58-0411b83d4960" providerId="ADAL" clId="{BA384987-137A-4047-92A5-7C9A17218CCB}" dt="2024-12-04T23:00:37.936" v="7825" actId="167"/>
          <ac:picMkLst>
            <pc:docMk/>
            <pc:sldMk cId="4044064635" sldId="2145707990"/>
            <ac:picMk id="4" creationId="{C5464CB7-BFCF-1535-3FA6-452167A6798C}"/>
          </ac:picMkLst>
        </pc:picChg>
      </pc:sldChg>
      <pc:sldChg chg="del">
        <pc:chgData name="Dalibor Slovák" userId="84fe05da-dfa5-4f7b-9e58-0411b83d4960" providerId="ADAL" clId="{BA384987-137A-4047-92A5-7C9A17218CCB}" dt="2024-12-04T08:36:28.312" v="122" actId="47"/>
        <pc:sldMkLst>
          <pc:docMk/>
          <pc:sldMk cId="2549564497" sldId="2145707992"/>
        </pc:sldMkLst>
      </pc:sldChg>
      <pc:sldChg chg="del">
        <pc:chgData name="Dalibor Slovák" userId="84fe05da-dfa5-4f7b-9e58-0411b83d4960" providerId="ADAL" clId="{BA384987-137A-4047-92A5-7C9A17218CCB}" dt="2024-12-04T08:39:06.550" v="167" actId="47"/>
        <pc:sldMkLst>
          <pc:docMk/>
          <pc:sldMk cId="55451621" sldId="2145707993"/>
        </pc:sldMkLst>
      </pc:sldChg>
      <pc:sldChg chg="del">
        <pc:chgData name="Dalibor Slovák" userId="84fe05da-dfa5-4f7b-9e58-0411b83d4960" providerId="ADAL" clId="{BA384987-137A-4047-92A5-7C9A17218CCB}" dt="2024-12-04T08:59:28.905" v="672" actId="47"/>
        <pc:sldMkLst>
          <pc:docMk/>
          <pc:sldMk cId="3001139053" sldId="2145707996"/>
        </pc:sldMkLst>
      </pc:sldChg>
      <pc:sldChg chg="addSp delSp modSp mod">
        <pc:chgData name="Dalibor Slovák" userId="84fe05da-dfa5-4f7b-9e58-0411b83d4960" providerId="ADAL" clId="{BA384987-137A-4047-92A5-7C9A17218CCB}" dt="2024-12-04T09:22:13.101" v="953" actId="20577"/>
        <pc:sldMkLst>
          <pc:docMk/>
          <pc:sldMk cId="1229486787" sldId="2145707997"/>
        </pc:sldMkLst>
        <pc:spChg chg="mod">
          <ac:chgData name="Dalibor Slovák" userId="84fe05da-dfa5-4f7b-9e58-0411b83d4960" providerId="ADAL" clId="{BA384987-137A-4047-92A5-7C9A17218CCB}" dt="2024-12-04T09:22:13.101" v="953" actId="20577"/>
          <ac:spMkLst>
            <pc:docMk/>
            <pc:sldMk cId="1229486787" sldId="2145707997"/>
            <ac:spMk id="6" creationId="{6059F788-B765-48BD-BB54-6D0223E169F5}"/>
          </ac:spMkLst>
        </pc:spChg>
        <pc:spChg chg="mod">
          <ac:chgData name="Dalibor Slovák" userId="84fe05da-dfa5-4f7b-9e58-0411b83d4960" providerId="ADAL" clId="{BA384987-137A-4047-92A5-7C9A17218CCB}" dt="2024-12-04T08:58:51.792" v="640" actId="20577"/>
          <ac:spMkLst>
            <pc:docMk/>
            <pc:sldMk cId="1229486787" sldId="2145707997"/>
            <ac:spMk id="7" creationId="{29F041CD-BF6D-67DF-B96F-E919FDF32484}"/>
          </ac:spMkLst>
        </pc:spChg>
        <pc:spChg chg="mod">
          <ac:chgData name="Dalibor Slovák" userId="84fe05da-dfa5-4f7b-9e58-0411b83d4960" providerId="ADAL" clId="{BA384987-137A-4047-92A5-7C9A17218CCB}" dt="2024-12-04T08:58:04.159" v="613" actId="1038"/>
          <ac:spMkLst>
            <pc:docMk/>
            <pc:sldMk cId="1229486787" sldId="2145707997"/>
            <ac:spMk id="8" creationId="{1BB91A8A-08A5-8C9C-A276-600864BF2A2A}"/>
          </ac:spMkLst>
        </pc:spChg>
        <pc:spChg chg="mod">
          <ac:chgData name="Dalibor Slovák" userId="84fe05da-dfa5-4f7b-9e58-0411b83d4960" providerId="ADAL" clId="{BA384987-137A-4047-92A5-7C9A17218CCB}" dt="2024-12-04T08:58:43.287" v="637" actId="14100"/>
          <ac:spMkLst>
            <pc:docMk/>
            <pc:sldMk cId="1229486787" sldId="2145707997"/>
            <ac:spMk id="10" creationId="{852A3494-9EA6-D9F6-DFEE-D48A17FD8817}"/>
          </ac:spMkLst>
        </pc:spChg>
        <pc:spChg chg="add mod">
          <ac:chgData name="Dalibor Slovák" userId="84fe05da-dfa5-4f7b-9e58-0411b83d4960" providerId="ADAL" clId="{BA384987-137A-4047-92A5-7C9A17218CCB}" dt="2024-12-04T08:58:04.159" v="613" actId="1038"/>
          <ac:spMkLst>
            <pc:docMk/>
            <pc:sldMk cId="1229486787" sldId="2145707997"/>
            <ac:spMk id="19" creationId="{245455E5-A768-CB48-805D-642178BF8375}"/>
          </ac:spMkLst>
        </pc:spChg>
        <pc:spChg chg="add mod">
          <ac:chgData name="Dalibor Slovák" userId="84fe05da-dfa5-4f7b-9e58-0411b83d4960" providerId="ADAL" clId="{BA384987-137A-4047-92A5-7C9A17218CCB}" dt="2024-12-04T08:59:02.136" v="642"/>
          <ac:spMkLst>
            <pc:docMk/>
            <pc:sldMk cId="1229486787" sldId="2145707997"/>
            <ac:spMk id="26" creationId="{8E0B84A3-806A-D99A-6F8F-56FA21A420ED}"/>
          </ac:spMkLst>
        </pc:spChg>
        <pc:spChg chg="add mod">
          <ac:chgData name="Dalibor Slovák" userId="84fe05da-dfa5-4f7b-9e58-0411b83d4960" providerId="ADAL" clId="{BA384987-137A-4047-92A5-7C9A17218CCB}" dt="2024-12-04T08:59:02.136" v="642"/>
          <ac:spMkLst>
            <pc:docMk/>
            <pc:sldMk cId="1229486787" sldId="2145707997"/>
            <ac:spMk id="28" creationId="{E10517CF-A525-23E6-ECD4-753F51720CF1}"/>
          </ac:spMkLst>
        </pc:spChg>
        <pc:picChg chg="add mod ord">
          <ac:chgData name="Dalibor Slovák" userId="84fe05da-dfa5-4f7b-9e58-0411b83d4960" providerId="ADAL" clId="{BA384987-137A-4047-92A5-7C9A17218CCB}" dt="2024-12-04T08:57:52.128" v="571" actId="167"/>
          <ac:picMkLst>
            <pc:docMk/>
            <pc:sldMk cId="1229486787" sldId="2145707997"/>
            <ac:picMk id="25" creationId="{897AB48E-BD7E-17C9-3FD5-C11014D6FFE8}"/>
          </ac:picMkLst>
        </pc:picChg>
        <pc:cxnChg chg="mod">
          <ac:chgData name="Dalibor Slovák" userId="84fe05da-dfa5-4f7b-9e58-0411b83d4960" providerId="ADAL" clId="{BA384987-137A-4047-92A5-7C9A17218CCB}" dt="2024-12-04T08:58:32.464" v="635" actId="1037"/>
          <ac:cxnSpMkLst>
            <pc:docMk/>
            <pc:sldMk cId="1229486787" sldId="2145707997"/>
            <ac:cxnSpMk id="21" creationId="{3826BF8A-B0BC-5D27-4559-DDFB05F89E2B}"/>
          </ac:cxnSpMkLst>
        </pc:cxnChg>
        <pc:cxnChg chg="add del mod">
          <ac:chgData name="Dalibor Slovák" userId="84fe05da-dfa5-4f7b-9e58-0411b83d4960" providerId="ADAL" clId="{BA384987-137A-4047-92A5-7C9A17218CCB}" dt="2024-12-04T08:58:32.464" v="635" actId="1037"/>
          <ac:cxnSpMkLst>
            <pc:docMk/>
            <pc:sldMk cId="1229486787" sldId="2145707997"/>
            <ac:cxnSpMk id="22" creationId="{27B7823B-2BEC-4026-3CCB-F4B2D5EF7B6A}"/>
          </ac:cxnSpMkLst>
        </pc:cxnChg>
        <pc:cxnChg chg="add mod">
          <ac:chgData name="Dalibor Slovák" userId="84fe05da-dfa5-4f7b-9e58-0411b83d4960" providerId="ADAL" clId="{BA384987-137A-4047-92A5-7C9A17218CCB}" dt="2024-12-04T08:59:13.345" v="671" actId="1038"/>
          <ac:cxnSpMkLst>
            <pc:docMk/>
            <pc:sldMk cId="1229486787" sldId="2145707997"/>
            <ac:cxnSpMk id="27" creationId="{466F4656-FC08-51A4-2C9E-330FF704E4BE}"/>
          </ac:cxnSpMkLst>
        </pc:cxnChg>
      </pc:sldChg>
      <pc:sldChg chg="del">
        <pc:chgData name="Dalibor Slovák" userId="84fe05da-dfa5-4f7b-9e58-0411b83d4960" providerId="ADAL" clId="{BA384987-137A-4047-92A5-7C9A17218CCB}" dt="2024-12-04T09:44:44.083" v="1650" actId="47"/>
        <pc:sldMkLst>
          <pc:docMk/>
          <pc:sldMk cId="2546296666" sldId="2145707998"/>
        </pc:sldMkLst>
      </pc:sldChg>
      <pc:sldChg chg="del">
        <pc:chgData name="Dalibor Slovák" userId="84fe05da-dfa5-4f7b-9e58-0411b83d4960" providerId="ADAL" clId="{BA384987-137A-4047-92A5-7C9A17218CCB}" dt="2024-12-04T09:44:44.083" v="1650" actId="47"/>
        <pc:sldMkLst>
          <pc:docMk/>
          <pc:sldMk cId="2083364306" sldId="2145707999"/>
        </pc:sldMkLst>
      </pc:sldChg>
      <pc:sldChg chg="del">
        <pc:chgData name="Dalibor Slovák" userId="84fe05da-dfa5-4f7b-9e58-0411b83d4960" providerId="ADAL" clId="{BA384987-137A-4047-92A5-7C9A17218CCB}" dt="2024-12-04T09:44:44.083" v="1650" actId="47"/>
        <pc:sldMkLst>
          <pc:docMk/>
          <pc:sldMk cId="2553230866" sldId="2145708000"/>
        </pc:sldMkLst>
      </pc:sldChg>
      <pc:sldChg chg="del">
        <pc:chgData name="Dalibor Slovák" userId="84fe05da-dfa5-4f7b-9e58-0411b83d4960" providerId="ADAL" clId="{BA384987-137A-4047-92A5-7C9A17218CCB}" dt="2024-12-04T09:44:44.083" v="1650" actId="47"/>
        <pc:sldMkLst>
          <pc:docMk/>
          <pc:sldMk cId="1649425939" sldId="2145708001"/>
        </pc:sldMkLst>
      </pc:sldChg>
      <pc:sldChg chg="del">
        <pc:chgData name="Dalibor Slovák" userId="84fe05da-dfa5-4f7b-9e58-0411b83d4960" providerId="ADAL" clId="{BA384987-137A-4047-92A5-7C9A17218CCB}" dt="2024-12-04T09:44:44.083" v="1650" actId="47"/>
        <pc:sldMkLst>
          <pc:docMk/>
          <pc:sldMk cId="2337249549" sldId="2145708002"/>
        </pc:sldMkLst>
      </pc:sldChg>
      <pc:sldChg chg="del">
        <pc:chgData name="Dalibor Slovák" userId="84fe05da-dfa5-4f7b-9e58-0411b83d4960" providerId="ADAL" clId="{BA384987-137A-4047-92A5-7C9A17218CCB}" dt="2024-12-04T09:44:44.083" v="1650" actId="47"/>
        <pc:sldMkLst>
          <pc:docMk/>
          <pc:sldMk cId="1160635273" sldId="2145708003"/>
        </pc:sldMkLst>
      </pc:sldChg>
      <pc:sldChg chg="del">
        <pc:chgData name="Dalibor Slovák" userId="84fe05da-dfa5-4f7b-9e58-0411b83d4960" providerId="ADAL" clId="{BA384987-137A-4047-92A5-7C9A17218CCB}" dt="2024-12-04T09:44:44.083" v="1650" actId="47"/>
        <pc:sldMkLst>
          <pc:docMk/>
          <pc:sldMk cId="3136671551" sldId="2145708004"/>
        </pc:sldMkLst>
      </pc:sldChg>
      <pc:sldChg chg="del">
        <pc:chgData name="Dalibor Slovák" userId="84fe05da-dfa5-4f7b-9e58-0411b83d4960" providerId="ADAL" clId="{BA384987-137A-4047-92A5-7C9A17218CCB}" dt="2024-12-04T09:57:59.016" v="1914" actId="47"/>
        <pc:sldMkLst>
          <pc:docMk/>
          <pc:sldMk cId="616393147" sldId="2145708005"/>
        </pc:sldMkLst>
      </pc:sldChg>
      <pc:sldChg chg="del">
        <pc:chgData name="Dalibor Slovák" userId="84fe05da-dfa5-4f7b-9e58-0411b83d4960" providerId="ADAL" clId="{BA384987-137A-4047-92A5-7C9A17218CCB}" dt="2024-12-04T09:44:44.083" v="1650" actId="47"/>
        <pc:sldMkLst>
          <pc:docMk/>
          <pc:sldMk cId="43463521" sldId="2145708006"/>
        </pc:sldMkLst>
      </pc:sldChg>
      <pc:sldChg chg="del">
        <pc:chgData name="Dalibor Slovák" userId="84fe05da-dfa5-4f7b-9e58-0411b83d4960" providerId="ADAL" clId="{BA384987-137A-4047-92A5-7C9A17218CCB}" dt="2024-12-04T09:44:44.083" v="1650" actId="47"/>
        <pc:sldMkLst>
          <pc:docMk/>
          <pc:sldMk cId="1211413197" sldId="2145708007"/>
        </pc:sldMkLst>
      </pc:sldChg>
      <pc:sldChg chg="del">
        <pc:chgData name="Dalibor Slovák" userId="84fe05da-dfa5-4f7b-9e58-0411b83d4960" providerId="ADAL" clId="{BA384987-137A-4047-92A5-7C9A17218CCB}" dt="2024-12-04T11:45:46.257" v="3993" actId="47"/>
        <pc:sldMkLst>
          <pc:docMk/>
          <pc:sldMk cId="1464850624" sldId="2145708009"/>
        </pc:sldMkLst>
      </pc:sldChg>
      <pc:sldChg chg="del">
        <pc:chgData name="Dalibor Slovák" userId="84fe05da-dfa5-4f7b-9e58-0411b83d4960" providerId="ADAL" clId="{BA384987-137A-4047-92A5-7C9A17218CCB}" dt="2024-12-04T23:04:47.374" v="8054" actId="47"/>
        <pc:sldMkLst>
          <pc:docMk/>
          <pc:sldMk cId="889185952" sldId="2145708010"/>
        </pc:sldMkLst>
      </pc:sldChg>
      <pc:sldChg chg="addSp delSp modSp mod">
        <pc:chgData name="Dalibor Slovák" userId="84fe05da-dfa5-4f7b-9e58-0411b83d4960" providerId="ADAL" clId="{BA384987-137A-4047-92A5-7C9A17218CCB}" dt="2024-12-04T22:56:00.073" v="7749" actId="478"/>
        <pc:sldMkLst>
          <pc:docMk/>
          <pc:sldMk cId="2901328861" sldId="2145708011"/>
        </pc:sldMkLst>
        <pc:spChg chg="mod">
          <ac:chgData name="Dalibor Slovák" userId="84fe05da-dfa5-4f7b-9e58-0411b83d4960" providerId="ADAL" clId="{BA384987-137A-4047-92A5-7C9A17218CCB}" dt="2024-12-04T22:55:29.489" v="7741" actId="14100"/>
          <ac:spMkLst>
            <pc:docMk/>
            <pc:sldMk cId="2901328861" sldId="2145708011"/>
            <ac:spMk id="10" creationId="{3713080D-B9B9-F7E0-0346-A4F039EC0CE5}"/>
          </ac:spMkLst>
        </pc:spChg>
        <pc:spChg chg="mod">
          <ac:chgData name="Dalibor Slovák" userId="84fe05da-dfa5-4f7b-9e58-0411b83d4960" providerId="ADAL" clId="{BA384987-137A-4047-92A5-7C9A17218CCB}" dt="2024-12-04T22:55:15.331" v="7734"/>
          <ac:spMkLst>
            <pc:docMk/>
            <pc:sldMk cId="2901328861" sldId="2145708011"/>
            <ac:spMk id="14" creationId="{B49BBF3A-FAD6-1015-A114-2A9AA310E4CA}"/>
          </ac:spMkLst>
        </pc:spChg>
        <pc:spChg chg="mod">
          <ac:chgData name="Dalibor Slovák" userId="84fe05da-dfa5-4f7b-9e58-0411b83d4960" providerId="ADAL" clId="{BA384987-137A-4047-92A5-7C9A17218CCB}" dt="2024-12-04T22:55:55.035" v="7748" actId="14100"/>
          <ac:spMkLst>
            <pc:docMk/>
            <pc:sldMk cId="2901328861" sldId="2145708011"/>
            <ac:spMk id="17" creationId="{3A997953-84A4-564F-C98B-5950B52199B2}"/>
          </ac:spMkLst>
        </pc:spChg>
        <pc:picChg chg="add mod ord">
          <ac:chgData name="Dalibor Slovák" userId="84fe05da-dfa5-4f7b-9e58-0411b83d4960" providerId="ADAL" clId="{BA384987-137A-4047-92A5-7C9A17218CCB}" dt="2024-12-04T22:55:33.237" v="7743" actId="1076"/>
          <ac:picMkLst>
            <pc:docMk/>
            <pc:sldMk cId="2901328861" sldId="2145708011"/>
            <ac:picMk id="4" creationId="{69E6172F-8554-1097-B73F-84524DBFC405}"/>
          </ac:picMkLst>
        </pc:picChg>
      </pc:sldChg>
      <pc:sldChg chg="del">
        <pc:chgData name="Dalibor Slovák" userId="84fe05da-dfa5-4f7b-9e58-0411b83d4960" providerId="ADAL" clId="{BA384987-137A-4047-92A5-7C9A17218CCB}" dt="2024-12-04T10:17:59.276" v="2490" actId="47"/>
        <pc:sldMkLst>
          <pc:docMk/>
          <pc:sldMk cId="3696949402" sldId="2145708012"/>
        </pc:sldMkLst>
      </pc:sldChg>
      <pc:sldChg chg="addSp delSp modSp mod">
        <pc:chgData name="Dalibor Slovák" userId="84fe05da-dfa5-4f7b-9e58-0411b83d4960" providerId="ADAL" clId="{BA384987-137A-4047-92A5-7C9A17218CCB}" dt="2024-12-05T08:43:56.854" v="8415" actId="14100"/>
        <pc:sldMkLst>
          <pc:docMk/>
          <pc:sldMk cId="2087216131" sldId="2145708013"/>
        </pc:sldMkLst>
        <pc:spChg chg="mod">
          <ac:chgData name="Dalibor Slovák" userId="84fe05da-dfa5-4f7b-9e58-0411b83d4960" providerId="ADAL" clId="{BA384987-137A-4047-92A5-7C9A17218CCB}" dt="2024-12-05T08:43:31.856" v="8407" actId="1076"/>
          <ac:spMkLst>
            <pc:docMk/>
            <pc:sldMk cId="2087216131" sldId="2145708013"/>
            <ac:spMk id="4" creationId="{D046120B-EE82-9A28-1F40-DB61D9B59101}"/>
          </ac:spMkLst>
        </pc:spChg>
        <pc:spChg chg="mod">
          <ac:chgData name="Dalibor Slovák" userId="84fe05da-dfa5-4f7b-9e58-0411b83d4960" providerId="ADAL" clId="{BA384987-137A-4047-92A5-7C9A17218CCB}" dt="2024-12-05T08:43:28.810" v="8406" actId="1038"/>
          <ac:spMkLst>
            <pc:docMk/>
            <pc:sldMk cId="2087216131" sldId="2145708013"/>
            <ac:spMk id="9" creationId="{EC596F90-2EE2-D287-3742-35D6148D11FF}"/>
          </ac:spMkLst>
        </pc:spChg>
        <pc:spChg chg="add mod">
          <ac:chgData name="Dalibor Slovák" userId="84fe05da-dfa5-4f7b-9e58-0411b83d4960" providerId="ADAL" clId="{BA384987-137A-4047-92A5-7C9A17218CCB}" dt="2024-12-05T08:43:50.028" v="8414" actId="1076"/>
          <ac:spMkLst>
            <pc:docMk/>
            <pc:sldMk cId="2087216131" sldId="2145708013"/>
            <ac:spMk id="15" creationId="{2F0D625E-F358-B121-0E7D-60FD413446F2}"/>
          </ac:spMkLst>
        </pc:spChg>
        <pc:spChg chg="add mod">
          <ac:chgData name="Dalibor Slovák" userId="84fe05da-dfa5-4f7b-9e58-0411b83d4960" providerId="ADAL" clId="{BA384987-137A-4047-92A5-7C9A17218CCB}" dt="2024-12-05T08:43:45.735" v="8413" actId="14100"/>
          <ac:spMkLst>
            <pc:docMk/>
            <pc:sldMk cId="2087216131" sldId="2145708013"/>
            <ac:spMk id="24" creationId="{36E5BE01-BDB0-92C3-B36A-7DB5033F873B}"/>
          </ac:spMkLst>
        </pc:spChg>
        <pc:picChg chg="add mod ord">
          <ac:chgData name="Dalibor Slovák" userId="84fe05da-dfa5-4f7b-9e58-0411b83d4960" providerId="ADAL" clId="{BA384987-137A-4047-92A5-7C9A17218CCB}" dt="2024-12-05T08:43:28.810" v="8406" actId="1038"/>
          <ac:picMkLst>
            <pc:docMk/>
            <pc:sldMk cId="2087216131" sldId="2145708013"/>
            <ac:picMk id="5" creationId="{42BD9DE2-66CF-44AD-78F9-9B8E2FABCACA}"/>
          </ac:picMkLst>
        </pc:picChg>
        <pc:cxnChg chg="mod">
          <ac:chgData name="Dalibor Slovák" userId="84fe05da-dfa5-4f7b-9e58-0411b83d4960" providerId="ADAL" clId="{BA384987-137A-4047-92A5-7C9A17218CCB}" dt="2024-12-05T08:43:31.856" v="8407" actId="1076"/>
          <ac:cxnSpMkLst>
            <pc:docMk/>
            <pc:sldMk cId="2087216131" sldId="2145708013"/>
            <ac:cxnSpMk id="7" creationId="{2C684B38-5763-FEE9-3D32-6F9D277C6AA7}"/>
          </ac:cxnSpMkLst>
        </pc:cxnChg>
        <pc:cxnChg chg="add mod">
          <ac:chgData name="Dalibor Slovák" userId="84fe05da-dfa5-4f7b-9e58-0411b83d4960" providerId="ADAL" clId="{BA384987-137A-4047-92A5-7C9A17218CCB}" dt="2024-12-05T08:43:56.854" v="8415" actId="14100"/>
          <ac:cxnSpMkLst>
            <pc:docMk/>
            <pc:sldMk cId="2087216131" sldId="2145708013"/>
            <ac:cxnSpMk id="23" creationId="{2EBAE4D9-46C0-32AB-017E-68512E57CDAD}"/>
          </ac:cxnSpMkLst>
        </pc:cxnChg>
      </pc:sldChg>
      <pc:sldChg chg="del">
        <pc:chgData name="Dalibor Slovák" userId="84fe05da-dfa5-4f7b-9e58-0411b83d4960" providerId="ADAL" clId="{BA384987-137A-4047-92A5-7C9A17218CCB}" dt="2024-12-05T08:50:23.455" v="8483" actId="47"/>
        <pc:sldMkLst>
          <pc:docMk/>
          <pc:sldMk cId="2227700452" sldId="2145708016"/>
        </pc:sldMkLst>
      </pc:sldChg>
      <pc:sldChg chg="del">
        <pc:chgData name="Dalibor Slovák" userId="84fe05da-dfa5-4f7b-9e58-0411b83d4960" providerId="ADAL" clId="{BA384987-137A-4047-92A5-7C9A17218CCB}" dt="2024-12-05T08:50:23.455" v="8483" actId="47"/>
        <pc:sldMkLst>
          <pc:docMk/>
          <pc:sldMk cId="3417490513" sldId="2145708017"/>
        </pc:sldMkLst>
      </pc:sldChg>
      <pc:sldChg chg="del">
        <pc:chgData name="Dalibor Slovák" userId="84fe05da-dfa5-4f7b-9e58-0411b83d4960" providerId="ADAL" clId="{BA384987-137A-4047-92A5-7C9A17218CCB}" dt="2024-12-04T08:39:10.109" v="169" actId="47"/>
        <pc:sldMkLst>
          <pc:docMk/>
          <pc:sldMk cId="343661614" sldId="2145708019"/>
        </pc:sldMkLst>
      </pc:sldChg>
      <pc:sldChg chg="del">
        <pc:chgData name="Dalibor Slovák" userId="84fe05da-dfa5-4f7b-9e58-0411b83d4960" providerId="ADAL" clId="{BA384987-137A-4047-92A5-7C9A17218CCB}" dt="2024-12-04T08:39:11.555" v="171" actId="47"/>
        <pc:sldMkLst>
          <pc:docMk/>
          <pc:sldMk cId="3286909023" sldId="2145708020"/>
        </pc:sldMkLst>
      </pc:sldChg>
      <pc:sldChg chg="del">
        <pc:chgData name="Dalibor Slovák" userId="84fe05da-dfa5-4f7b-9e58-0411b83d4960" providerId="ADAL" clId="{BA384987-137A-4047-92A5-7C9A17218CCB}" dt="2024-12-04T08:39:12.986" v="173" actId="47"/>
        <pc:sldMkLst>
          <pc:docMk/>
          <pc:sldMk cId="251125064" sldId="2145708022"/>
        </pc:sldMkLst>
      </pc:sldChg>
      <pc:sldChg chg="del">
        <pc:chgData name="Dalibor Slovák" userId="84fe05da-dfa5-4f7b-9e58-0411b83d4960" providerId="ADAL" clId="{BA384987-137A-4047-92A5-7C9A17218CCB}" dt="2024-12-04T09:44:44.083" v="1650" actId="47"/>
        <pc:sldMkLst>
          <pc:docMk/>
          <pc:sldMk cId="4273200045" sldId="2145708023"/>
        </pc:sldMkLst>
      </pc:sldChg>
      <pc:sldChg chg="addSp delSp modSp mod modShow">
        <pc:chgData name="Dalibor Slovák" userId="84fe05da-dfa5-4f7b-9e58-0411b83d4960" providerId="ADAL" clId="{BA384987-137A-4047-92A5-7C9A17218CCB}" dt="2024-12-06T13:17:33.074" v="13051" actId="1036"/>
        <pc:sldMkLst>
          <pc:docMk/>
          <pc:sldMk cId="22846770" sldId="2145708024"/>
        </pc:sldMkLst>
        <pc:spChg chg="mod">
          <ac:chgData name="Dalibor Slovák" userId="84fe05da-dfa5-4f7b-9e58-0411b83d4960" providerId="ADAL" clId="{BA384987-137A-4047-92A5-7C9A17218CCB}" dt="2024-12-06T13:17:33.074" v="13051" actId="1036"/>
          <ac:spMkLst>
            <pc:docMk/>
            <pc:sldMk cId="22846770" sldId="2145708024"/>
            <ac:spMk id="7" creationId="{7D506493-AAD5-5A9E-094A-C818A96FE6CD}"/>
          </ac:spMkLst>
        </pc:spChg>
        <pc:spChg chg="mod">
          <ac:chgData name="Dalibor Slovák" userId="84fe05da-dfa5-4f7b-9e58-0411b83d4960" providerId="ADAL" clId="{BA384987-137A-4047-92A5-7C9A17218CCB}" dt="2024-12-06T13:17:33.074" v="13051" actId="1036"/>
          <ac:spMkLst>
            <pc:docMk/>
            <pc:sldMk cId="22846770" sldId="2145708024"/>
            <ac:spMk id="8" creationId="{E114880B-F52F-A1B0-08AA-1D34459677A7}"/>
          </ac:spMkLst>
        </pc:spChg>
        <pc:spChg chg="mod">
          <ac:chgData name="Dalibor Slovák" userId="84fe05da-dfa5-4f7b-9e58-0411b83d4960" providerId="ADAL" clId="{BA384987-137A-4047-92A5-7C9A17218CCB}" dt="2024-12-06T13:00:55.511" v="12666" actId="1076"/>
          <ac:spMkLst>
            <pc:docMk/>
            <pc:sldMk cId="22846770" sldId="2145708024"/>
            <ac:spMk id="9" creationId="{5E535770-5739-CF0A-E51D-CCAC2B00F19D}"/>
          </ac:spMkLst>
        </pc:spChg>
        <pc:spChg chg="mod">
          <ac:chgData name="Dalibor Slovák" userId="84fe05da-dfa5-4f7b-9e58-0411b83d4960" providerId="ADAL" clId="{BA384987-137A-4047-92A5-7C9A17218CCB}" dt="2024-12-06T13:00:55.511" v="12666" actId="1076"/>
          <ac:spMkLst>
            <pc:docMk/>
            <pc:sldMk cId="22846770" sldId="2145708024"/>
            <ac:spMk id="12" creationId="{DF2844EF-286F-B2E5-1CE0-76BA34DD22AC}"/>
          </ac:spMkLst>
        </pc:spChg>
        <pc:spChg chg="mod">
          <ac:chgData name="Dalibor Slovák" userId="84fe05da-dfa5-4f7b-9e58-0411b83d4960" providerId="ADAL" clId="{BA384987-137A-4047-92A5-7C9A17218CCB}" dt="2024-12-06T13:10:48.977" v="12801" actId="14100"/>
          <ac:spMkLst>
            <pc:docMk/>
            <pc:sldMk cId="22846770" sldId="2145708024"/>
            <ac:spMk id="13" creationId="{C8CC2E87-F14E-AB0A-9377-B8320BE46479}"/>
          </ac:spMkLst>
        </pc:spChg>
        <pc:spChg chg="add mod">
          <ac:chgData name="Dalibor Slovák" userId="84fe05da-dfa5-4f7b-9e58-0411b83d4960" providerId="ADAL" clId="{BA384987-137A-4047-92A5-7C9A17218CCB}" dt="2024-12-06T13:10:56.060" v="12802"/>
          <ac:spMkLst>
            <pc:docMk/>
            <pc:sldMk cId="22846770" sldId="2145708024"/>
            <ac:spMk id="18" creationId="{06D82A87-C0CD-682C-B77D-6970F1D73924}"/>
          </ac:spMkLst>
        </pc:spChg>
        <pc:picChg chg="add mod ord">
          <ac:chgData name="Dalibor Slovák" userId="84fe05da-dfa5-4f7b-9e58-0411b83d4960" providerId="ADAL" clId="{BA384987-137A-4047-92A5-7C9A17218CCB}" dt="2024-12-06T13:15:21.283" v="13004" actId="167"/>
          <ac:picMkLst>
            <pc:docMk/>
            <pc:sldMk cId="22846770" sldId="2145708024"/>
            <ac:picMk id="23" creationId="{B8E222AE-C8BA-BBF1-CB88-133C165120A0}"/>
          </ac:picMkLst>
        </pc:picChg>
        <pc:cxnChg chg="mod">
          <ac:chgData name="Dalibor Slovák" userId="84fe05da-dfa5-4f7b-9e58-0411b83d4960" providerId="ADAL" clId="{BA384987-137A-4047-92A5-7C9A17218CCB}" dt="2024-12-06T13:00:55.511" v="12666" actId="1076"/>
          <ac:cxnSpMkLst>
            <pc:docMk/>
            <pc:sldMk cId="22846770" sldId="2145708024"/>
            <ac:cxnSpMk id="11" creationId="{2D5499B3-A993-C933-C537-4F4990500087}"/>
          </ac:cxnSpMkLst>
        </pc:cxnChg>
        <pc:cxnChg chg="mod">
          <ac:chgData name="Dalibor Slovák" userId="84fe05da-dfa5-4f7b-9e58-0411b83d4960" providerId="ADAL" clId="{BA384987-137A-4047-92A5-7C9A17218CCB}" dt="2024-12-06T13:00:55.511" v="12666" actId="1076"/>
          <ac:cxnSpMkLst>
            <pc:docMk/>
            <pc:sldMk cId="22846770" sldId="2145708024"/>
            <ac:cxnSpMk id="14" creationId="{3BA5B048-E7E3-DE1E-A6E6-ED489A6B68DF}"/>
          </ac:cxnSpMkLst>
        </pc:cxnChg>
        <pc:cxnChg chg="add mod">
          <ac:chgData name="Dalibor Slovák" userId="84fe05da-dfa5-4f7b-9e58-0411b83d4960" providerId="ADAL" clId="{BA384987-137A-4047-92A5-7C9A17218CCB}" dt="2024-12-06T13:11:09.705" v="12834" actId="14100"/>
          <ac:cxnSpMkLst>
            <pc:docMk/>
            <pc:sldMk cId="22846770" sldId="2145708024"/>
            <ac:cxnSpMk id="19" creationId="{E5E129C6-0C7A-D520-51A4-4508B8732A2C}"/>
          </ac:cxnSpMkLst>
        </pc:cxnChg>
        <pc:cxnChg chg="mod">
          <ac:chgData name="Dalibor Slovák" userId="84fe05da-dfa5-4f7b-9e58-0411b83d4960" providerId="ADAL" clId="{BA384987-137A-4047-92A5-7C9A17218CCB}" dt="2024-12-06T13:11:20.339" v="12868" actId="1036"/>
          <ac:cxnSpMkLst>
            <pc:docMk/>
            <pc:sldMk cId="22846770" sldId="2145708024"/>
            <ac:cxnSpMk id="21" creationId="{4134016F-A4FF-E139-119F-8501D85C121A}"/>
          </ac:cxnSpMkLst>
        </pc:cxnChg>
      </pc:sldChg>
      <pc:sldChg chg="del">
        <pc:chgData name="Dalibor Slovák" userId="84fe05da-dfa5-4f7b-9e58-0411b83d4960" providerId="ADAL" clId="{BA384987-137A-4047-92A5-7C9A17218CCB}" dt="2024-12-05T08:50:23.455" v="8483" actId="47"/>
        <pc:sldMkLst>
          <pc:docMk/>
          <pc:sldMk cId="675382630" sldId="2145708025"/>
        </pc:sldMkLst>
      </pc:sldChg>
      <pc:sldChg chg="del">
        <pc:chgData name="Dalibor Slovák" userId="84fe05da-dfa5-4f7b-9e58-0411b83d4960" providerId="ADAL" clId="{BA384987-137A-4047-92A5-7C9A17218CCB}" dt="2024-12-05T08:50:23.455" v="8483" actId="47"/>
        <pc:sldMkLst>
          <pc:docMk/>
          <pc:sldMk cId="761880510" sldId="2145708027"/>
        </pc:sldMkLst>
      </pc:sldChg>
      <pc:sldChg chg="del">
        <pc:chgData name="Dalibor Slovák" userId="84fe05da-dfa5-4f7b-9e58-0411b83d4960" providerId="ADAL" clId="{BA384987-137A-4047-92A5-7C9A17218CCB}" dt="2024-12-04T12:59:46.861" v="4905" actId="47"/>
        <pc:sldMkLst>
          <pc:docMk/>
          <pc:sldMk cId="3668803029" sldId="2145708028"/>
        </pc:sldMkLst>
      </pc:sldChg>
      <pc:sldChg chg="del">
        <pc:chgData name="Dalibor Slovák" userId="84fe05da-dfa5-4f7b-9e58-0411b83d4960" providerId="ADAL" clId="{BA384987-137A-4047-92A5-7C9A17218CCB}" dt="2024-12-04T12:59:47.674" v="4906" actId="47"/>
        <pc:sldMkLst>
          <pc:docMk/>
          <pc:sldMk cId="1084527073" sldId="2145708029"/>
        </pc:sldMkLst>
      </pc:sldChg>
      <pc:sldChg chg="del">
        <pc:chgData name="Dalibor Slovák" userId="84fe05da-dfa5-4f7b-9e58-0411b83d4960" providerId="ADAL" clId="{BA384987-137A-4047-92A5-7C9A17218CCB}" dt="2024-12-04T08:39:10.861" v="170" actId="47"/>
        <pc:sldMkLst>
          <pc:docMk/>
          <pc:sldMk cId="3383103515" sldId="2145708030"/>
        </pc:sldMkLst>
      </pc:sldChg>
      <pc:sldChg chg="del">
        <pc:chgData name="Dalibor Slovák" userId="84fe05da-dfa5-4f7b-9e58-0411b83d4960" providerId="ADAL" clId="{BA384987-137A-4047-92A5-7C9A17218CCB}" dt="2024-12-04T08:39:12.251" v="172" actId="47"/>
        <pc:sldMkLst>
          <pc:docMk/>
          <pc:sldMk cId="2491423895" sldId="2145708031"/>
        </pc:sldMkLst>
      </pc:sldChg>
      <pc:sldChg chg="del">
        <pc:chgData name="Dalibor Slovák" userId="84fe05da-dfa5-4f7b-9e58-0411b83d4960" providerId="ADAL" clId="{BA384987-137A-4047-92A5-7C9A17218CCB}" dt="2024-12-04T08:39:13.667" v="174" actId="47"/>
        <pc:sldMkLst>
          <pc:docMk/>
          <pc:sldMk cId="2157184183" sldId="2145708032"/>
        </pc:sldMkLst>
      </pc:sldChg>
      <pc:sldChg chg="del">
        <pc:chgData name="Dalibor Slovák" userId="84fe05da-dfa5-4f7b-9e58-0411b83d4960" providerId="ADAL" clId="{BA384987-137A-4047-92A5-7C9A17218CCB}" dt="2024-12-04T09:44:44.083" v="1650" actId="47"/>
        <pc:sldMkLst>
          <pc:docMk/>
          <pc:sldMk cId="3224736162" sldId="2145708033"/>
        </pc:sldMkLst>
      </pc:sldChg>
      <pc:sldChg chg="del">
        <pc:chgData name="Dalibor Slovák" userId="84fe05da-dfa5-4f7b-9e58-0411b83d4960" providerId="ADAL" clId="{BA384987-137A-4047-92A5-7C9A17218CCB}" dt="2024-12-04T09:44:44.083" v="1650" actId="47"/>
        <pc:sldMkLst>
          <pc:docMk/>
          <pc:sldMk cId="3189692028" sldId="2145708034"/>
        </pc:sldMkLst>
      </pc:sldChg>
      <pc:sldChg chg="del">
        <pc:chgData name="Dalibor Slovák" userId="84fe05da-dfa5-4f7b-9e58-0411b83d4960" providerId="ADAL" clId="{BA384987-137A-4047-92A5-7C9A17218CCB}" dt="2024-12-04T09:44:44.083" v="1650" actId="47"/>
        <pc:sldMkLst>
          <pc:docMk/>
          <pc:sldMk cId="1339508998" sldId="2145708035"/>
        </pc:sldMkLst>
      </pc:sldChg>
      <pc:sldChg chg="addSp delSp modSp mod ord">
        <pc:chgData name="Dalibor Slovák" userId="84fe05da-dfa5-4f7b-9e58-0411b83d4960" providerId="ADAL" clId="{BA384987-137A-4047-92A5-7C9A17218CCB}" dt="2024-12-06T10:54:32.487" v="12355" actId="1035"/>
        <pc:sldMkLst>
          <pc:docMk/>
          <pc:sldMk cId="4132125687" sldId="2145708036"/>
        </pc:sldMkLst>
        <pc:spChg chg="add mod">
          <ac:chgData name="Dalibor Slovák" userId="84fe05da-dfa5-4f7b-9e58-0411b83d4960" providerId="ADAL" clId="{BA384987-137A-4047-92A5-7C9A17218CCB}" dt="2024-12-05T11:03:25.897" v="9489" actId="20577"/>
          <ac:spMkLst>
            <pc:docMk/>
            <pc:sldMk cId="4132125687" sldId="2145708036"/>
            <ac:spMk id="3" creationId="{DDE995EE-8983-F14E-13C2-59110E8DD9EF}"/>
          </ac:spMkLst>
        </pc:spChg>
        <pc:spChg chg="mod">
          <ac:chgData name="Dalibor Slovák" userId="84fe05da-dfa5-4f7b-9e58-0411b83d4960" providerId="ADAL" clId="{BA384987-137A-4047-92A5-7C9A17218CCB}" dt="2024-12-06T10:53:48.736" v="12288" actId="20577"/>
          <ac:spMkLst>
            <pc:docMk/>
            <pc:sldMk cId="4132125687" sldId="2145708036"/>
            <ac:spMk id="4" creationId="{247E1F26-A231-0572-2BBA-EF66E1E658C7}"/>
          </ac:spMkLst>
        </pc:spChg>
        <pc:spChg chg="add mod">
          <ac:chgData name="Dalibor Slovák" userId="84fe05da-dfa5-4f7b-9e58-0411b83d4960" providerId="ADAL" clId="{BA384987-137A-4047-92A5-7C9A17218CCB}" dt="2024-12-06T10:53:03.798" v="12267" actId="1036"/>
          <ac:spMkLst>
            <pc:docMk/>
            <pc:sldMk cId="4132125687" sldId="2145708036"/>
            <ac:spMk id="6" creationId="{6429ED9C-12F4-99F7-A403-D7C73863C083}"/>
          </ac:spMkLst>
        </pc:spChg>
        <pc:spChg chg="mod">
          <ac:chgData name="Dalibor Slovák" userId="84fe05da-dfa5-4f7b-9e58-0411b83d4960" providerId="ADAL" clId="{BA384987-137A-4047-92A5-7C9A17218CCB}" dt="2024-12-06T10:52:48.498" v="12249" actId="1037"/>
          <ac:spMkLst>
            <pc:docMk/>
            <pc:sldMk cId="4132125687" sldId="2145708036"/>
            <ac:spMk id="7" creationId="{3231861D-B532-096B-4BD7-1584BF37D04B}"/>
          </ac:spMkLst>
        </pc:spChg>
        <pc:spChg chg="mod">
          <ac:chgData name="Dalibor Slovák" userId="84fe05da-dfa5-4f7b-9e58-0411b83d4960" providerId="ADAL" clId="{BA384987-137A-4047-92A5-7C9A17218CCB}" dt="2024-12-06T10:52:48.498" v="12249" actId="1037"/>
          <ac:spMkLst>
            <pc:docMk/>
            <pc:sldMk cId="4132125687" sldId="2145708036"/>
            <ac:spMk id="9" creationId="{FF924909-6539-D43C-5634-A86CCDF5D824}"/>
          </ac:spMkLst>
        </pc:spChg>
        <pc:spChg chg="mod">
          <ac:chgData name="Dalibor Slovák" userId="84fe05da-dfa5-4f7b-9e58-0411b83d4960" providerId="ADAL" clId="{BA384987-137A-4047-92A5-7C9A17218CCB}" dt="2024-12-04T12:50:32.025" v="4516" actId="1035"/>
          <ac:spMkLst>
            <pc:docMk/>
            <pc:sldMk cId="4132125687" sldId="2145708036"/>
            <ac:spMk id="14" creationId="{EA948193-53F9-A338-BF86-680CD468FF20}"/>
          </ac:spMkLst>
        </pc:spChg>
        <pc:spChg chg="mod">
          <ac:chgData name="Dalibor Slovák" userId="84fe05da-dfa5-4f7b-9e58-0411b83d4960" providerId="ADAL" clId="{BA384987-137A-4047-92A5-7C9A17218CCB}" dt="2024-12-04T12:49:30.409" v="4385" actId="20577"/>
          <ac:spMkLst>
            <pc:docMk/>
            <pc:sldMk cId="4132125687" sldId="2145708036"/>
            <ac:spMk id="15" creationId="{286E3202-D413-9296-BA2B-D414D35791D1}"/>
          </ac:spMkLst>
        </pc:spChg>
        <pc:spChg chg="mod">
          <ac:chgData name="Dalibor Slovák" userId="84fe05da-dfa5-4f7b-9e58-0411b83d4960" providerId="ADAL" clId="{BA384987-137A-4047-92A5-7C9A17218CCB}" dt="2024-12-04T12:50:32.025" v="4516" actId="1035"/>
          <ac:spMkLst>
            <pc:docMk/>
            <pc:sldMk cId="4132125687" sldId="2145708036"/>
            <ac:spMk id="18" creationId="{B6863C4D-9C53-CE3D-DC3C-88519184711F}"/>
          </ac:spMkLst>
        </pc:spChg>
        <pc:spChg chg="mod">
          <ac:chgData name="Dalibor Slovák" userId="84fe05da-dfa5-4f7b-9e58-0411b83d4960" providerId="ADAL" clId="{BA384987-137A-4047-92A5-7C9A17218CCB}" dt="2024-12-04T12:50:32.025" v="4516" actId="1035"/>
          <ac:spMkLst>
            <pc:docMk/>
            <pc:sldMk cId="4132125687" sldId="2145708036"/>
            <ac:spMk id="19" creationId="{22E8E061-EC1B-2B43-1F75-F5F12A205F58}"/>
          </ac:spMkLst>
        </pc:spChg>
        <pc:spChg chg="mod">
          <ac:chgData name="Dalibor Slovák" userId="84fe05da-dfa5-4f7b-9e58-0411b83d4960" providerId="ADAL" clId="{BA384987-137A-4047-92A5-7C9A17218CCB}" dt="2024-12-04T12:50:32.025" v="4516" actId="1035"/>
          <ac:spMkLst>
            <pc:docMk/>
            <pc:sldMk cId="4132125687" sldId="2145708036"/>
            <ac:spMk id="20" creationId="{F6E806FE-9D7C-34B4-569D-1A2310B43610}"/>
          </ac:spMkLst>
        </pc:spChg>
        <pc:spChg chg="mod">
          <ac:chgData name="Dalibor Slovák" userId="84fe05da-dfa5-4f7b-9e58-0411b83d4960" providerId="ADAL" clId="{BA384987-137A-4047-92A5-7C9A17218CCB}" dt="2024-12-06T10:54:20.401" v="12342" actId="1037"/>
          <ac:spMkLst>
            <pc:docMk/>
            <pc:sldMk cId="4132125687" sldId="2145708036"/>
            <ac:spMk id="21" creationId="{6D4B97C5-B70A-7C85-80FE-7216DFA903A0}"/>
          </ac:spMkLst>
        </pc:spChg>
        <pc:spChg chg="mod">
          <ac:chgData name="Dalibor Slovák" userId="84fe05da-dfa5-4f7b-9e58-0411b83d4960" providerId="ADAL" clId="{BA384987-137A-4047-92A5-7C9A17218CCB}" dt="2024-12-06T10:52:42.650" v="12246" actId="1037"/>
          <ac:spMkLst>
            <pc:docMk/>
            <pc:sldMk cId="4132125687" sldId="2145708036"/>
            <ac:spMk id="22" creationId="{7054C7CA-9ABF-EEE4-B86F-5A393490453F}"/>
          </ac:spMkLst>
        </pc:spChg>
        <pc:spChg chg="mod">
          <ac:chgData name="Dalibor Slovák" userId="84fe05da-dfa5-4f7b-9e58-0411b83d4960" providerId="ADAL" clId="{BA384987-137A-4047-92A5-7C9A17218CCB}" dt="2024-12-06T10:52:42.650" v="12246" actId="1037"/>
          <ac:spMkLst>
            <pc:docMk/>
            <pc:sldMk cId="4132125687" sldId="2145708036"/>
            <ac:spMk id="26" creationId="{02D17D22-B72E-EF10-55E4-BDBC4BE02B1E}"/>
          </ac:spMkLst>
        </pc:spChg>
        <pc:spChg chg="mod">
          <ac:chgData name="Dalibor Slovák" userId="84fe05da-dfa5-4f7b-9e58-0411b83d4960" providerId="ADAL" clId="{BA384987-137A-4047-92A5-7C9A17218CCB}" dt="2024-12-05T11:00:15.817" v="9251" actId="1036"/>
          <ac:spMkLst>
            <pc:docMk/>
            <pc:sldMk cId="4132125687" sldId="2145708036"/>
            <ac:spMk id="29" creationId="{15FD0917-9276-4707-985A-904B1EB0AAA2}"/>
          </ac:spMkLst>
        </pc:spChg>
        <pc:spChg chg="mod">
          <ac:chgData name="Dalibor Slovák" userId="84fe05da-dfa5-4f7b-9e58-0411b83d4960" providerId="ADAL" clId="{BA384987-137A-4047-92A5-7C9A17218CCB}" dt="2024-12-05T11:00:15.817" v="9251" actId="1036"/>
          <ac:spMkLst>
            <pc:docMk/>
            <pc:sldMk cId="4132125687" sldId="2145708036"/>
            <ac:spMk id="31" creationId="{91950F79-7C4D-1750-B928-9CED1FDBFA05}"/>
          </ac:spMkLst>
        </pc:spChg>
        <pc:spChg chg="mod">
          <ac:chgData name="Dalibor Slovák" userId="84fe05da-dfa5-4f7b-9e58-0411b83d4960" providerId="ADAL" clId="{BA384987-137A-4047-92A5-7C9A17218CCB}" dt="2024-12-06T10:53:57.967" v="12300" actId="1037"/>
          <ac:spMkLst>
            <pc:docMk/>
            <pc:sldMk cId="4132125687" sldId="2145708036"/>
            <ac:spMk id="34" creationId="{F9C22CEB-6F28-C516-2A35-98148828B4BD}"/>
          </ac:spMkLst>
        </pc:spChg>
        <pc:spChg chg="mod">
          <ac:chgData name="Dalibor Slovák" userId="84fe05da-dfa5-4f7b-9e58-0411b83d4960" providerId="ADAL" clId="{BA384987-137A-4047-92A5-7C9A17218CCB}" dt="2024-12-06T10:52:48.498" v="12249" actId="1037"/>
          <ac:spMkLst>
            <pc:docMk/>
            <pc:sldMk cId="4132125687" sldId="2145708036"/>
            <ac:spMk id="38" creationId="{8336710F-8485-43CA-84D7-8D418BCE99A5}"/>
          </ac:spMkLst>
        </pc:spChg>
        <pc:picChg chg="add mod ord">
          <ac:chgData name="Dalibor Slovák" userId="84fe05da-dfa5-4f7b-9e58-0411b83d4960" providerId="ADAL" clId="{BA384987-137A-4047-92A5-7C9A17218CCB}" dt="2024-12-06T10:52:23.791" v="12227" actId="167"/>
          <ac:picMkLst>
            <pc:docMk/>
            <pc:sldMk cId="4132125687" sldId="2145708036"/>
            <ac:picMk id="11" creationId="{BE9DBAD1-13D7-EC31-8B5F-060F66BE6F28}"/>
          </ac:picMkLst>
        </pc:picChg>
        <pc:cxnChg chg="add mod">
          <ac:chgData name="Dalibor Slovák" userId="84fe05da-dfa5-4f7b-9e58-0411b83d4960" providerId="ADAL" clId="{BA384987-137A-4047-92A5-7C9A17218CCB}" dt="2024-12-06T10:53:11.710" v="12268" actId="14100"/>
          <ac:cxnSpMkLst>
            <pc:docMk/>
            <pc:sldMk cId="4132125687" sldId="2145708036"/>
            <ac:cxnSpMk id="8" creationId="{D2A7043A-BD69-F145-039A-26064EBD7402}"/>
          </ac:cxnSpMkLst>
        </pc:cxnChg>
        <pc:cxnChg chg="mod">
          <ac:chgData name="Dalibor Slovák" userId="84fe05da-dfa5-4f7b-9e58-0411b83d4960" providerId="ADAL" clId="{BA384987-137A-4047-92A5-7C9A17218CCB}" dt="2024-12-04T12:50:32.025" v="4516" actId="1035"/>
          <ac:cxnSpMkLst>
            <pc:docMk/>
            <pc:sldMk cId="4132125687" sldId="2145708036"/>
            <ac:cxnSpMk id="16" creationId="{9865C634-F2A5-123F-32F4-9C69CE905952}"/>
          </ac:cxnSpMkLst>
        </pc:cxnChg>
        <pc:cxnChg chg="mod">
          <ac:chgData name="Dalibor Slovák" userId="84fe05da-dfa5-4f7b-9e58-0411b83d4960" providerId="ADAL" clId="{BA384987-137A-4047-92A5-7C9A17218CCB}" dt="2024-12-04T12:50:32.025" v="4516" actId="1035"/>
          <ac:cxnSpMkLst>
            <pc:docMk/>
            <pc:sldMk cId="4132125687" sldId="2145708036"/>
            <ac:cxnSpMk id="17" creationId="{D23ECFE1-0E5E-7CAA-5547-E50DD292B71A}"/>
          </ac:cxnSpMkLst>
        </pc:cxnChg>
        <pc:cxnChg chg="mod">
          <ac:chgData name="Dalibor Slovák" userId="84fe05da-dfa5-4f7b-9e58-0411b83d4960" providerId="ADAL" clId="{BA384987-137A-4047-92A5-7C9A17218CCB}" dt="2024-12-04T12:50:32.025" v="4516" actId="1035"/>
          <ac:cxnSpMkLst>
            <pc:docMk/>
            <pc:sldMk cId="4132125687" sldId="2145708036"/>
            <ac:cxnSpMk id="25" creationId="{453A1F58-D059-2077-EF6D-EB356D2F943C}"/>
          </ac:cxnSpMkLst>
        </pc:cxnChg>
        <pc:cxnChg chg="mod">
          <ac:chgData name="Dalibor Slovák" userId="84fe05da-dfa5-4f7b-9e58-0411b83d4960" providerId="ADAL" clId="{BA384987-137A-4047-92A5-7C9A17218CCB}" dt="2024-12-06T10:54:32.487" v="12355" actId="1035"/>
          <ac:cxnSpMkLst>
            <pc:docMk/>
            <pc:sldMk cId="4132125687" sldId="2145708036"/>
            <ac:cxnSpMk id="27" creationId="{4AC10EA2-B71E-FABD-28A2-95EEEBD16DE5}"/>
          </ac:cxnSpMkLst>
        </pc:cxnChg>
        <pc:cxnChg chg="mod">
          <ac:chgData name="Dalibor Slovák" userId="84fe05da-dfa5-4f7b-9e58-0411b83d4960" providerId="ADAL" clId="{BA384987-137A-4047-92A5-7C9A17218CCB}" dt="2024-12-05T11:00:15.817" v="9251" actId="1036"/>
          <ac:cxnSpMkLst>
            <pc:docMk/>
            <pc:sldMk cId="4132125687" sldId="2145708036"/>
            <ac:cxnSpMk id="30" creationId="{D3C5BAF7-6A43-0641-AB07-D4323C093706}"/>
          </ac:cxnSpMkLst>
        </pc:cxnChg>
        <pc:cxnChg chg="mod">
          <ac:chgData name="Dalibor Slovák" userId="84fe05da-dfa5-4f7b-9e58-0411b83d4960" providerId="ADAL" clId="{BA384987-137A-4047-92A5-7C9A17218CCB}" dt="2024-12-05T11:00:15.817" v="9251" actId="1036"/>
          <ac:cxnSpMkLst>
            <pc:docMk/>
            <pc:sldMk cId="4132125687" sldId="2145708036"/>
            <ac:cxnSpMk id="32" creationId="{2F610721-147D-704F-FF5C-A6EAA197B436}"/>
          </ac:cxnSpMkLst>
        </pc:cxnChg>
        <pc:cxnChg chg="mod">
          <ac:chgData name="Dalibor Slovák" userId="84fe05da-dfa5-4f7b-9e58-0411b83d4960" providerId="ADAL" clId="{BA384987-137A-4047-92A5-7C9A17218CCB}" dt="2024-12-06T10:54:03.035" v="12303" actId="1037"/>
          <ac:cxnSpMkLst>
            <pc:docMk/>
            <pc:sldMk cId="4132125687" sldId="2145708036"/>
            <ac:cxnSpMk id="39" creationId="{199F76A5-46FF-C88E-08C0-00F504E4A5BB}"/>
          </ac:cxnSpMkLst>
        </pc:cxnChg>
      </pc:sldChg>
      <pc:sldChg chg="addSp delSp modSp mod ord">
        <pc:chgData name="Dalibor Slovák" userId="84fe05da-dfa5-4f7b-9e58-0411b83d4960" providerId="ADAL" clId="{BA384987-137A-4047-92A5-7C9A17218CCB}" dt="2024-12-05T11:26:51.921" v="9539" actId="20577"/>
        <pc:sldMkLst>
          <pc:docMk/>
          <pc:sldMk cId="1759242830" sldId="2145708037"/>
        </pc:sldMkLst>
        <pc:spChg chg="mod">
          <ac:chgData name="Dalibor Slovák" userId="84fe05da-dfa5-4f7b-9e58-0411b83d4960" providerId="ADAL" clId="{BA384987-137A-4047-92A5-7C9A17218CCB}" dt="2024-12-05T11:25:35.120" v="9511" actId="1036"/>
          <ac:spMkLst>
            <pc:docMk/>
            <pc:sldMk cId="1759242830" sldId="2145708037"/>
            <ac:spMk id="3" creationId="{FA22AFEA-CD2B-AAEC-E691-86AEDEF0429A}"/>
          </ac:spMkLst>
        </pc:spChg>
        <pc:spChg chg="mod">
          <ac:chgData name="Dalibor Slovák" userId="84fe05da-dfa5-4f7b-9e58-0411b83d4960" providerId="ADAL" clId="{BA384987-137A-4047-92A5-7C9A17218CCB}" dt="2024-12-05T11:26:51.921" v="9539" actId="20577"/>
          <ac:spMkLst>
            <pc:docMk/>
            <pc:sldMk cId="1759242830" sldId="2145708037"/>
            <ac:spMk id="4" creationId="{44B1E036-BECA-238A-FA9B-DF874B1ACFC4}"/>
          </ac:spMkLst>
        </pc:spChg>
        <pc:spChg chg="mod">
          <ac:chgData name="Dalibor Slovák" userId="84fe05da-dfa5-4f7b-9e58-0411b83d4960" providerId="ADAL" clId="{BA384987-137A-4047-92A5-7C9A17218CCB}" dt="2024-12-05T11:25:41.086" v="9512" actId="14100"/>
          <ac:spMkLst>
            <pc:docMk/>
            <pc:sldMk cId="1759242830" sldId="2145708037"/>
            <ac:spMk id="9" creationId="{1A578F4A-37C8-E075-5D78-587AB256594F}"/>
          </ac:spMkLst>
        </pc:spChg>
        <pc:spChg chg="mod">
          <ac:chgData name="Dalibor Slovák" userId="84fe05da-dfa5-4f7b-9e58-0411b83d4960" providerId="ADAL" clId="{BA384987-137A-4047-92A5-7C9A17218CCB}" dt="2024-12-04T12:57:09.716" v="4711" actId="1037"/>
          <ac:spMkLst>
            <pc:docMk/>
            <pc:sldMk cId="1759242830" sldId="2145708037"/>
            <ac:spMk id="12" creationId="{060F6CBD-F65B-2555-CE8E-0D25DBC658E0}"/>
          </ac:spMkLst>
        </pc:spChg>
        <pc:spChg chg="mod">
          <ac:chgData name="Dalibor Slovák" userId="84fe05da-dfa5-4f7b-9e58-0411b83d4960" providerId="ADAL" clId="{BA384987-137A-4047-92A5-7C9A17218CCB}" dt="2024-12-04T12:57:46.823" v="4763" actId="1038"/>
          <ac:spMkLst>
            <pc:docMk/>
            <pc:sldMk cId="1759242830" sldId="2145708037"/>
            <ac:spMk id="18" creationId="{DEE02129-426E-B46F-01D8-5B2188FA1C48}"/>
          </ac:spMkLst>
        </pc:spChg>
        <pc:spChg chg="mod">
          <ac:chgData name="Dalibor Slovák" userId="84fe05da-dfa5-4f7b-9e58-0411b83d4960" providerId="ADAL" clId="{BA384987-137A-4047-92A5-7C9A17218CCB}" dt="2024-12-05T11:26:38.481" v="9533" actId="20577"/>
          <ac:spMkLst>
            <pc:docMk/>
            <pc:sldMk cId="1759242830" sldId="2145708037"/>
            <ac:spMk id="21" creationId="{F95DA705-BF19-F648-C704-E8CBDDCBD343}"/>
          </ac:spMkLst>
        </pc:spChg>
        <pc:spChg chg="mod">
          <ac:chgData name="Dalibor Slovák" userId="84fe05da-dfa5-4f7b-9e58-0411b83d4960" providerId="ADAL" clId="{BA384987-137A-4047-92A5-7C9A17218CCB}" dt="2024-12-05T11:25:35.120" v="9511" actId="1036"/>
          <ac:spMkLst>
            <pc:docMk/>
            <pc:sldMk cId="1759242830" sldId="2145708037"/>
            <ac:spMk id="22" creationId="{74EF83A0-9443-015F-67DF-161FAE44C00A}"/>
          </ac:spMkLst>
        </pc:spChg>
        <pc:spChg chg="mod">
          <ac:chgData name="Dalibor Slovák" userId="84fe05da-dfa5-4f7b-9e58-0411b83d4960" providerId="ADAL" clId="{BA384987-137A-4047-92A5-7C9A17218CCB}" dt="2024-12-04T12:57:09.716" v="4711" actId="1037"/>
          <ac:spMkLst>
            <pc:docMk/>
            <pc:sldMk cId="1759242830" sldId="2145708037"/>
            <ac:spMk id="23" creationId="{B21CAE76-9708-1BDE-EEA1-1B18D4B44FDE}"/>
          </ac:spMkLst>
        </pc:spChg>
        <pc:spChg chg="mod">
          <ac:chgData name="Dalibor Slovák" userId="84fe05da-dfa5-4f7b-9e58-0411b83d4960" providerId="ADAL" clId="{BA384987-137A-4047-92A5-7C9A17218CCB}" dt="2024-12-05T11:26:48.255" v="9535" actId="20577"/>
          <ac:spMkLst>
            <pc:docMk/>
            <pc:sldMk cId="1759242830" sldId="2145708037"/>
            <ac:spMk id="24" creationId="{CA62649F-9CCA-5FA6-D493-BA60471BE589}"/>
          </ac:spMkLst>
        </pc:spChg>
        <pc:spChg chg="mod">
          <ac:chgData name="Dalibor Slovák" userId="84fe05da-dfa5-4f7b-9e58-0411b83d4960" providerId="ADAL" clId="{BA384987-137A-4047-92A5-7C9A17218CCB}" dt="2024-12-05T11:25:41.086" v="9512" actId="14100"/>
          <ac:spMkLst>
            <pc:docMk/>
            <pc:sldMk cId="1759242830" sldId="2145708037"/>
            <ac:spMk id="26" creationId="{49B0A367-B9B4-1CBC-1F58-1D14A945B0E4}"/>
          </ac:spMkLst>
        </pc:spChg>
        <pc:spChg chg="mod">
          <ac:chgData name="Dalibor Slovák" userId="84fe05da-dfa5-4f7b-9e58-0411b83d4960" providerId="ADAL" clId="{BA384987-137A-4047-92A5-7C9A17218CCB}" dt="2024-12-05T11:25:41.086" v="9512" actId="14100"/>
          <ac:spMkLst>
            <pc:docMk/>
            <pc:sldMk cId="1759242830" sldId="2145708037"/>
            <ac:spMk id="38" creationId="{EDD47744-0DE9-A879-7BC8-4C5D3BC8F56D}"/>
          </ac:spMkLst>
        </pc:spChg>
        <pc:picChg chg="add mod ord">
          <ac:chgData name="Dalibor Slovák" userId="84fe05da-dfa5-4f7b-9e58-0411b83d4960" providerId="ADAL" clId="{BA384987-137A-4047-92A5-7C9A17218CCB}" dt="2024-12-05T11:25:24.050" v="9498" actId="167"/>
          <ac:picMkLst>
            <pc:docMk/>
            <pc:sldMk cId="1759242830" sldId="2145708037"/>
            <ac:picMk id="7" creationId="{057BCAFD-7767-4976-202A-6F41C8DC041C}"/>
          </ac:picMkLst>
        </pc:picChg>
        <pc:cxnChg chg="mod">
          <ac:chgData name="Dalibor Slovák" userId="84fe05da-dfa5-4f7b-9e58-0411b83d4960" providerId="ADAL" clId="{BA384987-137A-4047-92A5-7C9A17218CCB}" dt="2024-12-05T11:26:24.012" v="9531" actId="1036"/>
          <ac:cxnSpMkLst>
            <pc:docMk/>
            <pc:sldMk cId="1759242830" sldId="2145708037"/>
            <ac:cxnSpMk id="6" creationId="{BC21CEBA-0E81-C761-1F92-64C0F62E2B73}"/>
          </ac:cxnSpMkLst>
        </pc:cxnChg>
        <pc:cxnChg chg="mod">
          <ac:chgData name="Dalibor Slovák" userId="84fe05da-dfa5-4f7b-9e58-0411b83d4960" providerId="ADAL" clId="{BA384987-137A-4047-92A5-7C9A17218CCB}" dt="2024-12-05T11:26:19.975" v="9528" actId="14100"/>
          <ac:cxnSpMkLst>
            <pc:docMk/>
            <pc:sldMk cId="1759242830" sldId="2145708037"/>
            <ac:cxnSpMk id="10" creationId="{2E2D4FDC-FAE9-B120-E920-2DFA3E1A7CAA}"/>
          </ac:cxnSpMkLst>
        </pc:cxnChg>
        <pc:cxnChg chg="mod">
          <ac:chgData name="Dalibor Slovák" userId="84fe05da-dfa5-4f7b-9e58-0411b83d4960" providerId="ADAL" clId="{BA384987-137A-4047-92A5-7C9A17218CCB}" dt="2024-12-04T12:57:09.716" v="4711" actId="1037"/>
          <ac:cxnSpMkLst>
            <pc:docMk/>
            <pc:sldMk cId="1759242830" sldId="2145708037"/>
            <ac:cxnSpMk id="13" creationId="{511378D9-39AA-9EA1-93AE-8A11C020B3C0}"/>
          </ac:cxnSpMkLst>
        </pc:cxnChg>
        <pc:cxnChg chg="mod">
          <ac:chgData name="Dalibor Slovák" userId="84fe05da-dfa5-4f7b-9e58-0411b83d4960" providerId="ADAL" clId="{BA384987-137A-4047-92A5-7C9A17218CCB}" dt="2024-12-04T12:57:46.823" v="4763" actId="1038"/>
          <ac:cxnSpMkLst>
            <pc:docMk/>
            <pc:sldMk cId="1759242830" sldId="2145708037"/>
            <ac:cxnSpMk id="17" creationId="{2161152C-8C1F-0A9D-127A-062715988567}"/>
          </ac:cxnSpMkLst>
        </pc:cxnChg>
        <pc:cxnChg chg="mod">
          <ac:chgData name="Dalibor Slovák" userId="84fe05da-dfa5-4f7b-9e58-0411b83d4960" providerId="ADAL" clId="{BA384987-137A-4047-92A5-7C9A17218CCB}" dt="2024-12-04T12:57:09.716" v="4711" actId="1037"/>
          <ac:cxnSpMkLst>
            <pc:docMk/>
            <pc:sldMk cId="1759242830" sldId="2145708037"/>
            <ac:cxnSpMk id="25" creationId="{7E4F5238-2974-C6CA-7826-7F6F8D9FBF4C}"/>
          </ac:cxnSpMkLst>
        </pc:cxnChg>
        <pc:cxnChg chg="mod">
          <ac:chgData name="Dalibor Slovák" userId="84fe05da-dfa5-4f7b-9e58-0411b83d4960" providerId="ADAL" clId="{BA384987-137A-4047-92A5-7C9A17218CCB}" dt="2024-12-05T11:25:35.120" v="9511" actId="1036"/>
          <ac:cxnSpMkLst>
            <pc:docMk/>
            <pc:sldMk cId="1759242830" sldId="2145708037"/>
            <ac:cxnSpMk id="39" creationId="{2F1DC972-7148-4C39-B038-29799CAF37DE}"/>
          </ac:cxnSpMkLst>
        </pc:cxnChg>
      </pc:sldChg>
      <pc:sldChg chg="addSp delSp modSp mod ord">
        <pc:chgData name="Dalibor Slovák" userId="84fe05da-dfa5-4f7b-9e58-0411b83d4960" providerId="ADAL" clId="{BA384987-137A-4047-92A5-7C9A17218CCB}" dt="2024-12-05T10:34:29.209" v="9068" actId="478"/>
        <pc:sldMkLst>
          <pc:docMk/>
          <pc:sldMk cId="203098520" sldId="2145708038"/>
        </pc:sldMkLst>
        <pc:spChg chg="add mod">
          <ac:chgData name="Dalibor Slovák" userId="84fe05da-dfa5-4f7b-9e58-0411b83d4960" providerId="ADAL" clId="{BA384987-137A-4047-92A5-7C9A17218CCB}" dt="2024-12-04T22:37:35.100" v="7405" actId="20577"/>
          <ac:spMkLst>
            <pc:docMk/>
            <pc:sldMk cId="203098520" sldId="2145708038"/>
            <ac:spMk id="4" creationId="{F10670A0-F297-F85A-8D03-A9EB283BCC1E}"/>
          </ac:spMkLst>
        </pc:spChg>
        <pc:spChg chg="mod">
          <ac:chgData name="Dalibor Slovák" userId="84fe05da-dfa5-4f7b-9e58-0411b83d4960" providerId="ADAL" clId="{BA384987-137A-4047-92A5-7C9A17218CCB}" dt="2024-12-04T22:36:03.180" v="7399" actId="1076"/>
          <ac:spMkLst>
            <pc:docMk/>
            <pc:sldMk cId="203098520" sldId="2145708038"/>
            <ac:spMk id="21" creationId="{8E21DD63-B8D1-AED6-924E-DE54F652A965}"/>
          </ac:spMkLst>
        </pc:spChg>
        <pc:picChg chg="add mod ord">
          <ac:chgData name="Dalibor Slovák" userId="84fe05da-dfa5-4f7b-9e58-0411b83d4960" providerId="ADAL" clId="{BA384987-137A-4047-92A5-7C9A17218CCB}" dt="2024-12-04T22:37:48.099" v="7407" actId="167"/>
          <ac:picMkLst>
            <pc:docMk/>
            <pc:sldMk cId="203098520" sldId="2145708038"/>
            <ac:picMk id="2" creationId="{FDF55564-8606-B93F-DB2B-D2D059CA1219}"/>
          </ac:picMkLst>
        </pc:picChg>
        <pc:picChg chg="add mod ord">
          <ac:chgData name="Dalibor Slovák" userId="84fe05da-dfa5-4f7b-9e58-0411b83d4960" providerId="ADAL" clId="{BA384987-137A-4047-92A5-7C9A17218CCB}" dt="2024-12-04T22:37:44.628" v="7406" actId="167"/>
          <ac:picMkLst>
            <pc:docMk/>
            <pc:sldMk cId="203098520" sldId="2145708038"/>
            <ac:picMk id="3" creationId="{B4308915-14F0-8616-258A-73BDEBE43F1F}"/>
          </ac:picMkLst>
        </pc:picChg>
      </pc:sldChg>
      <pc:sldChg chg="del">
        <pc:chgData name="Dalibor Slovák" userId="84fe05da-dfa5-4f7b-9e58-0411b83d4960" providerId="ADAL" clId="{BA384987-137A-4047-92A5-7C9A17218CCB}" dt="2024-12-05T08:50:11.486" v="8482" actId="47"/>
        <pc:sldMkLst>
          <pc:docMk/>
          <pc:sldMk cId="3050730069" sldId="2145708039"/>
        </pc:sldMkLst>
      </pc:sldChg>
      <pc:sldChg chg="del">
        <pc:chgData name="Dalibor Slovák" userId="84fe05da-dfa5-4f7b-9e58-0411b83d4960" providerId="ADAL" clId="{BA384987-137A-4047-92A5-7C9A17218CCB}" dt="2024-12-05T08:50:11.486" v="8482" actId="47"/>
        <pc:sldMkLst>
          <pc:docMk/>
          <pc:sldMk cId="1680317376" sldId="2145708041"/>
        </pc:sldMkLst>
      </pc:sldChg>
      <pc:sldChg chg="del">
        <pc:chgData name="Dalibor Slovák" userId="84fe05da-dfa5-4f7b-9e58-0411b83d4960" providerId="ADAL" clId="{BA384987-137A-4047-92A5-7C9A17218CCB}" dt="2024-12-05T08:50:11.486" v="8482" actId="47"/>
        <pc:sldMkLst>
          <pc:docMk/>
          <pc:sldMk cId="1523645249" sldId="2145708042"/>
        </pc:sldMkLst>
      </pc:sldChg>
      <pc:sldChg chg="del">
        <pc:chgData name="Dalibor Slovák" userId="84fe05da-dfa5-4f7b-9e58-0411b83d4960" providerId="ADAL" clId="{BA384987-137A-4047-92A5-7C9A17218CCB}" dt="2024-12-05T08:50:11.486" v="8482" actId="47"/>
        <pc:sldMkLst>
          <pc:docMk/>
          <pc:sldMk cId="2394959919" sldId="2145708044"/>
        </pc:sldMkLst>
      </pc:sldChg>
      <pc:sldChg chg="del">
        <pc:chgData name="Dalibor Slovák" userId="84fe05da-dfa5-4f7b-9e58-0411b83d4960" providerId="ADAL" clId="{BA384987-137A-4047-92A5-7C9A17218CCB}" dt="2024-12-05T08:50:11.486" v="8482" actId="47"/>
        <pc:sldMkLst>
          <pc:docMk/>
          <pc:sldMk cId="3925175761" sldId="2145708046"/>
        </pc:sldMkLst>
      </pc:sldChg>
      <pc:sldChg chg="del">
        <pc:chgData name="Dalibor Slovák" userId="84fe05da-dfa5-4f7b-9e58-0411b83d4960" providerId="ADAL" clId="{BA384987-137A-4047-92A5-7C9A17218CCB}" dt="2024-12-05T08:50:11.486" v="8482" actId="47"/>
        <pc:sldMkLst>
          <pc:docMk/>
          <pc:sldMk cId="118746471" sldId="2145708048"/>
        </pc:sldMkLst>
      </pc:sldChg>
      <pc:sldChg chg="del">
        <pc:chgData name="Dalibor Slovák" userId="84fe05da-dfa5-4f7b-9e58-0411b83d4960" providerId="ADAL" clId="{BA384987-137A-4047-92A5-7C9A17218CCB}" dt="2024-12-05T08:50:11.486" v="8482" actId="47"/>
        <pc:sldMkLst>
          <pc:docMk/>
          <pc:sldMk cId="2776310286" sldId="2145708049"/>
        </pc:sldMkLst>
      </pc:sldChg>
      <pc:sldChg chg="del">
        <pc:chgData name="Dalibor Slovák" userId="84fe05da-dfa5-4f7b-9e58-0411b83d4960" providerId="ADAL" clId="{BA384987-137A-4047-92A5-7C9A17218CCB}" dt="2024-12-05T08:50:11.486" v="8482" actId="47"/>
        <pc:sldMkLst>
          <pc:docMk/>
          <pc:sldMk cId="2028454390" sldId="2145708050"/>
        </pc:sldMkLst>
      </pc:sldChg>
      <pc:sldChg chg="del">
        <pc:chgData name="Dalibor Slovák" userId="84fe05da-dfa5-4f7b-9e58-0411b83d4960" providerId="ADAL" clId="{BA384987-137A-4047-92A5-7C9A17218CCB}" dt="2024-12-04T09:44:44.083" v="1650" actId="47"/>
        <pc:sldMkLst>
          <pc:docMk/>
          <pc:sldMk cId="1216675171" sldId="2145708051"/>
        </pc:sldMkLst>
      </pc:sldChg>
      <pc:sldChg chg="del">
        <pc:chgData name="Dalibor Slovák" userId="84fe05da-dfa5-4f7b-9e58-0411b83d4960" providerId="ADAL" clId="{BA384987-137A-4047-92A5-7C9A17218CCB}" dt="2024-12-05T08:50:11.486" v="8482" actId="47"/>
        <pc:sldMkLst>
          <pc:docMk/>
          <pc:sldMk cId="1344545976" sldId="2145708052"/>
        </pc:sldMkLst>
      </pc:sldChg>
      <pc:sldChg chg="del">
        <pc:chgData name="Dalibor Slovák" userId="84fe05da-dfa5-4f7b-9e58-0411b83d4960" providerId="ADAL" clId="{BA384987-137A-4047-92A5-7C9A17218CCB}" dt="2024-12-04T09:44:44.083" v="1650" actId="47"/>
        <pc:sldMkLst>
          <pc:docMk/>
          <pc:sldMk cId="1533661395" sldId="2145708053"/>
        </pc:sldMkLst>
      </pc:sldChg>
      <pc:sldChg chg="del">
        <pc:chgData name="Dalibor Slovák" userId="84fe05da-dfa5-4f7b-9e58-0411b83d4960" providerId="ADAL" clId="{BA384987-137A-4047-92A5-7C9A17218CCB}" dt="2024-12-05T08:50:11.486" v="8482" actId="47"/>
        <pc:sldMkLst>
          <pc:docMk/>
          <pc:sldMk cId="3635904873" sldId="2145708054"/>
        </pc:sldMkLst>
      </pc:sldChg>
      <pc:sldChg chg="del">
        <pc:chgData name="Dalibor Slovák" userId="84fe05da-dfa5-4f7b-9e58-0411b83d4960" providerId="ADAL" clId="{BA384987-137A-4047-92A5-7C9A17218CCB}" dt="2024-12-05T08:50:11.486" v="8482" actId="47"/>
        <pc:sldMkLst>
          <pc:docMk/>
          <pc:sldMk cId="12350312" sldId="2145708056"/>
        </pc:sldMkLst>
      </pc:sldChg>
      <pc:sldChg chg="modSp add mod">
        <pc:chgData name="Dalibor Slovák" userId="84fe05da-dfa5-4f7b-9e58-0411b83d4960" providerId="ADAL" clId="{BA384987-137A-4047-92A5-7C9A17218CCB}" dt="2024-12-04T09:22:16.645" v="954"/>
        <pc:sldMkLst>
          <pc:docMk/>
          <pc:sldMk cId="2579319666" sldId="2145708057"/>
        </pc:sldMkLst>
        <pc:spChg chg="mod">
          <ac:chgData name="Dalibor Slovák" userId="84fe05da-dfa5-4f7b-9e58-0411b83d4960" providerId="ADAL" clId="{BA384987-137A-4047-92A5-7C9A17218CCB}" dt="2024-12-04T09:22:16.645" v="954"/>
          <ac:spMkLst>
            <pc:docMk/>
            <pc:sldMk cId="2579319666" sldId="2145708057"/>
            <ac:spMk id="6" creationId="{2B8636BE-7634-CBA5-3810-419009BE3846}"/>
          </ac:spMkLst>
        </pc:spChg>
      </pc:sldChg>
      <pc:sldChg chg="addSp delSp modSp add mod">
        <pc:chgData name="Dalibor Slovák" userId="84fe05da-dfa5-4f7b-9e58-0411b83d4960" providerId="ADAL" clId="{BA384987-137A-4047-92A5-7C9A17218CCB}" dt="2024-12-04T09:22:21.875" v="956"/>
        <pc:sldMkLst>
          <pc:docMk/>
          <pc:sldMk cId="1519194708" sldId="2145708058"/>
        </pc:sldMkLst>
        <pc:spChg chg="mod">
          <ac:chgData name="Dalibor Slovák" userId="84fe05da-dfa5-4f7b-9e58-0411b83d4960" providerId="ADAL" clId="{BA384987-137A-4047-92A5-7C9A17218CCB}" dt="2024-12-04T09:22:21.875" v="956"/>
          <ac:spMkLst>
            <pc:docMk/>
            <pc:sldMk cId="1519194708" sldId="2145708058"/>
            <ac:spMk id="10" creationId="{CD2871C8-2086-57F0-C486-59807E04344F}"/>
          </ac:spMkLst>
        </pc:spChg>
        <pc:spChg chg="mod">
          <ac:chgData name="Dalibor Slovák" userId="84fe05da-dfa5-4f7b-9e58-0411b83d4960" providerId="ADAL" clId="{BA384987-137A-4047-92A5-7C9A17218CCB}" dt="2024-12-04T09:18:55.180" v="856" actId="1035"/>
          <ac:spMkLst>
            <pc:docMk/>
            <pc:sldMk cId="1519194708" sldId="2145708058"/>
            <ac:spMk id="17" creationId="{19E9984B-70C1-E368-EE2A-D854FD451804}"/>
          </ac:spMkLst>
        </pc:spChg>
        <pc:graphicFrameChg chg="mod modGraphic">
          <ac:chgData name="Dalibor Slovák" userId="84fe05da-dfa5-4f7b-9e58-0411b83d4960" providerId="ADAL" clId="{BA384987-137A-4047-92A5-7C9A17218CCB}" dt="2024-12-04T09:16:40.308" v="783" actId="2165"/>
          <ac:graphicFrameMkLst>
            <pc:docMk/>
            <pc:sldMk cId="1519194708" sldId="2145708058"/>
            <ac:graphicFrameMk id="20" creationId="{55FF0AE4-7647-A9F5-1FE3-DDA3C1C3F5F1}"/>
          </ac:graphicFrameMkLst>
        </pc:graphicFrameChg>
        <pc:picChg chg="add mod ord modCrop">
          <ac:chgData name="Dalibor Slovák" userId="84fe05da-dfa5-4f7b-9e58-0411b83d4960" providerId="ADAL" clId="{BA384987-137A-4047-92A5-7C9A17218CCB}" dt="2024-12-04T09:18:49.201" v="829" actId="167"/>
          <ac:picMkLst>
            <pc:docMk/>
            <pc:sldMk cId="1519194708" sldId="2145708058"/>
            <ac:picMk id="5" creationId="{309F0399-18DF-0E46-3BD3-BD29A74C900F}"/>
          </ac:picMkLst>
        </pc:picChg>
        <pc:cxnChg chg="mod">
          <ac:chgData name="Dalibor Slovák" userId="84fe05da-dfa5-4f7b-9e58-0411b83d4960" providerId="ADAL" clId="{BA384987-137A-4047-92A5-7C9A17218CCB}" dt="2024-12-04T09:18:55.180" v="856" actId="1035"/>
          <ac:cxnSpMkLst>
            <pc:docMk/>
            <pc:sldMk cId="1519194708" sldId="2145708058"/>
            <ac:cxnSpMk id="18" creationId="{38438B9F-C598-EC9B-E359-F73C3F9EB91A}"/>
          </ac:cxnSpMkLst>
        </pc:cxnChg>
        <pc:cxnChg chg="mod">
          <ac:chgData name="Dalibor Slovák" userId="84fe05da-dfa5-4f7b-9e58-0411b83d4960" providerId="ADAL" clId="{BA384987-137A-4047-92A5-7C9A17218CCB}" dt="2024-12-04T09:18:55.180" v="856" actId="1035"/>
          <ac:cxnSpMkLst>
            <pc:docMk/>
            <pc:sldMk cId="1519194708" sldId="2145708058"/>
            <ac:cxnSpMk id="19" creationId="{23B6FEDC-62AC-0390-49CB-1C4B1ECA0E4D}"/>
          </ac:cxnSpMkLst>
        </pc:cxnChg>
      </pc:sldChg>
      <pc:sldChg chg="modSp new del mod ord">
        <pc:chgData name="Dalibor Slovák" userId="84fe05da-dfa5-4f7b-9e58-0411b83d4960" providerId="ADAL" clId="{BA384987-137A-4047-92A5-7C9A17218CCB}" dt="2024-12-06T13:23:38.727" v="13460" actId="2696"/>
        <pc:sldMkLst>
          <pc:docMk/>
          <pc:sldMk cId="1461863257" sldId="2145708059"/>
        </pc:sldMkLst>
      </pc:sldChg>
      <pc:sldChg chg="addSp delSp modSp add mod ord">
        <pc:chgData name="Dalibor Slovák" userId="84fe05da-dfa5-4f7b-9e58-0411b83d4960" providerId="ADAL" clId="{BA384987-137A-4047-92A5-7C9A17218CCB}" dt="2024-12-06T14:54:28.856" v="15051"/>
        <pc:sldMkLst>
          <pc:docMk/>
          <pc:sldMk cId="1512041637" sldId="2145708060"/>
        </pc:sldMkLst>
        <pc:spChg chg="mod">
          <ac:chgData name="Dalibor Slovák" userId="84fe05da-dfa5-4f7b-9e58-0411b83d4960" providerId="ADAL" clId="{BA384987-137A-4047-92A5-7C9A17218CCB}" dt="2024-12-06T14:54:28.856" v="15051"/>
          <ac:spMkLst>
            <pc:docMk/>
            <pc:sldMk cId="1512041637" sldId="2145708060"/>
            <ac:spMk id="6" creationId="{4FB2EC6E-93F6-4F64-FFBE-7BFEC7167552}"/>
          </ac:spMkLst>
        </pc:spChg>
        <pc:spChg chg="mod">
          <ac:chgData name="Dalibor Slovák" userId="84fe05da-dfa5-4f7b-9e58-0411b83d4960" providerId="ADAL" clId="{BA384987-137A-4047-92A5-7C9A17218CCB}" dt="2024-12-06T10:59:40.196" v="12430" actId="20577"/>
          <ac:spMkLst>
            <pc:docMk/>
            <pc:sldMk cId="1512041637" sldId="2145708060"/>
            <ac:spMk id="7" creationId="{0D0844BA-9816-C579-E1A2-894D3B1976A5}"/>
          </ac:spMkLst>
        </pc:spChg>
        <pc:spChg chg="mod">
          <ac:chgData name="Dalibor Slovák" userId="84fe05da-dfa5-4f7b-9e58-0411b83d4960" providerId="ADAL" clId="{BA384987-137A-4047-92A5-7C9A17218CCB}" dt="2024-12-06T10:59:24.517" v="12427" actId="1037"/>
          <ac:spMkLst>
            <pc:docMk/>
            <pc:sldMk cId="1512041637" sldId="2145708060"/>
            <ac:spMk id="8" creationId="{705ACAD3-6F38-13C0-71BA-FD7FA37A10DC}"/>
          </ac:spMkLst>
        </pc:spChg>
        <pc:spChg chg="mod">
          <ac:chgData name="Dalibor Slovák" userId="84fe05da-dfa5-4f7b-9e58-0411b83d4960" providerId="ADAL" clId="{BA384987-137A-4047-92A5-7C9A17218CCB}" dt="2024-12-06T10:59:24.517" v="12427" actId="1037"/>
          <ac:spMkLst>
            <pc:docMk/>
            <pc:sldMk cId="1512041637" sldId="2145708060"/>
            <ac:spMk id="10" creationId="{36C9DE88-298E-69D5-B012-9E2094F03BDE}"/>
          </ac:spMkLst>
        </pc:spChg>
        <pc:picChg chg="add mod ord">
          <ac:chgData name="Dalibor Slovák" userId="84fe05da-dfa5-4f7b-9e58-0411b83d4960" providerId="ADAL" clId="{BA384987-137A-4047-92A5-7C9A17218CCB}" dt="2024-12-06T10:58:54.632" v="12374" actId="167"/>
          <ac:picMkLst>
            <pc:docMk/>
            <pc:sldMk cId="1512041637" sldId="2145708060"/>
            <ac:picMk id="3" creationId="{37F95A7A-CA41-5B46-69DA-A1FB4B564FB6}"/>
          </ac:picMkLst>
        </pc:picChg>
        <pc:cxnChg chg="mod">
          <ac:chgData name="Dalibor Slovák" userId="84fe05da-dfa5-4f7b-9e58-0411b83d4960" providerId="ADAL" clId="{BA384987-137A-4047-92A5-7C9A17218CCB}" dt="2024-12-06T10:59:07.229" v="12390" actId="1037"/>
          <ac:cxnSpMkLst>
            <pc:docMk/>
            <pc:sldMk cId="1512041637" sldId="2145708060"/>
            <ac:cxnSpMk id="22" creationId="{A53A9AD1-5CA6-B864-6AD9-99042C80EAA5}"/>
          </ac:cxnSpMkLst>
        </pc:cxnChg>
      </pc:sldChg>
      <pc:sldChg chg="addSp delSp modSp add mod ord">
        <pc:chgData name="Dalibor Slovák" userId="84fe05da-dfa5-4f7b-9e58-0411b83d4960" providerId="ADAL" clId="{BA384987-137A-4047-92A5-7C9A17218CCB}" dt="2024-12-04T09:32:27.500" v="1291" actId="1036"/>
        <pc:sldMkLst>
          <pc:docMk/>
          <pc:sldMk cId="2849826797" sldId="2145708061"/>
        </pc:sldMkLst>
        <pc:spChg chg="mod">
          <ac:chgData name="Dalibor Slovák" userId="84fe05da-dfa5-4f7b-9e58-0411b83d4960" providerId="ADAL" clId="{BA384987-137A-4047-92A5-7C9A17218CCB}" dt="2024-12-04T09:25:06.644" v="1163"/>
          <ac:spMkLst>
            <pc:docMk/>
            <pc:sldMk cId="2849826797" sldId="2145708061"/>
            <ac:spMk id="10" creationId="{45E5C956-04D8-5689-8C37-02BDCE14C0DA}"/>
          </ac:spMkLst>
        </pc:spChg>
        <pc:spChg chg="mod">
          <ac:chgData name="Dalibor Slovák" userId="84fe05da-dfa5-4f7b-9e58-0411b83d4960" providerId="ADAL" clId="{BA384987-137A-4047-92A5-7C9A17218CCB}" dt="2024-12-04T09:32:27.500" v="1291" actId="1036"/>
          <ac:spMkLst>
            <pc:docMk/>
            <pc:sldMk cId="2849826797" sldId="2145708061"/>
            <ac:spMk id="17" creationId="{8927A1F2-E1BF-50FB-B634-F68DD78DDA53}"/>
          </ac:spMkLst>
        </pc:spChg>
        <pc:graphicFrameChg chg="mod ord modGraphic">
          <ac:chgData name="Dalibor Slovák" userId="84fe05da-dfa5-4f7b-9e58-0411b83d4960" providerId="ADAL" clId="{BA384987-137A-4047-92A5-7C9A17218CCB}" dt="2024-12-04T09:32:27.500" v="1291" actId="1036"/>
          <ac:graphicFrameMkLst>
            <pc:docMk/>
            <pc:sldMk cId="2849826797" sldId="2145708061"/>
            <ac:graphicFrameMk id="20" creationId="{45132EBE-2580-ADD4-C7A9-CBCF528F5621}"/>
          </ac:graphicFrameMkLst>
        </pc:graphicFrameChg>
        <pc:picChg chg="add mod ord">
          <ac:chgData name="Dalibor Slovák" userId="84fe05da-dfa5-4f7b-9e58-0411b83d4960" providerId="ADAL" clId="{BA384987-137A-4047-92A5-7C9A17218CCB}" dt="2024-12-04T09:32:27.500" v="1291" actId="1036"/>
          <ac:picMkLst>
            <pc:docMk/>
            <pc:sldMk cId="2849826797" sldId="2145708061"/>
            <ac:picMk id="5" creationId="{EE1B13A1-7357-0483-D097-D873042216EE}"/>
          </ac:picMkLst>
        </pc:picChg>
        <pc:cxnChg chg="mod">
          <ac:chgData name="Dalibor Slovák" userId="84fe05da-dfa5-4f7b-9e58-0411b83d4960" providerId="ADAL" clId="{BA384987-137A-4047-92A5-7C9A17218CCB}" dt="2024-12-04T09:32:27.500" v="1291" actId="1036"/>
          <ac:cxnSpMkLst>
            <pc:docMk/>
            <pc:sldMk cId="2849826797" sldId="2145708061"/>
            <ac:cxnSpMk id="4" creationId="{835A7AB5-E24D-C261-D218-661AE19FA128}"/>
          </ac:cxnSpMkLst>
        </pc:cxnChg>
        <pc:cxnChg chg="mod">
          <ac:chgData name="Dalibor Slovák" userId="84fe05da-dfa5-4f7b-9e58-0411b83d4960" providerId="ADAL" clId="{BA384987-137A-4047-92A5-7C9A17218CCB}" dt="2024-12-04T09:32:27.500" v="1291" actId="1036"/>
          <ac:cxnSpMkLst>
            <pc:docMk/>
            <pc:sldMk cId="2849826797" sldId="2145708061"/>
            <ac:cxnSpMk id="12" creationId="{F6AB7F32-4957-23F6-53CC-14FB2409A8A1}"/>
          </ac:cxnSpMkLst>
        </pc:cxnChg>
        <pc:cxnChg chg="mod">
          <ac:chgData name="Dalibor Slovák" userId="84fe05da-dfa5-4f7b-9e58-0411b83d4960" providerId="ADAL" clId="{BA384987-137A-4047-92A5-7C9A17218CCB}" dt="2024-12-04T09:32:27.500" v="1291" actId="1036"/>
          <ac:cxnSpMkLst>
            <pc:docMk/>
            <pc:sldMk cId="2849826797" sldId="2145708061"/>
            <ac:cxnSpMk id="18" creationId="{8BA29581-2336-9000-F40C-CACB0B89A0E1}"/>
          </ac:cxnSpMkLst>
        </pc:cxnChg>
        <pc:cxnChg chg="mod">
          <ac:chgData name="Dalibor Slovák" userId="84fe05da-dfa5-4f7b-9e58-0411b83d4960" providerId="ADAL" clId="{BA384987-137A-4047-92A5-7C9A17218CCB}" dt="2024-12-04T09:32:27.500" v="1291" actId="1036"/>
          <ac:cxnSpMkLst>
            <pc:docMk/>
            <pc:sldMk cId="2849826797" sldId="2145708061"/>
            <ac:cxnSpMk id="19" creationId="{10954604-565F-EFB2-3C46-C51C8CDFB58F}"/>
          </ac:cxnSpMkLst>
        </pc:cxnChg>
      </pc:sldChg>
      <pc:sldChg chg="addSp delSp modSp add mod ord">
        <pc:chgData name="Dalibor Slovák" userId="84fe05da-dfa5-4f7b-9e58-0411b83d4960" providerId="ADAL" clId="{BA384987-137A-4047-92A5-7C9A17218CCB}" dt="2024-12-06T10:39:16.896" v="11891" actId="20577"/>
        <pc:sldMkLst>
          <pc:docMk/>
          <pc:sldMk cId="161298737" sldId="2145708062"/>
        </pc:sldMkLst>
        <pc:spChg chg="add mod">
          <ac:chgData name="Dalibor Slovák" userId="84fe05da-dfa5-4f7b-9e58-0411b83d4960" providerId="ADAL" clId="{BA384987-137A-4047-92A5-7C9A17218CCB}" dt="2024-12-06T10:39:16.896" v="11891" actId="20577"/>
          <ac:spMkLst>
            <pc:docMk/>
            <pc:sldMk cId="161298737" sldId="2145708062"/>
            <ac:spMk id="2" creationId="{DF5F35F8-292B-C3B5-E7C5-AB9D01F0599A}"/>
          </ac:spMkLst>
        </pc:spChg>
        <pc:spChg chg="add mod">
          <ac:chgData name="Dalibor Slovák" userId="84fe05da-dfa5-4f7b-9e58-0411b83d4960" providerId="ADAL" clId="{BA384987-137A-4047-92A5-7C9A17218CCB}" dt="2024-12-06T10:37:03.225" v="11801" actId="1035"/>
          <ac:spMkLst>
            <pc:docMk/>
            <pc:sldMk cId="161298737" sldId="2145708062"/>
            <ac:spMk id="5" creationId="{E20528F7-B47F-1F08-A523-6966059C2B97}"/>
          </ac:spMkLst>
        </pc:spChg>
        <pc:spChg chg="mod">
          <ac:chgData name="Dalibor Slovák" userId="84fe05da-dfa5-4f7b-9e58-0411b83d4960" providerId="ADAL" clId="{BA384987-137A-4047-92A5-7C9A17218CCB}" dt="2024-12-04T13:24:04.563" v="5677" actId="20577"/>
          <ac:spMkLst>
            <pc:docMk/>
            <pc:sldMk cId="161298737" sldId="2145708062"/>
            <ac:spMk id="6" creationId="{E5608570-6446-CD4A-2166-17C3DF4E63E4}"/>
          </ac:spMkLst>
        </pc:spChg>
        <pc:spChg chg="mod">
          <ac:chgData name="Dalibor Slovák" userId="84fe05da-dfa5-4f7b-9e58-0411b83d4960" providerId="ADAL" clId="{BA384987-137A-4047-92A5-7C9A17218CCB}" dt="2024-12-06T10:37:03.225" v="11801" actId="1035"/>
          <ac:spMkLst>
            <pc:docMk/>
            <pc:sldMk cId="161298737" sldId="2145708062"/>
            <ac:spMk id="7" creationId="{22C726F2-9639-B0FA-7D54-D25C57E09448}"/>
          </ac:spMkLst>
        </pc:spChg>
        <pc:spChg chg="mod">
          <ac:chgData name="Dalibor Slovák" userId="84fe05da-dfa5-4f7b-9e58-0411b83d4960" providerId="ADAL" clId="{BA384987-137A-4047-92A5-7C9A17218CCB}" dt="2024-12-06T10:37:03.225" v="11801" actId="1035"/>
          <ac:spMkLst>
            <pc:docMk/>
            <pc:sldMk cId="161298737" sldId="2145708062"/>
            <ac:spMk id="8" creationId="{8107AD0F-EEFC-9FE6-AA6A-5FB228B95D46}"/>
          </ac:spMkLst>
        </pc:spChg>
        <pc:spChg chg="add mod">
          <ac:chgData name="Dalibor Slovák" userId="84fe05da-dfa5-4f7b-9e58-0411b83d4960" providerId="ADAL" clId="{BA384987-137A-4047-92A5-7C9A17218CCB}" dt="2024-12-06T10:37:03.225" v="11801" actId="1035"/>
          <ac:spMkLst>
            <pc:docMk/>
            <pc:sldMk cId="161298737" sldId="2145708062"/>
            <ac:spMk id="9" creationId="{096844A8-7CF6-F9F1-CF7C-830E0B694A99}"/>
          </ac:spMkLst>
        </pc:spChg>
        <pc:spChg chg="mod">
          <ac:chgData name="Dalibor Slovák" userId="84fe05da-dfa5-4f7b-9e58-0411b83d4960" providerId="ADAL" clId="{BA384987-137A-4047-92A5-7C9A17218CCB}" dt="2024-12-06T10:37:03.225" v="11801" actId="1035"/>
          <ac:spMkLst>
            <pc:docMk/>
            <pc:sldMk cId="161298737" sldId="2145708062"/>
            <ac:spMk id="10" creationId="{C0AA9350-565E-C531-3136-A136BCC53533}"/>
          </ac:spMkLst>
        </pc:spChg>
        <pc:spChg chg="add mod">
          <ac:chgData name="Dalibor Slovák" userId="84fe05da-dfa5-4f7b-9e58-0411b83d4960" providerId="ADAL" clId="{BA384987-137A-4047-92A5-7C9A17218CCB}" dt="2024-12-06T10:37:03.225" v="11801" actId="1035"/>
          <ac:spMkLst>
            <pc:docMk/>
            <pc:sldMk cId="161298737" sldId="2145708062"/>
            <ac:spMk id="12" creationId="{24B1061A-4DFF-5F96-F62A-47B3A2FB8109}"/>
          </ac:spMkLst>
        </pc:spChg>
        <pc:spChg chg="mod">
          <ac:chgData name="Dalibor Slovák" userId="84fe05da-dfa5-4f7b-9e58-0411b83d4960" providerId="ADAL" clId="{BA384987-137A-4047-92A5-7C9A17218CCB}" dt="2024-12-04T09:36:02.491" v="1409" actId="1036"/>
          <ac:spMkLst>
            <pc:docMk/>
            <pc:sldMk cId="161298737" sldId="2145708062"/>
            <ac:spMk id="28" creationId="{CD0B65AC-BF4E-01C2-5799-59C7E29B00CD}"/>
          </ac:spMkLst>
        </pc:spChg>
        <pc:picChg chg="add mod ord">
          <ac:chgData name="Dalibor Slovák" userId="84fe05da-dfa5-4f7b-9e58-0411b83d4960" providerId="ADAL" clId="{BA384987-137A-4047-92A5-7C9A17218CCB}" dt="2024-12-06T10:37:03.225" v="11801" actId="1035"/>
          <ac:picMkLst>
            <pc:docMk/>
            <pc:sldMk cId="161298737" sldId="2145708062"/>
            <ac:picMk id="3" creationId="{3D4F57AE-5DC5-1B4E-333D-AB97D363808C}"/>
          </ac:picMkLst>
        </pc:picChg>
        <pc:cxnChg chg="mod">
          <ac:chgData name="Dalibor Slovák" userId="84fe05da-dfa5-4f7b-9e58-0411b83d4960" providerId="ADAL" clId="{BA384987-137A-4047-92A5-7C9A17218CCB}" dt="2024-12-06T10:37:03.225" v="11801" actId="1035"/>
          <ac:cxnSpMkLst>
            <pc:docMk/>
            <pc:sldMk cId="161298737" sldId="2145708062"/>
            <ac:cxnSpMk id="21" creationId="{E6CA9DF8-0BFA-ED00-A15E-F014F030A228}"/>
          </ac:cxnSpMkLst>
        </pc:cxnChg>
      </pc:sldChg>
      <pc:sldChg chg="addSp delSp modSp add mod ord">
        <pc:chgData name="Dalibor Slovák" userId="84fe05da-dfa5-4f7b-9e58-0411b83d4960" providerId="ADAL" clId="{BA384987-137A-4047-92A5-7C9A17218CCB}" dt="2024-12-06T11:13:29.438" v="12618" actId="1036"/>
        <pc:sldMkLst>
          <pc:docMk/>
          <pc:sldMk cId="3101984490" sldId="2145708063"/>
        </pc:sldMkLst>
        <pc:spChg chg="add mod">
          <ac:chgData name="Dalibor Slovák" userId="84fe05da-dfa5-4f7b-9e58-0411b83d4960" providerId="ADAL" clId="{BA384987-137A-4047-92A5-7C9A17218CCB}" dt="2024-12-06T11:13:22.623" v="12611" actId="1036"/>
          <ac:spMkLst>
            <pc:docMk/>
            <pc:sldMk cId="3101984490" sldId="2145708063"/>
            <ac:spMk id="4" creationId="{C1F8D9D9-A541-12A2-CC78-3DBC77CDD3B9}"/>
          </ac:spMkLst>
        </pc:spChg>
        <pc:spChg chg="mod">
          <ac:chgData name="Dalibor Slovák" userId="84fe05da-dfa5-4f7b-9e58-0411b83d4960" providerId="ADAL" clId="{BA384987-137A-4047-92A5-7C9A17218CCB}" dt="2024-12-04T09:40:45.467" v="1472" actId="20577"/>
          <ac:spMkLst>
            <pc:docMk/>
            <pc:sldMk cId="3101984490" sldId="2145708063"/>
            <ac:spMk id="6" creationId="{65123168-F2DC-5417-F929-EB393CE65610}"/>
          </ac:spMkLst>
        </pc:spChg>
        <pc:spChg chg="mod">
          <ac:chgData name="Dalibor Slovák" userId="84fe05da-dfa5-4f7b-9e58-0411b83d4960" providerId="ADAL" clId="{BA384987-137A-4047-92A5-7C9A17218CCB}" dt="2024-12-06T11:13:22.623" v="12611" actId="1036"/>
          <ac:spMkLst>
            <pc:docMk/>
            <pc:sldMk cId="3101984490" sldId="2145708063"/>
            <ac:spMk id="7" creationId="{070FF667-6503-B6C9-1CBB-A6A79FD9FE27}"/>
          </ac:spMkLst>
        </pc:spChg>
        <pc:spChg chg="mod">
          <ac:chgData name="Dalibor Slovák" userId="84fe05da-dfa5-4f7b-9e58-0411b83d4960" providerId="ADAL" clId="{BA384987-137A-4047-92A5-7C9A17218CCB}" dt="2024-12-06T11:13:22.623" v="12611" actId="1036"/>
          <ac:spMkLst>
            <pc:docMk/>
            <pc:sldMk cId="3101984490" sldId="2145708063"/>
            <ac:spMk id="8" creationId="{842DE1AD-73FE-8742-597D-D515A24BE157}"/>
          </ac:spMkLst>
        </pc:spChg>
        <pc:spChg chg="add mod">
          <ac:chgData name="Dalibor Slovák" userId="84fe05da-dfa5-4f7b-9e58-0411b83d4960" providerId="ADAL" clId="{BA384987-137A-4047-92A5-7C9A17218CCB}" dt="2024-12-06T11:13:22.623" v="12611" actId="1036"/>
          <ac:spMkLst>
            <pc:docMk/>
            <pc:sldMk cId="3101984490" sldId="2145708063"/>
            <ac:spMk id="9" creationId="{406235FB-F390-9B9E-1911-B378677083F7}"/>
          </ac:spMkLst>
        </pc:spChg>
        <pc:spChg chg="mod">
          <ac:chgData name="Dalibor Slovák" userId="84fe05da-dfa5-4f7b-9e58-0411b83d4960" providerId="ADAL" clId="{BA384987-137A-4047-92A5-7C9A17218CCB}" dt="2024-12-06T11:13:22.623" v="12611" actId="1036"/>
          <ac:spMkLst>
            <pc:docMk/>
            <pc:sldMk cId="3101984490" sldId="2145708063"/>
            <ac:spMk id="10" creationId="{4F4EFBE9-D3DF-D53F-3D4B-78C5DDE72492}"/>
          </ac:spMkLst>
        </pc:spChg>
        <pc:spChg chg="add mod">
          <ac:chgData name="Dalibor Slovák" userId="84fe05da-dfa5-4f7b-9e58-0411b83d4960" providerId="ADAL" clId="{BA384987-137A-4047-92A5-7C9A17218CCB}" dt="2024-12-06T11:13:22.623" v="12611" actId="1036"/>
          <ac:spMkLst>
            <pc:docMk/>
            <pc:sldMk cId="3101984490" sldId="2145708063"/>
            <ac:spMk id="12" creationId="{4A65935D-45F8-96FF-64B9-A5DFC176B6EC}"/>
          </ac:spMkLst>
        </pc:spChg>
        <pc:spChg chg="add mod">
          <ac:chgData name="Dalibor Slovák" userId="84fe05da-dfa5-4f7b-9e58-0411b83d4960" providerId="ADAL" clId="{BA384987-137A-4047-92A5-7C9A17218CCB}" dt="2024-12-06T11:13:22.623" v="12611" actId="1036"/>
          <ac:spMkLst>
            <pc:docMk/>
            <pc:sldMk cId="3101984490" sldId="2145708063"/>
            <ac:spMk id="13" creationId="{0EF53852-5A02-1BF7-D745-B21285EFEC14}"/>
          </ac:spMkLst>
        </pc:spChg>
        <pc:spChg chg="add mod">
          <ac:chgData name="Dalibor Slovák" userId="84fe05da-dfa5-4f7b-9e58-0411b83d4960" providerId="ADAL" clId="{BA384987-137A-4047-92A5-7C9A17218CCB}" dt="2024-12-06T11:13:22.623" v="12611" actId="1036"/>
          <ac:spMkLst>
            <pc:docMk/>
            <pc:sldMk cId="3101984490" sldId="2145708063"/>
            <ac:spMk id="14" creationId="{AD21C741-FE6F-E17B-8EA4-3717C25BCEF7}"/>
          </ac:spMkLst>
        </pc:spChg>
        <pc:spChg chg="add mod">
          <ac:chgData name="Dalibor Slovák" userId="84fe05da-dfa5-4f7b-9e58-0411b83d4960" providerId="ADAL" clId="{BA384987-137A-4047-92A5-7C9A17218CCB}" dt="2024-12-06T11:13:22.623" v="12611" actId="1036"/>
          <ac:spMkLst>
            <pc:docMk/>
            <pc:sldMk cId="3101984490" sldId="2145708063"/>
            <ac:spMk id="15" creationId="{F1CA8A94-B6FC-B981-BAEA-551873E7ADA2}"/>
          </ac:spMkLst>
        </pc:spChg>
        <pc:spChg chg="add mod">
          <ac:chgData name="Dalibor Slovák" userId="84fe05da-dfa5-4f7b-9e58-0411b83d4960" providerId="ADAL" clId="{BA384987-137A-4047-92A5-7C9A17218CCB}" dt="2024-12-06T11:13:22.623" v="12611" actId="1036"/>
          <ac:spMkLst>
            <pc:docMk/>
            <pc:sldMk cId="3101984490" sldId="2145708063"/>
            <ac:spMk id="16" creationId="{C8F8D2F2-D838-8F56-B97F-B93079D665B8}"/>
          </ac:spMkLst>
        </pc:spChg>
        <pc:spChg chg="add mod">
          <ac:chgData name="Dalibor Slovák" userId="84fe05da-dfa5-4f7b-9e58-0411b83d4960" providerId="ADAL" clId="{BA384987-137A-4047-92A5-7C9A17218CCB}" dt="2024-12-06T11:13:29.438" v="12618" actId="1036"/>
          <ac:spMkLst>
            <pc:docMk/>
            <pc:sldMk cId="3101984490" sldId="2145708063"/>
            <ac:spMk id="17" creationId="{716670B2-4B71-4C75-3845-60469887C893}"/>
          </ac:spMkLst>
        </pc:spChg>
        <pc:spChg chg="add mod">
          <ac:chgData name="Dalibor Slovák" userId="84fe05da-dfa5-4f7b-9e58-0411b83d4960" providerId="ADAL" clId="{BA384987-137A-4047-92A5-7C9A17218CCB}" dt="2024-12-06T11:13:29.438" v="12618" actId="1036"/>
          <ac:spMkLst>
            <pc:docMk/>
            <pc:sldMk cId="3101984490" sldId="2145708063"/>
            <ac:spMk id="23" creationId="{D8DD2B1B-F177-1AFD-81BD-0AA6B65F7C7B}"/>
          </ac:spMkLst>
        </pc:spChg>
        <pc:spChg chg="add mod">
          <ac:chgData name="Dalibor Slovák" userId="84fe05da-dfa5-4f7b-9e58-0411b83d4960" providerId="ADAL" clId="{BA384987-137A-4047-92A5-7C9A17218CCB}" dt="2024-12-06T11:13:29.438" v="12618" actId="1036"/>
          <ac:spMkLst>
            <pc:docMk/>
            <pc:sldMk cId="3101984490" sldId="2145708063"/>
            <ac:spMk id="24" creationId="{0D85E223-70A0-4019-A34F-D5087D371435}"/>
          </ac:spMkLst>
        </pc:spChg>
        <pc:spChg chg="add mod">
          <ac:chgData name="Dalibor Slovák" userId="84fe05da-dfa5-4f7b-9e58-0411b83d4960" providerId="ADAL" clId="{BA384987-137A-4047-92A5-7C9A17218CCB}" dt="2024-12-06T11:13:29.438" v="12618" actId="1036"/>
          <ac:spMkLst>
            <pc:docMk/>
            <pc:sldMk cId="3101984490" sldId="2145708063"/>
            <ac:spMk id="25" creationId="{BA2963E6-1DEF-F490-6528-91000745A185}"/>
          </ac:spMkLst>
        </pc:spChg>
        <pc:spChg chg="mod">
          <ac:chgData name="Dalibor Slovák" userId="84fe05da-dfa5-4f7b-9e58-0411b83d4960" providerId="ADAL" clId="{BA384987-137A-4047-92A5-7C9A17218CCB}" dt="2024-12-04T09:41:33.498" v="1572" actId="1037"/>
          <ac:spMkLst>
            <pc:docMk/>
            <pc:sldMk cId="3101984490" sldId="2145708063"/>
            <ac:spMk id="28" creationId="{72D2717B-6936-6533-3070-04B0BC0CEF7B}"/>
          </ac:spMkLst>
        </pc:spChg>
        <pc:picChg chg="add mod ord">
          <ac:chgData name="Dalibor Slovák" userId="84fe05da-dfa5-4f7b-9e58-0411b83d4960" providerId="ADAL" clId="{BA384987-137A-4047-92A5-7C9A17218CCB}" dt="2024-12-06T11:13:22.623" v="12611" actId="1036"/>
          <ac:picMkLst>
            <pc:docMk/>
            <pc:sldMk cId="3101984490" sldId="2145708063"/>
            <ac:picMk id="11" creationId="{29CD78CB-3BA3-730D-B5D0-C8DA34BF6CE4}"/>
          </ac:picMkLst>
        </pc:picChg>
        <pc:cxnChg chg="add mod">
          <ac:chgData name="Dalibor Slovák" userId="84fe05da-dfa5-4f7b-9e58-0411b83d4960" providerId="ADAL" clId="{BA384987-137A-4047-92A5-7C9A17218CCB}" dt="2024-12-06T11:13:22.623" v="12611" actId="1036"/>
          <ac:cxnSpMkLst>
            <pc:docMk/>
            <pc:sldMk cId="3101984490" sldId="2145708063"/>
            <ac:cxnSpMk id="18" creationId="{5A5D7CB2-E0D6-C8DC-EFA4-2ABFE5AD2DC9}"/>
          </ac:cxnSpMkLst>
        </pc:cxnChg>
        <pc:cxnChg chg="add mod">
          <ac:chgData name="Dalibor Slovák" userId="84fe05da-dfa5-4f7b-9e58-0411b83d4960" providerId="ADAL" clId="{BA384987-137A-4047-92A5-7C9A17218CCB}" dt="2024-12-06T11:13:22.623" v="12611" actId="1036"/>
          <ac:cxnSpMkLst>
            <pc:docMk/>
            <pc:sldMk cId="3101984490" sldId="2145708063"/>
            <ac:cxnSpMk id="20" creationId="{E0F46552-B300-DA44-D99C-2447C7DF7B5B}"/>
          </ac:cxnSpMkLst>
        </pc:cxnChg>
        <pc:cxnChg chg="add mod">
          <ac:chgData name="Dalibor Slovák" userId="84fe05da-dfa5-4f7b-9e58-0411b83d4960" providerId="ADAL" clId="{BA384987-137A-4047-92A5-7C9A17218CCB}" dt="2024-12-06T11:13:22.623" v="12611" actId="1036"/>
          <ac:cxnSpMkLst>
            <pc:docMk/>
            <pc:sldMk cId="3101984490" sldId="2145708063"/>
            <ac:cxnSpMk id="26" creationId="{EA17B3F1-6704-4A35-3E5D-EAF922C68EF2}"/>
          </ac:cxnSpMkLst>
        </pc:cxnChg>
        <pc:cxnChg chg="add mod">
          <ac:chgData name="Dalibor Slovák" userId="84fe05da-dfa5-4f7b-9e58-0411b83d4960" providerId="ADAL" clId="{BA384987-137A-4047-92A5-7C9A17218CCB}" dt="2024-12-06T11:13:22.623" v="12611" actId="1036"/>
          <ac:cxnSpMkLst>
            <pc:docMk/>
            <pc:sldMk cId="3101984490" sldId="2145708063"/>
            <ac:cxnSpMk id="29" creationId="{A8DA1455-3370-30CD-E36D-342183EA95C3}"/>
          </ac:cxnSpMkLst>
        </pc:cxnChg>
      </pc:sldChg>
      <pc:sldChg chg="addSp delSp modSp add mod">
        <pc:chgData name="Dalibor Slovák" userId="84fe05da-dfa5-4f7b-9e58-0411b83d4960" providerId="ADAL" clId="{BA384987-137A-4047-92A5-7C9A17218CCB}" dt="2024-12-04T09:57:09.240" v="1913" actId="478"/>
        <pc:sldMkLst>
          <pc:docMk/>
          <pc:sldMk cId="2580140003" sldId="2145708064"/>
        </pc:sldMkLst>
        <pc:spChg chg="mod">
          <ac:chgData name="Dalibor Slovák" userId="84fe05da-dfa5-4f7b-9e58-0411b83d4960" providerId="ADAL" clId="{BA384987-137A-4047-92A5-7C9A17218CCB}" dt="2024-12-04T09:54:07.665" v="1879"/>
          <ac:spMkLst>
            <pc:docMk/>
            <pc:sldMk cId="2580140003" sldId="2145708064"/>
            <ac:spMk id="10" creationId="{530DF1C4-060C-C663-D684-38D8E9A2D43F}"/>
          </ac:spMkLst>
        </pc:spChg>
        <pc:graphicFrameChg chg="mod modGraphic">
          <ac:chgData name="Dalibor Slovák" userId="84fe05da-dfa5-4f7b-9e58-0411b83d4960" providerId="ADAL" clId="{BA384987-137A-4047-92A5-7C9A17218CCB}" dt="2024-12-04T09:55:14.457" v="1905" actId="20577"/>
          <ac:graphicFrameMkLst>
            <pc:docMk/>
            <pc:sldMk cId="2580140003" sldId="2145708064"/>
            <ac:graphicFrameMk id="20" creationId="{D0984608-1BF4-B2F6-297A-B2D45ACBFA8B}"/>
          </ac:graphicFrameMkLst>
        </pc:graphicFrameChg>
        <pc:picChg chg="add mod ord">
          <ac:chgData name="Dalibor Slovák" userId="84fe05da-dfa5-4f7b-9e58-0411b83d4960" providerId="ADAL" clId="{BA384987-137A-4047-92A5-7C9A17218CCB}" dt="2024-12-04T09:56:49.918" v="1909" actId="167"/>
          <ac:picMkLst>
            <pc:docMk/>
            <pc:sldMk cId="2580140003" sldId="2145708064"/>
            <ac:picMk id="5" creationId="{F43BFD8F-F538-C394-7127-A05C6F107CFB}"/>
          </ac:picMkLst>
        </pc:picChg>
        <pc:cxnChg chg="mod">
          <ac:chgData name="Dalibor Slovák" userId="84fe05da-dfa5-4f7b-9e58-0411b83d4960" providerId="ADAL" clId="{BA384987-137A-4047-92A5-7C9A17218CCB}" dt="2024-12-04T09:57:07.600" v="1912" actId="14100"/>
          <ac:cxnSpMkLst>
            <pc:docMk/>
            <pc:sldMk cId="2580140003" sldId="2145708064"/>
            <ac:cxnSpMk id="4" creationId="{D8809F38-0EEC-BF04-081D-8D37845B56BD}"/>
          </ac:cxnSpMkLst>
        </pc:cxnChg>
      </pc:sldChg>
      <pc:sldChg chg="addSp delSp modSp add mod">
        <pc:chgData name="Dalibor Slovák" userId="84fe05da-dfa5-4f7b-9e58-0411b83d4960" providerId="ADAL" clId="{BA384987-137A-4047-92A5-7C9A17218CCB}" dt="2024-12-04T10:17:52.342" v="2489" actId="1035"/>
        <pc:sldMkLst>
          <pc:docMk/>
          <pc:sldMk cId="1602669668" sldId="2145708065"/>
        </pc:sldMkLst>
        <pc:spChg chg="mod">
          <ac:chgData name="Dalibor Slovák" userId="84fe05da-dfa5-4f7b-9e58-0411b83d4960" providerId="ADAL" clId="{BA384987-137A-4047-92A5-7C9A17218CCB}" dt="2024-12-04T10:11:21.719" v="2264" actId="20577"/>
          <ac:spMkLst>
            <pc:docMk/>
            <pc:sldMk cId="1602669668" sldId="2145708065"/>
            <ac:spMk id="2" creationId="{0BC87EE0-A22E-8457-0E95-88957910AA36}"/>
          </ac:spMkLst>
        </pc:spChg>
        <pc:spChg chg="add mod">
          <ac:chgData name="Dalibor Slovák" userId="84fe05da-dfa5-4f7b-9e58-0411b83d4960" providerId="ADAL" clId="{BA384987-137A-4047-92A5-7C9A17218CCB}" dt="2024-12-04T10:17:46.677" v="2478" actId="1037"/>
          <ac:spMkLst>
            <pc:docMk/>
            <pc:sldMk cId="1602669668" sldId="2145708065"/>
            <ac:spMk id="13" creationId="{BFF5021C-7C41-05AB-2690-9E2D364D0648}"/>
          </ac:spMkLst>
        </pc:spChg>
        <pc:spChg chg="mod">
          <ac:chgData name="Dalibor Slovák" userId="84fe05da-dfa5-4f7b-9e58-0411b83d4960" providerId="ADAL" clId="{BA384987-137A-4047-92A5-7C9A17218CCB}" dt="2024-12-04T10:11:15.591" v="2257" actId="20577"/>
          <ac:spMkLst>
            <pc:docMk/>
            <pc:sldMk cId="1602669668" sldId="2145708065"/>
            <ac:spMk id="18" creationId="{FE63F7F1-C1E9-FC20-A35D-55BF75588000}"/>
          </ac:spMkLst>
        </pc:spChg>
        <pc:spChg chg="add mod">
          <ac:chgData name="Dalibor Slovák" userId="84fe05da-dfa5-4f7b-9e58-0411b83d4960" providerId="ADAL" clId="{BA384987-137A-4047-92A5-7C9A17218CCB}" dt="2024-12-04T10:12:01.078" v="2293" actId="1037"/>
          <ac:spMkLst>
            <pc:docMk/>
            <pc:sldMk cId="1602669668" sldId="2145708065"/>
            <ac:spMk id="25" creationId="{2A5F67CF-E8F8-752D-2F4A-07371BD88843}"/>
          </ac:spMkLst>
        </pc:spChg>
        <pc:spChg chg="add mod">
          <ac:chgData name="Dalibor Slovák" userId="84fe05da-dfa5-4f7b-9e58-0411b83d4960" providerId="ADAL" clId="{BA384987-137A-4047-92A5-7C9A17218CCB}" dt="2024-12-04T10:12:18.719" v="2300" actId="14100"/>
          <ac:spMkLst>
            <pc:docMk/>
            <pc:sldMk cId="1602669668" sldId="2145708065"/>
            <ac:spMk id="30" creationId="{6E1E39DC-BE52-89DD-94B2-CA7077EA0007}"/>
          </ac:spMkLst>
        </pc:spChg>
        <pc:spChg chg="add mod">
          <ac:chgData name="Dalibor Slovák" userId="84fe05da-dfa5-4f7b-9e58-0411b83d4960" providerId="ADAL" clId="{BA384987-137A-4047-92A5-7C9A17218CCB}" dt="2024-12-04T10:17:52.342" v="2489" actId="1035"/>
          <ac:spMkLst>
            <pc:docMk/>
            <pc:sldMk cId="1602669668" sldId="2145708065"/>
            <ac:spMk id="31" creationId="{BDEF46CA-9849-1893-A6C4-037583FC019D}"/>
          </ac:spMkLst>
        </pc:spChg>
        <pc:spChg chg="add mod">
          <ac:chgData name="Dalibor Slovák" userId="84fe05da-dfa5-4f7b-9e58-0411b83d4960" providerId="ADAL" clId="{BA384987-137A-4047-92A5-7C9A17218CCB}" dt="2024-12-04T10:12:18.719" v="2300" actId="14100"/>
          <ac:spMkLst>
            <pc:docMk/>
            <pc:sldMk cId="1602669668" sldId="2145708065"/>
            <ac:spMk id="32" creationId="{2B05A169-E2FA-28FB-512E-988580F90527}"/>
          </ac:spMkLst>
        </pc:spChg>
        <pc:spChg chg="add mod">
          <ac:chgData name="Dalibor Slovák" userId="84fe05da-dfa5-4f7b-9e58-0411b83d4960" providerId="ADAL" clId="{BA384987-137A-4047-92A5-7C9A17218CCB}" dt="2024-12-04T10:13:12.854" v="2308" actId="20577"/>
          <ac:spMkLst>
            <pc:docMk/>
            <pc:sldMk cId="1602669668" sldId="2145708065"/>
            <ac:spMk id="34" creationId="{D53BD920-D593-7804-9FD2-541265C58EE4}"/>
          </ac:spMkLst>
        </pc:spChg>
        <pc:spChg chg="add mod">
          <ac:chgData name="Dalibor Slovák" userId="84fe05da-dfa5-4f7b-9e58-0411b83d4960" providerId="ADAL" clId="{BA384987-137A-4047-92A5-7C9A17218CCB}" dt="2024-12-04T10:12:25.694" v="2301" actId="1076"/>
          <ac:spMkLst>
            <pc:docMk/>
            <pc:sldMk cId="1602669668" sldId="2145708065"/>
            <ac:spMk id="38" creationId="{5A527EA6-CC56-3B31-3CC1-3B3A113BA485}"/>
          </ac:spMkLst>
        </pc:spChg>
        <pc:spChg chg="add mod">
          <ac:chgData name="Dalibor Slovák" userId="84fe05da-dfa5-4f7b-9e58-0411b83d4960" providerId="ADAL" clId="{BA384987-137A-4047-92A5-7C9A17218CCB}" dt="2024-12-04T10:12:29.534" v="2302" actId="14100"/>
          <ac:spMkLst>
            <pc:docMk/>
            <pc:sldMk cId="1602669668" sldId="2145708065"/>
            <ac:spMk id="39" creationId="{0B2CCF13-D8B3-82C0-6EEB-8C81BEB5410C}"/>
          </ac:spMkLst>
        </pc:spChg>
        <pc:spChg chg="add mod">
          <ac:chgData name="Dalibor Slovák" userId="84fe05da-dfa5-4f7b-9e58-0411b83d4960" providerId="ADAL" clId="{BA384987-137A-4047-92A5-7C9A17218CCB}" dt="2024-12-04T10:15:31.233" v="2351" actId="1038"/>
          <ac:spMkLst>
            <pc:docMk/>
            <pc:sldMk cId="1602669668" sldId="2145708065"/>
            <ac:spMk id="40" creationId="{F3E925FF-5624-4086-F445-287AFE9C37EB}"/>
          </ac:spMkLst>
        </pc:spChg>
        <pc:spChg chg="add mod">
          <ac:chgData name="Dalibor Slovák" userId="84fe05da-dfa5-4f7b-9e58-0411b83d4960" providerId="ADAL" clId="{BA384987-137A-4047-92A5-7C9A17218CCB}" dt="2024-12-04T10:17:39.952" v="2472"/>
          <ac:spMkLst>
            <pc:docMk/>
            <pc:sldMk cId="1602669668" sldId="2145708065"/>
            <ac:spMk id="41" creationId="{E7BD4AA8-B6F3-8181-2F7B-6CBC889CF7DF}"/>
          </ac:spMkLst>
        </pc:spChg>
        <pc:picChg chg="add mod ord">
          <ac:chgData name="Dalibor Slovák" userId="84fe05da-dfa5-4f7b-9e58-0411b83d4960" providerId="ADAL" clId="{BA384987-137A-4047-92A5-7C9A17218CCB}" dt="2024-12-04T10:11:08.109" v="2253" actId="167"/>
          <ac:picMkLst>
            <pc:docMk/>
            <pc:sldMk cId="1602669668" sldId="2145708065"/>
            <ac:picMk id="7" creationId="{7DFD0DCE-64A6-B567-2E4F-346BC5E33082}"/>
          </ac:picMkLst>
        </pc:picChg>
        <pc:cxnChg chg="mod">
          <ac:chgData name="Dalibor Slovák" userId="84fe05da-dfa5-4f7b-9e58-0411b83d4960" providerId="ADAL" clId="{BA384987-137A-4047-92A5-7C9A17218CCB}" dt="2024-12-04T10:16:56.486" v="2457" actId="14100"/>
          <ac:cxnSpMkLst>
            <pc:docMk/>
            <pc:sldMk cId="1602669668" sldId="2145708065"/>
            <ac:cxnSpMk id="14" creationId="{D6BF111F-AE9B-9C59-91D2-57AB1A41B406}"/>
          </ac:cxnSpMkLst>
        </pc:cxnChg>
        <pc:cxnChg chg="mod">
          <ac:chgData name="Dalibor Slovák" userId="84fe05da-dfa5-4f7b-9e58-0411b83d4960" providerId="ADAL" clId="{BA384987-137A-4047-92A5-7C9A17218CCB}" dt="2024-12-04T10:17:17.925" v="2465" actId="14100"/>
          <ac:cxnSpMkLst>
            <pc:docMk/>
            <pc:sldMk cId="1602669668" sldId="2145708065"/>
            <ac:cxnSpMk id="17" creationId="{86E960C4-ED10-C0C0-E69C-7B002DA85428}"/>
          </ac:cxnSpMkLst>
        </pc:cxnChg>
        <pc:cxnChg chg="mod">
          <ac:chgData name="Dalibor Slovák" userId="84fe05da-dfa5-4f7b-9e58-0411b83d4960" providerId="ADAL" clId="{BA384987-137A-4047-92A5-7C9A17218CCB}" dt="2024-12-04T10:17:24.743" v="2471" actId="1036"/>
          <ac:cxnSpMkLst>
            <pc:docMk/>
            <pc:sldMk cId="1602669668" sldId="2145708065"/>
            <ac:cxnSpMk id="24" creationId="{AED5A10A-DF9B-13F9-5685-73518ECF0CAD}"/>
          </ac:cxnSpMkLst>
        </pc:cxnChg>
        <pc:cxnChg chg="add mod">
          <ac:chgData name="Dalibor Slovák" userId="84fe05da-dfa5-4f7b-9e58-0411b83d4960" providerId="ADAL" clId="{BA384987-137A-4047-92A5-7C9A17218CCB}" dt="2024-12-04T10:17:49.646" v="2479" actId="14100"/>
          <ac:cxnSpMkLst>
            <pc:docMk/>
            <pc:sldMk cId="1602669668" sldId="2145708065"/>
            <ac:cxnSpMk id="33" creationId="{0E42812A-8919-CB54-B75E-B5C1D4302A8A}"/>
          </ac:cxnSpMkLst>
        </pc:cxnChg>
      </pc:sldChg>
      <pc:sldChg chg="addSp delSp modSp add mod">
        <pc:chgData name="Dalibor Slovák" userId="84fe05da-dfa5-4f7b-9e58-0411b83d4960" providerId="ADAL" clId="{BA384987-137A-4047-92A5-7C9A17218CCB}" dt="2024-12-04T11:22:00.910" v="3460" actId="20577"/>
        <pc:sldMkLst>
          <pc:docMk/>
          <pc:sldMk cId="3096198300" sldId="2145708066"/>
        </pc:sldMkLst>
        <pc:spChg chg="mod">
          <ac:chgData name="Dalibor Slovák" userId="84fe05da-dfa5-4f7b-9e58-0411b83d4960" providerId="ADAL" clId="{BA384987-137A-4047-92A5-7C9A17218CCB}" dt="2024-12-04T10:50:11.633" v="2954" actId="20577"/>
          <ac:spMkLst>
            <pc:docMk/>
            <pc:sldMk cId="3096198300" sldId="2145708066"/>
            <ac:spMk id="4" creationId="{E0C690CA-680F-23CC-03E2-EB2D22914F6A}"/>
          </ac:spMkLst>
        </pc:spChg>
        <pc:spChg chg="mod">
          <ac:chgData name="Dalibor Slovák" userId="84fe05da-dfa5-4f7b-9e58-0411b83d4960" providerId="ADAL" clId="{BA384987-137A-4047-92A5-7C9A17218CCB}" dt="2024-12-04T10:49:07.553" v="2921" actId="1036"/>
          <ac:spMkLst>
            <pc:docMk/>
            <pc:sldMk cId="3096198300" sldId="2145708066"/>
            <ac:spMk id="5" creationId="{8AE8F8E4-5433-7CA8-FA40-612F76EA1113}"/>
          </ac:spMkLst>
        </pc:spChg>
        <pc:spChg chg="mod">
          <ac:chgData name="Dalibor Slovák" userId="84fe05da-dfa5-4f7b-9e58-0411b83d4960" providerId="ADAL" clId="{BA384987-137A-4047-92A5-7C9A17218CCB}" dt="2024-12-04T11:22:00.910" v="3460" actId="20577"/>
          <ac:spMkLst>
            <pc:docMk/>
            <pc:sldMk cId="3096198300" sldId="2145708066"/>
            <ac:spMk id="6" creationId="{AEA4D276-FE23-D813-88FA-2B1EC9BBA9FB}"/>
          </ac:spMkLst>
        </pc:spChg>
        <pc:spChg chg="mod">
          <ac:chgData name="Dalibor Slovák" userId="84fe05da-dfa5-4f7b-9e58-0411b83d4960" providerId="ADAL" clId="{BA384987-137A-4047-92A5-7C9A17218CCB}" dt="2024-12-04T10:49:07.553" v="2921" actId="1036"/>
          <ac:spMkLst>
            <pc:docMk/>
            <pc:sldMk cId="3096198300" sldId="2145708066"/>
            <ac:spMk id="13" creationId="{E121B8EF-14AD-A4CD-D5CD-17BDDE575C62}"/>
          </ac:spMkLst>
        </pc:spChg>
        <pc:picChg chg="add mod ord">
          <ac:chgData name="Dalibor Slovák" userId="84fe05da-dfa5-4f7b-9e58-0411b83d4960" providerId="ADAL" clId="{BA384987-137A-4047-92A5-7C9A17218CCB}" dt="2024-12-04T10:49:07.553" v="2921" actId="1036"/>
          <ac:picMkLst>
            <pc:docMk/>
            <pc:sldMk cId="3096198300" sldId="2145708066"/>
            <ac:picMk id="2" creationId="{8503787C-2D85-FA49-D417-44EA3E632875}"/>
          </ac:picMkLst>
        </pc:picChg>
        <pc:cxnChg chg="mod">
          <ac:chgData name="Dalibor Slovák" userId="84fe05da-dfa5-4f7b-9e58-0411b83d4960" providerId="ADAL" clId="{BA384987-137A-4047-92A5-7C9A17218CCB}" dt="2024-12-04T10:49:07.553" v="2921" actId="1036"/>
          <ac:cxnSpMkLst>
            <pc:docMk/>
            <pc:sldMk cId="3096198300" sldId="2145708066"/>
            <ac:cxnSpMk id="17" creationId="{380FEFC6-9933-3F33-B6CE-CDFE3AFD1435}"/>
          </ac:cxnSpMkLst>
        </pc:cxnChg>
      </pc:sldChg>
      <pc:sldChg chg="addSp delSp modSp add mod replId">
        <pc:chgData name="Dalibor Slovák" userId="84fe05da-dfa5-4f7b-9e58-0411b83d4960" providerId="ADAL" clId="{BA384987-137A-4047-92A5-7C9A17218CCB}" dt="2024-12-04T11:22:06.327" v="3461"/>
        <pc:sldMkLst>
          <pc:docMk/>
          <pc:sldMk cId="372442014" sldId="2145708067"/>
        </pc:sldMkLst>
        <pc:spChg chg="mod">
          <ac:chgData name="Dalibor Slovák" userId="84fe05da-dfa5-4f7b-9e58-0411b83d4960" providerId="ADAL" clId="{BA384987-137A-4047-92A5-7C9A17218CCB}" dt="2024-12-04T11:22:06.327" v="3461"/>
          <ac:spMkLst>
            <pc:docMk/>
            <pc:sldMk cId="372442014" sldId="2145708067"/>
            <ac:spMk id="6" creationId="{2EA35771-4CCB-3E42-1872-AFD1D0C5878F}"/>
          </ac:spMkLst>
        </pc:spChg>
        <pc:spChg chg="mod">
          <ac:chgData name="Dalibor Slovák" userId="84fe05da-dfa5-4f7b-9e58-0411b83d4960" providerId="ADAL" clId="{BA384987-137A-4047-92A5-7C9A17218CCB}" dt="2024-12-04T10:52:20.484" v="3052" actId="20577"/>
          <ac:spMkLst>
            <pc:docMk/>
            <pc:sldMk cId="372442014" sldId="2145708067"/>
            <ac:spMk id="11" creationId="{0B7467DB-50C9-D333-2C0B-823776E0E14D}"/>
          </ac:spMkLst>
        </pc:spChg>
        <pc:picChg chg="add mod ord">
          <ac:chgData name="Dalibor Slovák" userId="84fe05da-dfa5-4f7b-9e58-0411b83d4960" providerId="ADAL" clId="{BA384987-137A-4047-92A5-7C9A17218CCB}" dt="2024-12-04T10:51:40.882" v="2985" actId="14100"/>
          <ac:picMkLst>
            <pc:docMk/>
            <pc:sldMk cId="372442014" sldId="2145708067"/>
            <ac:picMk id="7" creationId="{A3D915E0-6321-4FB5-B4B6-0F1AFC81C34B}"/>
          </ac:picMkLst>
        </pc:picChg>
        <pc:cxnChg chg="add mod">
          <ac:chgData name="Dalibor Slovák" userId="84fe05da-dfa5-4f7b-9e58-0411b83d4960" providerId="ADAL" clId="{BA384987-137A-4047-92A5-7C9A17218CCB}" dt="2024-12-04T10:52:00.545" v="3013" actId="14100"/>
          <ac:cxnSpMkLst>
            <pc:docMk/>
            <pc:sldMk cId="372442014" sldId="2145708067"/>
            <ac:cxnSpMk id="8" creationId="{BA69E3A4-EA79-FFF3-395F-CE3A0701777F}"/>
          </ac:cxnSpMkLst>
        </pc:cxnChg>
      </pc:sldChg>
      <pc:sldChg chg="addSp delSp modSp add mod ord">
        <pc:chgData name="Dalibor Slovák" userId="84fe05da-dfa5-4f7b-9e58-0411b83d4960" providerId="ADAL" clId="{BA384987-137A-4047-92A5-7C9A17218CCB}" dt="2024-12-05T10:21:34.234" v="9029" actId="478"/>
        <pc:sldMkLst>
          <pc:docMk/>
          <pc:sldMk cId="3124658807" sldId="2145708068"/>
        </pc:sldMkLst>
        <pc:spChg chg="add del mod ord">
          <ac:chgData name="Dalibor Slovák" userId="84fe05da-dfa5-4f7b-9e58-0411b83d4960" providerId="ADAL" clId="{BA384987-137A-4047-92A5-7C9A17218CCB}" dt="2024-12-05T10:21:32.063" v="9028" actId="208"/>
          <ac:spMkLst>
            <pc:docMk/>
            <pc:sldMk cId="3124658807" sldId="2145708068"/>
            <ac:spMk id="5" creationId="{969DE971-AABA-37FE-CEEA-4040265817F0}"/>
          </ac:spMkLst>
        </pc:spChg>
        <pc:spChg chg="mod">
          <ac:chgData name="Dalibor Slovák" userId="84fe05da-dfa5-4f7b-9e58-0411b83d4960" providerId="ADAL" clId="{BA384987-137A-4047-92A5-7C9A17218CCB}" dt="2024-12-04T11:22:28.893" v="3495" actId="20577"/>
          <ac:spMkLst>
            <pc:docMk/>
            <pc:sldMk cId="3124658807" sldId="2145708068"/>
            <ac:spMk id="6" creationId="{9D26A5F2-0740-6F3F-2D6F-D79DD9E09D8B}"/>
          </ac:spMkLst>
        </pc:spChg>
        <pc:spChg chg="mod">
          <ac:chgData name="Dalibor Slovák" userId="84fe05da-dfa5-4f7b-9e58-0411b83d4960" providerId="ADAL" clId="{BA384987-137A-4047-92A5-7C9A17218CCB}" dt="2024-12-04T11:14:00.856" v="3237" actId="14100"/>
          <ac:spMkLst>
            <pc:docMk/>
            <pc:sldMk cId="3124658807" sldId="2145708068"/>
            <ac:spMk id="12" creationId="{BD6FAFAF-186A-5411-E163-3F8D554BC9F1}"/>
          </ac:spMkLst>
        </pc:spChg>
        <pc:picChg chg="add mod ord">
          <ac:chgData name="Dalibor Slovák" userId="84fe05da-dfa5-4f7b-9e58-0411b83d4960" providerId="ADAL" clId="{BA384987-137A-4047-92A5-7C9A17218CCB}" dt="2024-12-04T11:11:36.548" v="3086" actId="167"/>
          <ac:picMkLst>
            <pc:docMk/>
            <pc:sldMk cId="3124658807" sldId="2145708068"/>
            <ac:picMk id="2" creationId="{CEA41FB8-6BDC-A3FE-44C6-A075CDED59DC}"/>
          </ac:picMkLst>
        </pc:picChg>
        <pc:cxnChg chg="add mod">
          <ac:chgData name="Dalibor Slovák" userId="84fe05da-dfa5-4f7b-9e58-0411b83d4960" providerId="ADAL" clId="{BA384987-137A-4047-92A5-7C9A17218CCB}" dt="2024-12-04T11:12:20.366" v="3125" actId="1037"/>
          <ac:cxnSpMkLst>
            <pc:docMk/>
            <pc:sldMk cId="3124658807" sldId="2145708068"/>
            <ac:cxnSpMk id="3" creationId="{64669F18-E914-B46B-05B4-2BC470AB7AAB}"/>
          </ac:cxnSpMkLst>
        </pc:cxnChg>
        <pc:cxnChg chg="mod">
          <ac:chgData name="Dalibor Slovák" userId="84fe05da-dfa5-4f7b-9e58-0411b83d4960" providerId="ADAL" clId="{BA384987-137A-4047-92A5-7C9A17218CCB}" dt="2024-12-04T11:12:01.920" v="3121" actId="1036"/>
          <ac:cxnSpMkLst>
            <pc:docMk/>
            <pc:sldMk cId="3124658807" sldId="2145708068"/>
            <ac:cxnSpMk id="15" creationId="{01BB687E-821C-D560-A434-CF3B688951D8}"/>
          </ac:cxnSpMkLst>
        </pc:cxnChg>
        <pc:cxnChg chg="mod">
          <ac:chgData name="Dalibor Slovák" userId="84fe05da-dfa5-4f7b-9e58-0411b83d4960" providerId="ADAL" clId="{BA384987-137A-4047-92A5-7C9A17218CCB}" dt="2024-12-04T11:11:53.312" v="3095" actId="1037"/>
          <ac:cxnSpMkLst>
            <pc:docMk/>
            <pc:sldMk cId="3124658807" sldId="2145708068"/>
            <ac:cxnSpMk id="17" creationId="{4284C7B9-CDF8-B8D4-4909-90D6313CED7B}"/>
          </ac:cxnSpMkLst>
        </pc:cxnChg>
      </pc:sldChg>
      <pc:sldChg chg="add del">
        <pc:chgData name="Dalibor Slovák" userId="84fe05da-dfa5-4f7b-9e58-0411b83d4960" providerId="ADAL" clId="{BA384987-137A-4047-92A5-7C9A17218CCB}" dt="2024-12-04T11:11:11.276" v="3072" actId="2890"/>
        <pc:sldMkLst>
          <pc:docMk/>
          <pc:sldMk cId="3410098928" sldId="2145708068"/>
        </pc:sldMkLst>
      </pc:sldChg>
      <pc:sldChg chg="addSp delSp modSp add mod ord replId">
        <pc:chgData name="Dalibor Slovák" userId="84fe05da-dfa5-4f7b-9e58-0411b83d4960" providerId="ADAL" clId="{BA384987-137A-4047-92A5-7C9A17218CCB}" dt="2024-12-04T11:22:34.086" v="3496"/>
        <pc:sldMkLst>
          <pc:docMk/>
          <pc:sldMk cId="2626005388" sldId="2145708069"/>
        </pc:sldMkLst>
        <pc:spChg chg="mod">
          <ac:chgData name="Dalibor Slovák" userId="84fe05da-dfa5-4f7b-9e58-0411b83d4960" providerId="ADAL" clId="{BA384987-137A-4047-92A5-7C9A17218CCB}" dt="2024-12-04T11:22:34.086" v="3496"/>
          <ac:spMkLst>
            <pc:docMk/>
            <pc:sldMk cId="2626005388" sldId="2145708069"/>
            <ac:spMk id="6" creationId="{8A5FBB34-C25D-15C4-85CD-7A63F66EC768}"/>
          </ac:spMkLst>
        </pc:spChg>
        <pc:spChg chg="mod">
          <ac:chgData name="Dalibor Slovák" userId="84fe05da-dfa5-4f7b-9e58-0411b83d4960" providerId="ADAL" clId="{BA384987-137A-4047-92A5-7C9A17218CCB}" dt="2024-12-04T11:18:35.558" v="3346" actId="14100"/>
          <ac:spMkLst>
            <pc:docMk/>
            <pc:sldMk cId="2626005388" sldId="2145708069"/>
            <ac:spMk id="11" creationId="{C634F90C-1D3B-7BF5-6CC6-B909D4CEC5AD}"/>
          </ac:spMkLst>
        </pc:spChg>
        <pc:picChg chg="add mod ord">
          <ac:chgData name="Dalibor Slovák" userId="84fe05da-dfa5-4f7b-9e58-0411b83d4960" providerId="ADAL" clId="{BA384987-137A-4047-92A5-7C9A17218CCB}" dt="2024-12-04T11:17:04.460" v="3256" actId="167"/>
          <ac:picMkLst>
            <pc:docMk/>
            <pc:sldMk cId="2626005388" sldId="2145708069"/>
            <ac:picMk id="9" creationId="{4B05C3E9-3607-5050-B7E9-D021C8191A76}"/>
          </ac:picMkLst>
        </pc:picChg>
        <pc:cxnChg chg="add mod">
          <ac:chgData name="Dalibor Slovák" userId="84fe05da-dfa5-4f7b-9e58-0411b83d4960" providerId="ADAL" clId="{BA384987-137A-4047-92A5-7C9A17218CCB}" dt="2024-12-04T11:17:31.424" v="3284" actId="1038"/>
          <ac:cxnSpMkLst>
            <pc:docMk/>
            <pc:sldMk cId="2626005388" sldId="2145708069"/>
            <ac:cxnSpMk id="10" creationId="{B3AA7A3B-044F-1AA3-76CC-A74764BA6CFA}"/>
          </ac:cxnSpMkLst>
        </pc:cxnChg>
        <pc:cxnChg chg="add mod">
          <ac:chgData name="Dalibor Slovák" userId="84fe05da-dfa5-4f7b-9e58-0411b83d4960" providerId="ADAL" clId="{BA384987-137A-4047-92A5-7C9A17218CCB}" dt="2024-12-04T11:17:31.424" v="3284" actId="1038"/>
          <ac:cxnSpMkLst>
            <pc:docMk/>
            <pc:sldMk cId="2626005388" sldId="2145708069"/>
            <ac:cxnSpMk id="12" creationId="{103E460E-671D-5D6A-0A48-A0AF8F5A1642}"/>
          </ac:cxnSpMkLst>
        </pc:cxnChg>
        <pc:cxnChg chg="add mod">
          <ac:chgData name="Dalibor Slovák" userId="84fe05da-dfa5-4f7b-9e58-0411b83d4960" providerId="ADAL" clId="{BA384987-137A-4047-92A5-7C9A17218CCB}" dt="2024-12-04T11:17:31.424" v="3284" actId="1038"/>
          <ac:cxnSpMkLst>
            <pc:docMk/>
            <pc:sldMk cId="2626005388" sldId="2145708069"/>
            <ac:cxnSpMk id="13" creationId="{0649F156-42B5-5E32-E657-2D1CE29E1E77}"/>
          </ac:cxnSpMkLst>
        </pc:cxnChg>
      </pc:sldChg>
      <pc:sldChg chg="add del replId">
        <pc:chgData name="Dalibor Slovák" userId="84fe05da-dfa5-4f7b-9e58-0411b83d4960" providerId="ADAL" clId="{BA384987-137A-4047-92A5-7C9A17218CCB}" dt="2024-12-04T11:11:11.276" v="3072" actId="2890"/>
        <pc:sldMkLst>
          <pc:docMk/>
          <pc:sldMk cId="2741034851" sldId="2145708069"/>
        </pc:sldMkLst>
      </pc:sldChg>
      <pc:sldChg chg="addSp delSp modSp add mod">
        <pc:chgData name="Dalibor Slovák" userId="84fe05da-dfa5-4f7b-9e58-0411b83d4960" providerId="ADAL" clId="{BA384987-137A-4047-92A5-7C9A17218CCB}" dt="2024-12-04T11:23:14.926" v="3550" actId="20577"/>
        <pc:sldMkLst>
          <pc:docMk/>
          <pc:sldMk cId="1708335618" sldId="2145708070"/>
        </pc:sldMkLst>
        <pc:spChg chg="mod">
          <ac:chgData name="Dalibor Slovák" userId="84fe05da-dfa5-4f7b-9e58-0411b83d4960" providerId="ADAL" clId="{BA384987-137A-4047-92A5-7C9A17218CCB}" dt="2024-12-04T11:23:14.926" v="3550" actId="20577"/>
          <ac:spMkLst>
            <pc:docMk/>
            <pc:sldMk cId="1708335618" sldId="2145708070"/>
            <ac:spMk id="4" creationId="{012A2D45-C0C5-B356-15AC-4EEE018EECB1}"/>
          </ac:spMkLst>
        </pc:spChg>
        <pc:spChg chg="mod">
          <ac:chgData name="Dalibor Slovák" userId="84fe05da-dfa5-4f7b-9e58-0411b83d4960" providerId="ADAL" clId="{BA384987-137A-4047-92A5-7C9A17218CCB}" dt="2024-12-04T11:20:57.901" v="3403" actId="14100"/>
          <ac:spMkLst>
            <pc:docMk/>
            <pc:sldMk cId="1708335618" sldId="2145708070"/>
            <ac:spMk id="5" creationId="{78FC6C3F-C359-E88A-0B82-27DC33D4ADA0}"/>
          </ac:spMkLst>
        </pc:spChg>
        <pc:spChg chg="mod">
          <ac:chgData name="Dalibor Slovák" userId="84fe05da-dfa5-4f7b-9e58-0411b83d4960" providerId="ADAL" clId="{BA384987-137A-4047-92A5-7C9A17218CCB}" dt="2024-12-04T11:22:51.647" v="3527" actId="20577"/>
          <ac:spMkLst>
            <pc:docMk/>
            <pc:sldMk cId="1708335618" sldId="2145708070"/>
            <ac:spMk id="6" creationId="{6477AE5D-59EC-9A84-1CCC-E6DA19EA788F}"/>
          </ac:spMkLst>
        </pc:spChg>
        <pc:spChg chg="mod">
          <ac:chgData name="Dalibor Slovák" userId="84fe05da-dfa5-4f7b-9e58-0411b83d4960" providerId="ADAL" clId="{BA384987-137A-4047-92A5-7C9A17218CCB}" dt="2024-12-04T11:23:13.134" v="3548" actId="14100"/>
          <ac:spMkLst>
            <pc:docMk/>
            <pc:sldMk cId="1708335618" sldId="2145708070"/>
            <ac:spMk id="12" creationId="{74F401A5-6C2A-584D-62ED-266261E8C67B}"/>
          </ac:spMkLst>
        </pc:spChg>
        <pc:spChg chg="mod">
          <ac:chgData name="Dalibor Slovák" userId="84fe05da-dfa5-4f7b-9e58-0411b83d4960" providerId="ADAL" clId="{BA384987-137A-4047-92A5-7C9A17218CCB}" dt="2024-12-04T11:21:04.783" v="3417" actId="1036"/>
          <ac:spMkLst>
            <pc:docMk/>
            <pc:sldMk cId="1708335618" sldId="2145708070"/>
            <ac:spMk id="13" creationId="{16A02789-5869-C5E4-7199-4CF08B87C03D}"/>
          </ac:spMkLst>
        </pc:spChg>
        <pc:picChg chg="add mod ord">
          <ac:chgData name="Dalibor Slovák" userId="84fe05da-dfa5-4f7b-9e58-0411b83d4960" providerId="ADAL" clId="{BA384987-137A-4047-92A5-7C9A17218CCB}" dt="2024-12-04T11:20:18.138" v="3351" actId="167"/>
          <ac:picMkLst>
            <pc:docMk/>
            <pc:sldMk cId="1708335618" sldId="2145708070"/>
            <ac:picMk id="8" creationId="{481E531A-1150-2C54-F827-65A1D8BD5822}"/>
          </ac:picMkLst>
        </pc:picChg>
        <pc:cxnChg chg="mod">
          <ac:chgData name="Dalibor Slovák" userId="84fe05da-dfa5-4f7b-9e58-0411b83d4960" providerId="ADAL" clId="{BA384987-137A-4047-92A5-7C9A17218CCB}" dt="2024-12-04T11:20:48.798" v="3394" actId="1037"/>
          <ac:cxnSpMkLst>
            <pc:docMk/>
            <pc:sldMk cId="1708335618" sldId="2145708070"/>
            <ac:cxnSpMk id="3" creationId="{3AC98966-3066-1C65-B075-7FBB1C7A93B0}"/>
          </ac:cxnSpMkLst>
        </pc:cxnChg>
      </pc:sldChg>
      <pc:sldChg chg="addSp delSp modSp add mod replId">
        <pc:chgData name="Dalibor Slovák" userId="84fe05da-dfa5-4f7b-9e58-0411b83d4960" providerId="ADAL" clId="{BA384987-137A-4047-92A5-7C9A17218CCB}" dt="2024-12-04T11:25:44.431" v="3628" actId="20577"/>
        <pc:sldMkLst>
          <pc:docMk/>
          <pc:sldMk cId="2110808382" sldId="2145708071"/>
        </pc:sldMkLst>
        <pc:spChg chg="mod">
          <ac:chgData name="Dalibor Slovák" userId="84fe05da-dfa5-4f7b-9e58-0411b83d4960" providerId="ADAL" clId="{BA384987-137A-4047-92A5-7C9A17218CCB}" dt="2024-12-04T11:22:58.935" v="3528"/>
          <ac:spMkLst>
            <pc:docMk/>
            <pc:sldMk cId="2110808382" sldId="2145708071"/>
            <ac:spMk id="6" creationId="{897E31CA-4EE6-1C2D-3659-427AEC0BD318}"/>
          </ac:spMkLst>
        </pc:spChg>
        <pc:spChg chg="mod">
          <ac:chgData name="Dalibor Slovák" userId="84fe05da-dfa5-4f7b-9e58-0411b83d4960" providerId="ADAL" clId="{BA384987-137A-4047-92A5-7C9A17218CCB}" dt="2024-12-04T11:25:44.431" v="3628" actId="20577"/>
          <ac:spMkLst>
            <pc:docMk/>
            <pc:sldMk cId="2110808382" sldId="2145708071"/>
            <ac:spMk id="11" creationId="{9A7DB4FB-8E0F-14BE-BEEC-EAC8BE715CA6}"/>
          </ac:spMkLst>
        </pc:spChg>
        <pc:picChg chg="add mod ord">
          <ac:chgData name="Dalibor Slovák" userId="84fe05da-dfa5-4f7b-9e58-0411b83d4960" providerId="ADAL" clId="{BA384987-137A-4047-92A5-7C9A17218CCB}" dt="2024-12-04T11:25:11.410" v="3553" actId="167"/>
          <ac:picMkLst>
            <pc:docMk/>
            <pc:sldMk cId="2110808382" sldId="2145708071"/>
            <ac:picMk id="3" creationId="{FE1805AF-1D7E-73D0-F36D-48477BBB9D99}"/>
          </ac:picMkLst>
        </pc:picChg>
        <pc:cxnChg chg="mod">
          <ac:chgData name="Dalibor Slovák" userId="84fe05da-dfa5-4f7b-9e58-0411b83d4960" providerId="ADAL" clId="{BA384987-137A-4047-92A5-7C9A17218CCB}" dt="2024-12-04T11:25:20.605" v="3569" actId="1036"/>
          <ac:cxnSpMkLst>
            <pc:docMk/>
            <pc:sldMk cId="2110808382" sldId="2145708071"/>
            <ac:cxnSpMk id="13" creationId="{325FE343-E863-2676-42B7-5150FA115582}"/>
          </ac:cxnSpMkLst>
        </pc:cxnChg>
      </pc:sldChg>
      <pc:sldChg chg="addSp delSp modSp add mod">
        <pc:chgData name="Dalibor Slovák" userId="84fe05da-dfa5-4f7b-9e58-0411b83d4960" providerId="ADAL" clId="{BA384987-137A-4047-92A5-7C9A17218CCB}" dt="2024-12-04T12:26:56.428" v="4322" actId="208"/>
        <pc:sldMkLst>
          <pc:docMk/>
          <pc:sldMk cId="2246503871" sldId="2145708072"/>
        </pc:sldMkLst>
        <pc:spChg chg="mod">
          <ac:chgData name="Dalibor Slovák" userId="84fe05da-dfa5-4f7b-9e58-0411b83d4960" providerId="ADAL" clId="{BA384987-137A-4047-92A5-7C9A17218CCB}" dt="2024-12-04T11:32:08.813" v="3733" actId="1036"/>
          <ac:spMkLst>
            <pc:docMk/>
            <pc:sldMk cId="2246503871" sldId="2145708072"/>
            <ac:spMk id="4" creationId="{B3955C05-3458-B697-DEBF-AADB21A07FDA}"/>
          </ac:spMkLst>
        </pc:spChg>
        <pc:spChg chg="mod">
          <ac:chgData name="Dalibor Slovák" userId="84fe05da-dfa5-4f7b-9e58-0411b83d4960" providerId="ADAL" clId="{BA384987-137A-4047-92A5-7C9A17218CCB}" dt="2024-12-04T11:32:08.813" v="3733" actId="1036"/>
          <ac:spMkLst>
            <pc:docMk/>
            <pc:sldMk cId="2246503871" sldId="2145708072"/>
            <ac:spMk id="5" creationId="{4EB7005D-A766-C65A-3328-21E53028E8CB}"/>
          </ac:spMkLst>
        </pc:spChg>
        <pc:spChg chg="mod">
          <ac:chgData name="Dalibor Slovák" userId="84fe05da-dfa5-4f7b-9e58-0411b83d4960" providerId="ADAL" clId="{BA384987-137A-4047-92A5-7C9A17218CCB}" dt="2024-12-04T11:29:03.053" v="3641" actId="6549"/>
          <ac:spMkLst>
            <pc:docMk/>
            <pc:sldMk cId="2246503871" sldId="2145708072"/>
            <ac:spMk id="6" creationId="{76A07512-2D44-675B-C648-C454B390652B}"/>
          </ac:spMkLst>
        </pc:spChg>
        <pc:spChg chg="mod">
          <ac:chgData name="Dalibor Slovák" userId="84fe05da-dfa5-4f7b-9e58-0411b83d4960" providerId="ADAL" clId="{BA384987-137A-4047-92A5-7C9A17218CCB}" dt="2024-12-04T11:31:32.517" v="3671" actId="14100"/>
          <ac:spMkLst>
            <pc:docMk/>
            <pc:sldMk cId="2246503871" sldId="2145708072"/>
            <ac:spMk id="12" creationId="{77CDB998-99AB-E1AA-6948-973831FCAC43}"/>
          </ac:spMkLst>
        </pc:spChg>
        <pc:spChg chg="mod">
          <ac:chgData name="Dalibor Slovák" userId="84fe05da-dfa5-4f7b-9e58-0411b83d4960" providerId="ADAL" clId="{BA384987-137A-4047-92A5-7C9A17218CCB}" dt="2024-12-04T11:32:08.813" v="3733" actId="1036"/>
          <ac:spMkLst>
            <pc:docMk/>
            <pc:sldMk cId="2246503871" sldId="2145708072"/>
            <ac:spMk id="13" creationId="{6004E60A-CBAF-927F-B589-2728ECFB2121}"/>
          </ac:spMkLst>
        </pc:spChg>
        <pc:spChg chg="add mod">
          <ac:chgData name="Dalibor Slovák" userId="84fe05da-dfa5-4f7b-9e58-0411b83d4960" providerId="ADAL" clId="{BA384987-137A-4047-92A5-7C9A17218CCB}" dt="2024-12-04T11:45:31.240" v="3992" actId="12789"/>
          <ac:spMkLst>
            <pc:docMk/>
            <pc:sldMk cId="2246503871" sldId="2145708072"/>
            <ac:spMk id="14" creationId="{7A7104F4-0366-6607-F16D-95A9C3613460}"/>
          </ac:spMkLst>
        </pc:spChg>
        <pc:spChg chg="add mod">
          <ac:chgData name="Dalibor Slovák" userId="84fe05da-dfa5-4f7b-9e58-0411b83d4960" providerId="ADAL" clId="{BA384987-137A-4047-92A5-7C9A17218CCB}" dt="2024-12-04T11:45:31.240" v="3992" actId="12789"/>
          <ac:spMkLst>
            <pc:docMk/>
            <pc:sldMk cId="2246503871" sldId="2145708072"/>
            <ac:spMk id="17" creationId="{2E9BD2BA-8B65-A901-CA18-B1CB87937AC3}"/>
          </ac:spMkLst>
        </pc:spChg>
        <pc:spChg chg="add mod">
          <ac:chgData name="Dalibor Slovák" userId="84fe05da-dfa5-4f7b-9e58-0411b83d4960" providerId="ADAL" clId="{BA384987-137A-4047-92A5-7C9A17218CCB}" dt="2024-12-04T12:26:53.267" v="4321" actId="207"/>
          <ac:spMkLst>
            <pc:docMk/>
            <pc:sldMk cId="2246503871" sldId="2145708072"/>
            <ac:spMk id="18" creationId="{7770FDB6-D4E5-7944-39AF-1AE9AC1F7F3E}"/>
          </ac:spMkLst>
        </pc:spChg>
        <pc:picChg chg="add mod ord">
          <ac:chgData name="Dalibor Slovák" userId="84fe05da-dfa5-4f7b-9e58-0411b83d4960" providerId="ADAL" clId="{BA384987-137A-4047-92A5-7C9A17218CCB}" dt="2024-12-04T11:32:08.813" v="3733" actId="1036"/>
          <ac:picMkLst>
            <pc:docMk/>
            <pc:sldMk cId="2246503871" sldId="2145708072"/>
            <ac:picMk id="7" creationId="{900B9733-75EC-D6A1-4816-97363C4CB64F}"/>
          </ac:picMkLst>
        </pc:picChg>
        <pc:cxnChg chg="add mod">
          <ac:chgData name="Dalibor Slovák" userId="84fe05da-dfa5-4f7b-9e58-0411b83d4960" providerId="ADAL" clId="{BA384987-137A-4047-92A5-7C9A17218CCB}" dt="2024-12-04T11:44:15.579" v="3943" actId="1035"/>
          <ac:cxnSpMkLst>
            <pc:docMk/>
            <pc:sldMk cId="2246503871" sldId="2145708072"/>
            <ac:cxnSpMk id="10" creationId="{266454AB-2BF4-8978-5C2B-71CAC6CFAF93}"/>
          </ac:cxnSpMkLst>
        </pc:cxnChg>
        <pc:cxnChg chg="add mod">
          <ac:chgData name="Dalibor Slovák" userId="84fe05da-dfa5-4f7b-9e58-0411b83d4960" providerId="ADAL" clId="{BA384987-137A-4047-92A5-7C9A17218CCB}" dt="2024-12-04T12:26:56.428" v="4322" actId="208"/>
          <ac:cxnSpMkLst>
            <pc:docMk/>
            <pc:sldMk cId="2246503871" sldId="2145708072"/>
            <ac:cxnSpMk id="15" creationId="{ADC3129E-541B-CEFA-75CC-10D51BDA010A}"/>
          </ac:cxnSpMkLst>
        </pc:cxnChg>
        <pc:cxnChg chg="add mod">
          <ac:chgData name="Dalibor Slovák" userId="84fe05da-dfa5-4f7b-9e58-0411b83d4960" providerId="ADAL" clId="{BA384987-137A-4047-92A5-7C9A17218CCB}" dt="2024-12-04T11:43:52.730" v="3911" actId="1036"/>
          <ac:cxnSpMkLst>
            <pc:docMk/>
            <pc:sldMk cId="2246503871" sldId="2145708072"/>
            <ac:cxnSpMk id="19" creationId="{B93B90C0-3F8F-53AE-F57E-872C24553AC2}"/>
          </ac:cxnSpMkLst>
        </pc:cxnChg>
      </pc:sldChg>
      <pc:sldChg chg="addSp delSp modSp add mod replId">
        <pc:chgData name="Dalibor Slovák" userId="84fe05da-dfa5-4f7b-9e58-0411b83d4960" providerId="ADAL" clId="{BA384987-137A-4047-92A5-7C9A17218CCB}" dt="2024-12-04T11:42:43.084" v="3825" actId="1038"/>
        <pc:sldMkLst>
          <pc:docMk/>
          <pc:sldMk cId="2298365195" sldId="2145708073"/>
        </pc:sldMkLst>
        <pc:spChg chg="mod">
          <ac:chgData name="Dalibor Slovák" userId="84fe05da-dfa5-4f7b-9e58-0411b83d4960" providerId="ADAL" clId="{BA384987-137A-4047-92A5-7C9A17218CCB}" dt="2024-12-04T11:37:15.942" v="3734"/>
          <ac:spMkLst>
            <pc:docMk/>
            <pc:sldMk cId="2298365195" sldId="2145708073"/>
            <ac:spMk id="6" creationId="{A9171981-5D8D-53CE-88CD-96D17ACBC7FE}"/>
          </ac:spMkLst>
        </pc:spChg>
        <pc:spChg chg="mod">
          <ac:chgData name="Dalibor Slovák" userId="84fe05da-dfa5-4f7b-9e58-0411b83d4960" providerId="ADAL" clId="{BA384987-137A-4047-92A5-7C9A17218CCB}" dt="2024-12-04T11:42:43.084" v="3825" actId="1038"/>
          <ac:spMkLst>
            <pc:docMk/>
            <pc:sldMk cId="2298365195" sldId="2145708073"/>
            <ac:spMk id="11" creationId="{FE54BCEC-D0C8-F247-82B2-24CBEEB4090B}"/>
          </ac:spMkLst>
        </pc:spChg>
        <pc:picChg chg="add mod ord">
          <ac:chgData name="Dalibor Slovák" userId="84fe05da-dfa5-4f7b-9e58-0411b83d4960" providerId="ADAL" clId="{BA384987-137A-4047-92A5-7C9A17218CCB}" dt="2024-12-04T11:41:50.529" v="3737" actId="167"/>
          <ac:picMkLst>
            <pc:docMk/>
            <pc:sldMk cId="2298365195" sldId="2145708073"/>
            <ac:picMk id="5" creationId="{EDAAB404-9395-F784-7E06-104D01DAC232}"/>
          </ac:picMkLst>
        </pc:picChg>
      </pc:sldChg>
      <pc:sldChg chg="addSp delSp modSp add mod">
        <pc:chgData name="Dalibor Slovák" userId="84fe05da-dfa5-4f7b-9e58-0411b83d4960" providerId="ADAL" clId="{BA384987-137A-4047-92A5-7C9A17218CCB}" dt="2024-12-04T12:28:19.489" v="4361"/>
        <pc:sldMkLst>
          <pc:docMk/>
          <pc:sldMk cId="650083943" sldId="2145708074"/>
        </pc:sldMkLst>
        <pc:spChg chg="add mod">
          <ac:chgData name="Dalibor Slovák" userId="84fe05da-dfa5-4f7b-9e58-0411b83d4960" providerId="ADAL" clId="{BA384987-137A-4047-92A5-7C9A17218CCB}" dt="2024-12-04T12:25:31.770" v="4234" actId="1037"/>
          <ac:spMkLst>
            <pc:docMk/>
            <pc:sldMk cId="650083943" sldId="2145708074"/>
            <ac:spMk id="5" creationId="{AF10893F-B9BF-6677-9A8C-F503BCBDE6EB}"/>
          </ac:spMkLst>
        </pc:spChg>
        <pc:spChg chg="mod">
          <ac:chgData name="Dalibor Slovák" userId="84fe05da-dfa5-4f7b-9e58-0411b83d4960" providerId="ADAL" clId="{BA384987-137A-4047-92A5-7C9A17218CCB}" dt="2024-12-04T12:25:13.444" v="4213"/>
          <ac:spMkLst>
            <pc:docMk/>
            <pc:sldMk cId="650083943" sldId="2145708074"/>
            <ac:spMk id="6" creationId="{55992836-FF95-C13B-FA6B-18D8E8C50FAD}"/>
          </ac:spMkLst>
        </pc:spChg>
        <pc:spChg chg="add mod">
          <ac:chgData name="Dalibor Slovák" userId="84fe05da-dfa5-4f7b-9e58-0411b83d4960" providerId="ADAL" clId="{BA384987-137A-4047-92A5-7C9A17218CCB}" dt="2024-12-04T12:26:39.423" v="4319" actId="207"/>
          <ac:spMkLst>
            <pc:docMk/>
            <pc:sldMk cId="650083943" sldId="2145708074"/>
            <ac:spMk id="9" creationId="{B74385CA-A9F2-CCAC-2612-85FFE019BC0C}"/>
          </ac:spMkLst>
        </pc:spChg>
        <pc:spChg chg="add mod">
          <ac:chgData name="Dalibor Slovák" userId="84fe05da-dfa5-4f7b-9e58-0411b83d4960" providerId="ADAL" clId="{BA384987-137A-4047-92A5-7C9A17218CCB}" dt="2024-12-04T12:26:06.106" v="4246" actId="1076"/>
          <ac:spMkLst>
            <pc:docMk/>
            <pc:sldMk cId="650083943" sldId="2145708074"/>
            <ac:spMk id="11" creationId="{9D6E187B-9164-BB69-99DA-174C05BCDAEB}"/>
          </ac:spMkLst>
        </pc:spChg>
        <pc:spChg chg="mod">
          <ac:chgData name="Dalibor Slovák" userId="84fe05da-dfa5-4f7b-9e58-0411b83d4960" providerId="ADAL" clId="{BA384987-137A-4047-92A5-7C9A17218CCB}" dt="2024-12-04T12:25:00.171" v="4212" actId="20577"/>
          <ac:spMkLst>
            <pc:docMk/>
            <pc:sldMk cId="650083943" sldId="2145708074"/>
            <ac:spMk id="14" creationId="{C9419CA4-8906-96EE-8497-69D215B07EB1}"/>
          </ac:spMkLst>
        </pc:spChg>
        <pc:spChg chg="add mod">
          <ac:chgData name="Dalibor Slovák" userId="84fe05da-dfa5-4f7b-9e58-0411b83d4960" providerId="ADAL" clId="{BA384987-137A-4047-92A5-7C9A17218CCB}" dt="2024-12-04T12:28:19.489" v="4361"/>
          <ac:spMkLst>
            <pc:docMk/>
            <pc:sldMk cId="650083943" sldId="2145708074"/>
            <ac:spMk id="15" creationId="{9073E33F-71F1-2F30-F37A-D8E7DD035400}"/>
          </ac:spMkLst>
        </pc:spChg>
        <pc:spChg chg="mod">
          <ac:chgData name="Dalibor Slovák" userId="84fe05da-dfa5-4f7b-9e58-0411b83d4960" providerId="ADAL" clId="{BA384987-137A-4047-92A5-7C9A17218CCB}" dt="2024-12-04T12:28:14.574" v="4360" actId="20577"/>
          <ac:spMkLst>
            <pc:docMk/>
            <pc:sldMk cId="650083943" sldId="2145708074"/>
            <ac:spMk id="18" creationId="{2B59AA34-33EA-A128-7FD5-9DD6449FCCB5}"/>
          </ac:spMkLst>
        </pc:spChg>
        <pc:spChg chg="mod">
          <ac:chgData name="Dalibor Slovák" userId="84fe05da-dfa5-4f7b-9e58-0411b83d4960" providerId="ADAL" clId="{BA384987-137A-4047-92A5-7C9A17218CCB}" dt="2024-12-04T12:24:44.316" v="4188" actId="1035"/>
          <ac:spMkLst>
            <pc:docMk/>
            <pc:sldMk cId="650083943" sldId="2145708074"/>
            <ac:spMk id="19" creationId="{0D02CA73-AD03-E1B6-47E8-8D13038F43CB}"/>
          </ac:spMkLst>
        </pc:spChg>
        <pc:spChg chg="mod">
          <ac:chgData name="Dalibor Slovák" userId="84fe05da-dfa5-4f7b-9e58-0411b83d4960" providerId="ADAL" clId="{BA384987-137A-4047-92A5-7C9A17218CCB}" dt="2024-12-04T12:24:48.146" v="4189" actId="14100"/>
          <ac:spMkLst>
            <pc:docMk/>
            <pc:sldMk cId="650083943" sldId="2145708074"/>
            <ac:spMk id="20" creationId="{2A66F0B1-C331-3B8E-64FA-1058909AA89B}"/>
          </ac:spMkLst>
        </pc:spChg>
        <pc:picChg chg="add mod ord">
          <ac:chgData name="Dalibor Slovák" userId="84fe05da-dfa5-4f7b-9e58-0411b83d4960" providerId="ADAL" clId="{BA384987-137A-4047-92A5-7C9A17218CCB}" dt="2024-12-04T12:24:38.606" v="4167" actId="167"/>
          <ac:picMkLst>
            <pc:docMk/>
            <pc:sldMk cId="650083943" sldId="2145708074"/>
            <ac:picMk id="3" creationId="{E1534574-F444-3049-3243-087A8E586A24}"/>
          </ac:picMkLst>
        </pc:picChg>
        <pc:cxnChg chg="add mod">
          <ac:chgData name="Dalibor Slovák" userId="84fe05da-dfa5-4f7b-9e58-0411b83d4960" providerId="ADAL" clId="{BA384987-137A-4047-92A5-7C9A17218CCB}" dt="2024-12-04T12:27:30.299" v="4352" actId="14100"/>
          <ac:cxnSpMkLst>
            <pc:docMk/>
            <pc:sldMk cId="650083943" sldId="2145708074"/>
            <ac:cxnSpMk id="7" creationId="{395C727A-7FED-206E-5B74-1BB07E979B3E}"/>
          </ac:cxnSpMkLst>
        </pc:cxnChg>
        <pc:cxnChg chg="add mod">
          <ac:chgData name="Dalibor Slovák" userId="84fe05da-dfa5-4f7b-9e58-0411b83d4960" providerId="ADAL" clId="{BA384987-137A-4047-92A5-7C9A17218CCB}" dt="2024-12-04T12:27:38.762" v="4354" actId="1036"/>
          <ac:cxnSpMkLst>
            <pc:docMk/>
            <pc:sldMk cId="650083943" sldId="2145708074"/>
            <ac:cxnSpMk id="10" creationId="{5410B1C8-11D9-2183-ACBD-EAB67C9259D3}"/>
          </ac:cxnSpMkLst>
        </pc:cxnChg>
        <pc:cxnChg chg="add mod">
          <ac:chgData name="Dalibor Slovák" userId="84fe05da-dfa5-4f7b-9e58-0411b83d4960" providerId="ADAL" clId="{BA384987-137A-4047-92A5-7C9A17218CCB}" dt="2024-12-04T12:27:35.675" v="4353" actId="1036"/>
          <ac:cxnSpMkLst>
            <pc:docMk/>
            <pc:sldMk cId="650083943" sldId="2145708074"/>
            <ac:cxnSpMk id="12" creationId="{54EE2BFD-07E4-D5C2-AA69-6B4326E14EA0}"/>
          </ac:cxnSpMkLst>
        </pc:cxnChg>
      </pc:sldChg>
      <pc:sldChg chg="addSp delSp modSp add del mod">
        <pc:chgData name="Dalibor Slovák" userId="84fe05da-dfa5-4f7b-9e58-0411b83d4960" providerId="ADAL" clId="{BA384987-137A-4047-92A5-7C9A17218CCB}" dt="2024-12-04T12:57:00.251" v="4679" actId="47"/>
        <pc:sldMkLst>
          <pc:docMk/>
          <pc:sldMk cId="821701756" sldId="2145708075"/>
        </pc:sldMkLst>
      </pc:sldChg>
      <pc:sldChg chg="addSp delSp modSp add mod ord">
        <pc:chgData name="Dalibor Slovák" userId="84fe05da-dfa5-4f7b-9e58-0411b83d4960" providerId="ADAL" clId="{BA384987-137A-4047-92A5-7C9A17218CCB}" dt="2024-12-04T13:26:37.444" v="5745" actId="478"/>
        <pc:sldMkLst>
          <pc:docMk/>
          <pc:sldMk cId="915746316" sldId="2145708075"/>
        </pc:sldMkLst>
        <pc:spChg chg="mod">
          <ac:chgData name="Dalibor Slovák" userId="84fe05da-dfa5-4f7b-9e58-0411b83d4960" providerId="ADAL" clId="{BA384987-137A-4047-92A5-7C9A17218CCB}" dt="2024-12-04T13:10:21.149" v="5073"/>
          <ac:spMkLst>
            <pc:docMk/>
            <pc:sldMk cId="915746316" sldId="2145708075"/>
            <ac:spMk id="6" creationId="{D6133090-32A8-2FA0-7540-77096489E073}"/>
          </ac:spMkLst>
        </pc:spChg>
        <pc:spChg chg="mod">
          <ac:chgData name="Dalibor Slovák" userId="84fe05da-dfa5-4f7b-9e58-0411b83d4960" providerId="ADAL" clId="{BA384987-137A-4047-92A5-7C9A17218CCB}" dt="2024-12-04T13:11:06.485" v="5145" actId="14100"/>
          <ac:spMkLst>
            <pc:docMk/>
            <pc:sldMk cId="915746316" sldId="2145708075"/>
            <ac:spMk id="11" creationId="{7CF38FF0-82EF-F251-8162-823E71CAFAE2}"/>
          </ac:spMkLst>
        </pc:spChg>
        <pc:picChg chg="add mod ord">
          <ac:chgData name="Dalibor Slovák" userId="84fe05da-dfa5-4f7b-9e58-0411b83d4960" providerId="ADAL" clId="{BA384987-137A-4047-92A5-7C9A17218CCB}" dt="2024-12-04T13:10:30.164" v="5077" actId="1035"/>
          <ac:picMkLst>
            <pc:docMk/>
            <pc:sldMk cId="915746316" sldId="2145708075"/>
            <ac:picMk id="3" creationId="{C3C195F3-08A3-640F-AE8F-B9F4B32FF069}"/>
          </ac:picMkLst>
        </pc:picChg>
        <pc:cxnChg chg="add mod">
          <ac:chgData name="Dalibor Slovák" userId="84fe05da-dfa5-4f7b-9e58-0411b83d4960" providerId="ADAL" clId="{BA384987-137A-4047-92A5-7C9A17218CCB}" dt="2024-12-04T13:16:23.652" v="5373" actId="1038"/>
          <ac:cxnSpMkLst>
            <pc:docMk/>
            <pc:sldMk cId="915746316" sldId="2145708075"/>
            <ac:cxnSpMk id="7" creationId="{D3A16E71-3905-8EDA-DB31-C89DB6CF6A3D}"/>
          </ac:cxnSpMkLst>
        </pc:cxnChg>
        <pc:cxnChg chg="add mod">
          <ac:chgData name="Dalibor Slovák" userId="84fe05da-dfa5-4f7b-9e58-0411b83d4960" providerId="ADAL" clId="{BA384987-137A-4047-92A5-7C9A17218CCB}" dt="2024-12-04T13:16:29.669" v="5381" actId="1036"/>
          <ac:cxnSpMkLst>
            <pc:docMk/>
            <pc:sldMk cId="915746316" sldId="2145708075"/>
            <ac:cxnSpMk id="8" creationId="{E8EE4457-46F8-7D48-5CD8-81E7DBDB54F2}"/>
          </ac:cxnSpMkLst>
        </pc:cxnChg>
        <pc:cxnChg chg="add mod">
          <ac:chgData name="Dalibor Slovák" userId="84fe05da-dfa5-4f7b-9e58-0411b83d4960" providerId="ADAL" clId="{BA384987-137A-4047-92A5-7C9A17218CCB}" dt="2024-12-04T13:16:34.932" v="5399" actId="1035"/>
          <ac:cxnSpMkLst>
            <pc:docMk/>
            <pc:sldMk cId="915746316" sldId="2145708075"/>
            <ac:cxnSpMk id="9" creationId="{27CAC57B-0EEF-CBB3-1B52-79DF7FB10DB7}"/>
          </ac:cxnSpMkLst>
        </pc:cxnChg>
      </pc:sldChg>
      <pc:sldChg chg="addSp delSp modSp add mod">
        <pc:chgData name="Dalibor Slovák" userId="84fe05da-dfa5-4f7b-9e58-0411b83d4960" providerId="ADAL" clId="{BA384987-137A-4047-92A5-7C9A17218CCB}" dt="2024-12-04T13:17:06.814" v="5401" actId="14100"/>
        <pc:sldMkLst>
          <pc:docMk/>
          <pc:sldMk cId="4272661070" sldId="2145708076"/>
        </pc:sldMkLst>
        <pc:spChg chg="mod">
          <ac:chgData name="Dalibor Slovák" userId="84fe05da-dfa5-4f7b-9e58-0411b83d4960" providerId="ADAL" clId="{BA384987-137A-4047-92A5-7C9A17218CCB}" dt="2024-12-04T13:13:32.772" v="5210" actId="14100"/>
          <ac:spMkLst>
            <pc:docMk/>
            <pc:sldMk cId="4272661070" sldId="2145708076"/>
            <ac:spMk id="3" creationId="{0FF82931-6DD1-8BC8-D869-B60B5A044E28}"/>
          </ac:spMkLst>
        </pc:spChg>
        <pc:spChg chg="mod">
          <ac:chgData name="Dalibor Slovák" userId="84fe05da-dfa5-4f7b-9e58-0411b83d4960" providerId="ADAL" clId="{BA384987-137A-4047-92A5-7C9A17218CCB}" dt="2024-12-04T13:13:25.477" v="5202" actId="1037"/>
          <ac:spMkLst>
            <pc:docMk/>
            <pc:sldMk cId="4272661070" sldId="2145708076"/>
            <ac:spMk id="4" creationId="{B45AF300-D897-04AC-00E8-DC1F037B6586}"/>
          </ac:spMkLst>
        </pc:spChg>
        <pc:spChg chg="mod">
          <ac:chgData name="Dalibor Slovák" userId="84fe05da-dfa5-4f7b-9e58-0411b83d4960" providerId="ADAL" clId="{BA384987-137A-4047-92A5-7C9A17218CCB}" dt="2024-12-04T13:13:05.109" v="5161" actId="20577"/>
          <ac:spMkLst>
            <pc:docMk/>
            <pc:sldMk cId="4272661070" sldId="2145708076"/>
            <ac:spMk id="6" creationId="{729B6B21-D5D5-95C5-59B5-C8510CE8CDB0}"/>
          </ac:spMkLst>
        </pc:spChg>
        <pc:spChg chg="add mod">
          <ac:chgData name="Dalibor Slovák" userId="84fe05da-dfa5-4f7b-9e58-0411b83d4960" providerId="ADAL" clId="{BA384987-137A-4047-92A5-7C9A17218CCB}" dt="2024-12-04T13:13:47.947" v="5217"/>
          <ac:spMkLst>
            <pc:docMk/>
            <pc:sldMk cId="4272661070" sldId="2145708076"/>
            <ac:spMk id="7" creationId="{4E3F0E89-8976-AA49-4E52-5FA9BE0F908A}"/>
          </ac:spMkLst>
        </pc:spChg>
        <pc:spChg chg="mod">
          <ac:chgData name="Dalibor Slovák" userId="84fe05da-dfa5-4f7b-9e58-0411b83d4960" providerId="ADAL" clId="{BA384987-137A-4047-92A5-7C9A17218CCB}" dt="2024-12-04T13:13:43.284" v="5216" actId="20577"/>
          <ac:spMkLst>
            <pc:docMk/>
            <pc:sldMk cId="4272661070" sldId="2145708076"/>
            <ac:spMk id="8" creationId="{6A515564-1B1B-2118-DF3A-EE8E377360B1}"/>
          </ac:spMkLst>
        </pc:spChg>
        <pc:spChg chg="mod">
          <ac:chgData name="Dalibor Slovák" userId="84fe05da-dfa5-4f7b-9e58-0411b83d4960" providerId="ADAL" clId="{BA384987-137A-4047-92A5-7C9A17218CCB}" dt="2024-12-04T13:17:06.814" v="5401" actId="14100"/>
          <ac:spMkLst>
            <pc:docMk/>
            <pc:sldMk cId="4272661070" sldId="2145708076"/>
            <ac:spMk id="12" creationId="{C8847F5F-3B82-ECBC-0E5D-2B0CFC22E419}"/>
          </ac:spMkLst>
        </pc:spChg>
        <pc:picChg chg="add mod ord">
          <ac:chgData name="Dalibor Slovák" userId="84fe05da-dfa5-4f7b-9e58-0411b83d4960" providerId="ADAL" clId="{BA384987-137A-4047-92A5-7C9A17218CCB}" dt="2024-12-04T13:12:57.747" v="5151" actId="167"/>
          <ac:picMkLst>
            <pc:docMk/>
            <pc:sldMk cId="4272661070" sldId="2145708076"/>
            <ac:picMk id="2" creationId="{F347F19B-59E3-A30C-54C9-A5E7AD7E120D}"/>
          </ac:picMkLst>
        </pc:picChg>
        <pc:cxnChg chg="mod">
          <ac:chgData name="Dalibor Slovák" userId="84fe05da-dfa5-4f7b-9e58-0411b83d4960" providerId="ADAL" clId="{BA384987-137A-4047-92A5-7C9A17218CCB}" dt="2024-12-04T13:13:16.395" v="5177" actId="1036"/>
          <ac:cxnSpMkLst>
            <pc:docMk/>
            <pc:sldMk cId="4272661070" sldId="2145708076"/>
            <ac:cxnSpMk id="16" creationId="{6A8A3EE4-D7C1-DC3A-E9B1-E245BE66518F}"/>
          </ac:cxnSpMkLst>
        </pc:cxnChg>
      </pc:sldChg>
      <pc:sldChg chg="addSp delSp modSp add mod replId">
        <pc:chgData name="Dalibor Slovák" userId="84fe05da-dfa5-4f7b-9e58-0411b83d4960" providerId="ADAL" clId="{BA384987-137A-4047-92A5-7C9A17218CCB}" dt="2024-12-04T13:26:33.099" v="5743"/>
        <pc:sldMkLst>
          <pc:docMk/>
          <pc:sldMk cId="3580468036" sldId="2145708077"/>
        </pc:sldMkLst>
        <pc:spChg chg="mod">
          <ac:chgData name="Dalibor Slovák" userId="84fe05da-dfa5-4f7b-9e58-0411b83d4960" providerId="ADAL" clId="{BA384987-137A-4047-92A5-7C9A17218CCB}" dt="2024-12-04T13:13:10.158" v="5162"/>
          <ac:spMkLst>
            <pc:docMk/>
            <pc:sldMk cId="3580468036" sldId="2145708077"/>
            <ac:spMk id="6" creationId="{411D777F-DE0B-2ED9-378F-D77395C64CEA}"/>
          </ac:spMkLst>
        </pc:spChg>
        <pc:spChg chg="add mod">
          <ac:chgData name="Dalibor Slovák" userId="84fe05da-dfa5-4f7b-9e58-0411b83d4960" providerId="ADAL" clId="{BA384987-137A-4047-92A5-7C9A17218CCB}" dt="2024-12-04T13:26:33.099" v="5743"/>
          <ac:spMkLst>
            <pc:docMk/>
            <pc:sldMk cId="3580468036" sldId="2145708077"/>
            <ac:spMk id="9" creationId="{B3AF0F4C-ECE3-137A-E28C-62819BFD332D}"/>
          </ac:spMkLst>
        </pc:spChg>
        <pc:spChg chg="mod">
          <ac:chgData name="Dalibor Slovák" userId="84fe05da-dfa5-4f7b-9e58-0411b83d4960" providerId="ADAL" clId="{BA384987-137A-4047-92A5-7C9A17218CCB}" dt="2024-12-04T13:15:46.765" v="5304" actId="14100"/>
          <ac:spMkLst>
            <pc:docMk/>
            <pc:sldMk cId="3580468036" sldId="2145708077"/>
            <ac:spMk id="11" creationId="{24D88C1E-C5AE-D7CF-333D-E114D501ABEF}"/>
          </ac:spMkLst>
        </pc:spChg>
        <pc:picChg chg="add mod">
          <ac:chgData name="Dalibor Slovák" userId="84fe05da-dfa5-4f7b-9e58-0411b83d4960" providerId="ADAL" clId="{BA384987-137A-4047-92A5-7C9A17218CCB}" dt="2024-12-04T13:15:24.532" v="5255" actId="1035"/>
          <ac:picMkLst>
            <pc:docMk/>
            <pc:sldMk cId="3580468036" sldId="2145708077"/>
            <ac:picMk id="5" creationId="{73647DB0-69F6-EB5D-32EA-E2BA9CEC7A27}"/>
          </ac:picMkLst>
        </pc:picChg>
        <pc:cxnChg chg="add mod">
          <ac:chgData name="Dalibor Slovák" userId="84fe05da-dfa5-4f7b-9e58-0411b83d4960" providerId="ADAL" clId="{BA384987-137A-4047-92A5-7C9A17218CCB}" dt="2024-12-04T13:16:02.836" v="5340" actId="1037"/>
          <ac:cxnSpMkLst>
            <pc:docMk/>
            <pc:sldMk cId="3580468036" sldId="2145708077"/>
            <ac:cxnSpMk id="7" creationId="{ECA3CB23-2999-C509-C522-DB06F68E88A5}"/>
          </ac:cxnSpMkLst>
        </pc:cxnChg>
      </pc:sldChg>
      <pc:sldChg chg="add">
        <pc:chgData name="Dalibor Slovák" userId="84fe05da-dfa5-4f7b-9e58-0411b83d4960" providerId="ADAL" clId="{BA384987-137A-4047-92A5-7C9A17218CCB}" dt="2024-12-04T22:00:40.412" v="6618"/>
        <pc:sldMkLst>
          <pc:docMk/>
          <pc:sldMk cId="2222680944" sldId="2145708078"/>
        </pc:sldMkLst>
      </pc:sldChg>
      <pc:sldChg chg="addSp delSp modSp add del mod">
        <pc:chgData name="Dalibor Slovák" userId="84fe05da-dfa5-4f7b-9e58-0411b83d4960" providerId="ADAL" clId="{BA384987-137A-4047-92A5-7C9A17218CCB}" dt="2024-12-04T22:00:37.965" v="6617" actId="2696"/>
        <pc:sldMkLst>
          <pc:docMk/>
          <pc:sldMk cId="3978619481" sldId="2145708078"/>
        </pc:sldMkLst>
      </pc:sldChg>
      <pc:sldChg chg="add">
        <pc:chgData name="Dalibor Slovák" userId="84fe05da-dfa5-4f7b-9e58-0411b83d4960" providerId="ADAL" clId="{BA384987-137A-4047-92A5-7C9A17218CCB}" dt="2024-12-04T22:00:40.412" v="6618"/>
        <pc:sldMkLst>
          <pc:docMk/>
          <pc:sldMk cId="48085435" sldId="2145708079"/>
        </pc:sldMkLst>
      </pc:sldChg>
      <pc:sldChg chg="addSp delSp modSp add del mod replId">
        <pc:chgData name="Dalibor Slovák" userId="84fe05da-dfa5-4f7b-9e58-0411b83d4960" providerId="ADAL" clId="{BA384987-137A-4047-92A5-7C9A17218CCB}" dt="2024-12-04T22:00:37.965" v="6617" actId="2696"/>
        <pc:sldMkLst>
          <pc:docMk/>
          <pc:sldMk cId="1078430960" sldId="2145708079"/>
        </pc:sldMkLst>
      </pc:sldChg>
      <pc:sldChg chg="addSp delSp modSp add del mod">
        <pc:chgData name="Dalibor Slovák" userId="84fe05da-dfa5-4f7b-9e58-0411b83d4960" providerId="ADAL" clId="{BA384987-137A-4047-92A5-7C9A17218CCB}" dt="2024-12-04T22:00:20.342" v="6615" actId="2696"/>
        <pc:sldMkLst>
          <pc:docMk/>
          <pc:sldMk cId="876834760" sldId="2145708080"/>
        </pc:sldMkLst>
      </pc:sldChg>
      <pc:sldChg chg="add">
        <pc:chgData name="Dalibor Slovák" userId="84fe05da-dfa5-4f7b-9e58-0411b83d4960" providerId="ADAL" clId="{BA384987-137A-4047-92A5-7C9A17218CCB}" dt="2024-12-04T22:00:24.679" v="6616"/>
        <pc:sldMkLst>
          <pc:docMk/>
          <pc:sldMk cId="2360464438" sldId="2145708080"/>
        </pc:sldMkLst>
      </pc:sldChg>
      <pc:sldChg chg="add">
        <pc:chgData name="Dalibor Slovák" userId="84fe05da-dfa5-4f7b-9e58-0411b83d4960" providerId="ADAL" clId="{BA384987-137A-4047-92A5-7C9A17218CCB}" dt="2024-12-04T22:00:24.679" v="6616"/>
        <pc:sldMkLst>
          <pc:docMk/>
          <pc:sldMk cId="996799626" sldId="2145708081"/>
        </pc:sldMkLst>
      </pc:sldChg>
      <pc:sldChg chg="addSp delSp modSp add del mod replId">
        <pc:chgData name="Dalibor Slovák" userId="84fe05da-dfa5-4f7b-9e58-0411b83d4960" providerId="ADAL" clId="{BA384987-137A-4047-92A5-7C9A17218CCB}" dt="2024-12-04T22:00:20.342" v="6615" actId="2696"/>
        <pc:sldMkLst>
          <pc:docMk/>
          <pc:sldMk cId="3563260996" sldId="2145708081"/>
        </pc:sldMkLst>
      </pc:sldChg>
      <pc:sldChg chg="addSp delSp modSp add mod">
        <pc:chgData name="Dalibor Slovák" userId="84fe05da-dfa5-4f7b-9e58-0411b83d4960" providerId="ADAL" clId="{BA384987-137A-4047-92A5-7C9A17218CCB}" dt="2024-12-04T13:30:08.674" v="5943" actId="166"/>
        <pc:sldMkLst>
          <pc:docMk/>
          <pc:sldMk cId="2345767696" sldId="2145708082"/>
        </pc:sldMkLst>
        <pc:spChg chg="mod ord">
          <ac:chgData name="Dalibor Slovák" userId="84fe05da-dfa5-4f7b-9e58-0411b83d4960" providerId="ADAL" clId="{BA384987-137A-4047-92A5-7C9A17218CCB}" dt="2024-12-04T13:30:08.674" v="5943" actId="166"/>
          <ac:spMkLst>
            <pc:docMk/>
            <pc:sldMk cId="2345767696" sldId="2145708082"/>
            <ac:spMk id="3" creationId="{5E101487-F717-376A-395E-01FFCFCF1267}"/>
          </ac:spMkLst>
        </pc:spChg>
        <pc:spChg chg="mod">
          <ac:chgData name="Dalibor Slovák" userId="84fe05da-dfa5-4f7b-9e58-0411b83d4960" providerId="ADAL" clId="{BA384987-137A-4047-92A5-7C9A17218CCB}" dt="2024-12-04T13:28:42.340" v="5760" actId="20577"/>
          <ac:spMkLst>
            <pc:docMk/>
            <pc:sldMk cId="2345767696" sldId="2145708082"/>
            <ac:spMk id="6" creationId="{4F00EB82-B906-CC4F-C3E5-40115F8ADC6F}"/>
          </ac:spMkLst>
        </pc:spChg>
        <pc:spChg chg="mod">
          <ac:chgData name="Dalibor Slovák" userId="84fe05da-dfa5-4f7b-9e58-0411b83d4960" providerId="ADAL" clId="{BA384987-137A-4047-92A5-7C9A17218CCB}" dt="2024-12-04T13:29:26.994" v="5841" actId="1038"/>
          <ac:spMkLst>
            <pc:docMk/>
            <pc:sldMk cId="2345767696" sldId="2145708082"/>
            <ac:spMk id="8" creationId="{7E0939B5-B918-2E5E-FB1C-BD0D6D966A0E}"/>
          </ac:spMkLst>
        </pc:spChg>
        <pc:picChg chg="add mod ord">
          <ac:chgData name="Dalibor Slovák" userId="84fe05da-dfa5-4f7b-9e58-0411b83d4960" providerId="ADAL" clId="{BA384987-137A-4047-92A5-7C9A17218CCB}" dt="2024-12-04T13:28:34.418" v="5749" actId="167"/>
          <ac:picMkLst>
            <pc:docMk/>
            <pc:sldMk cId="2345767696" sldId="2145708082"/>
            <ac:picMk id="2" creationId="{40A53F68-E8F8-F093-161B-C60EFE7D291B}"/>
          </ac:picMkLst>
        </pc:picChg>
        <pc:cxnChg chg="mod">
          <ac:chgData name="Dalibor Slovák" userId="84fe05da-dfa5-4f7b-9e58-0411b83d4960" providerId="ADAL" clId="{BA384987-137A-4047-92A5-7C9A17218CCB}" dt="2024-12-04T13:29:54.468" v="5940" actId="1035"/>
          <ac:cxnSpMkLst>
            <pc:docMk/>
            <pc:sldMk cId="2345767696" sldId="2145708082"/>
            <ac:cxnSpMk id="10" creationId="{35781ACD-73C7-642C-8937-E45EB7BED3D6}"/>
          </ac:cxnSpMkLst>
        </pc:cxnChg>
        <pc:cxnChg chg="add mod">
          <ac:chgData name="Dalibor Slovák" userId="84fe05da-dfa5-4f7b-9e58-0411b83d4960" providerId="ADAL" clId="{BA384987-137A-4047-92A5-7C9A17218CCB}" dt="2024-12-04T13:30:04.204" v="5942" actId="1076"/>
          <ac:cxnSpMkLst>
            <pc:docMk/>
            <pc:sldMk cId="2345767696" sldId="2145708082"/>
            <ac:cxnSpMk id="15" creationId="{FA66B764-9D90-820F-7CC4-CAC13381C5C3}"/>
          </ac:cxnSpMkLst>
        </pc:cxnChg>
        <pc:cxnChg chg="mod">
          <ac:chgData name="Dalibor Slovák" userId="84fe05da-dfa5-4f7b-9e58-0411b83d4960" providerId="ADAL" clId="{BA384987-137A-4047-92A5-7C9A17218CCB}" dt="2024-12-04T13:29:44.082" v="5879" actId="14100"/>
          <ac:cxnSpMkLst>
            <pc:docMk/>
            <pc:sldMk cId="2345767696" sldId="2145708082"/>
            <ac:cxnSpMk id="16" creationId="{CAAA267B-D571-0162-73A3-6407A59011D9}"/>
          </ac:cxnSpMkLst>
        </pc:cxnChg>
      </pc:sldChg>
      <pc:sldChg chg="addSp delSp modSp add mod replId">
        <pc:chgData name="Dalibor Slovák" userId="84fe05da-dfa5-4f7b-9e58-0411b83d4960" providerId="ADAL" clId="{BA384987-137A-4047-92A5-7C9A17218CCB}" dt="2024-12-04T13:32:06.003" v="6025" actId="478"/>
        <pc:sldMkLst>
          <pc:docMk/>
          <pc:sldMk cId="3264569634" sldId="2145708083"/>
        </pc:sldMkLst>
        <pc:spChg chg="mod">
          <ac:chgData name="Dalibor Slovák" userId="84fe05da-dfa5-4f7b-9e58-0411b83d4960" providerId="ADAL" clId="{BA384987-137A-4047-92A5-7C9A17218CCB}" dt="2024-12-04T13:28:47.245" v="5761"/>
          <ac:spMkLst>
            <pc:docMk/>
            <pc:sldMk cId="3264569634" sldId="2145708083"/>
            <ac:spMk id="6" creationId="{F020E4E1-673C-7641-AD09-78BCB3590B64}"/>
          </ac:spMkLst>
        </pc:spChg>
        <pc:picChg chg="add mod ord">
          <ac:chgData name="Dalibor Slovák" userId="84fe05da-dfa5-4f7b-9e58-0411b83d4960" providerId="ADAL" clId="{BA384987-137A-4047-92A5-7C9A17218CCB}" dt="2024-12-04T13:31:28.322" v="5946" actId="167"/>
          <ac:picMkLst>
            <pc:docMk/>
            <pc:sldMk cId="3264569634" sldId="2145708083"/>
            <ac:picMk id="5" creationId="{B23A668B-793F-6E66-A5D6-E8BCE49271C6}"/>
          </ac:picMkLst>
        </pc:picChg>
        <pc:cxnChg chg="add mod">
          <ac:chgData name="Dalibor Slovák" userId="84fe05da-dfa5-4f7b-9e58-0411b83d4960" providerId="ADAL" clId="{BA384987-137A-4047-92A5-7C9A17218CCB}" dt="2024-12-04T13:31:46.466" v="5993" actId="1035"/>
          <ac:cxnSpMkLst>
            <pc:docMk/>
            <pc:sldMk cId="3264569634" sldId="2145708083"/>
            <ac:cxnSpMk id="9" creationId="{39A046E4-86B6-BE29-F5AF-E012D97D7756}"/>
          </ac:cxnSpMkLst>
        </pc:cxnChg>
        <pc:cxnChg chg="add mod">
          <ac:chgData name="Dalibor Slovák" userId="84fe05da-dfa5-4f7b-9e58-0411b83d4960" providerId="ADAL" clId="{BA384987-137A-4047-92A5-7C9A17218CCB}" dt="2024-12-04T13:31:53.667" v="6007" actId="1035"/>
          <ac:cxnSpMkLst>
            <pc:docMk/>
            <pc:sldMk cId="3264569634" sldId="2145708083"/>
            <ac:cxnSpMk id="10" creationId="{31902922-C5F1-5127-94AC-81471582EC9A}"/>
          </ac:cxnSpMkLst>
        </pc:cxnChg>
        <pc:cxnChg chg="add mod">
          <ac:chgData name="Dalibor Slovák" userId="84fe05da-dfa5-4f7b-9e58-0411b83d4960" providerId="ADAL" clId="{BA384987-137A-4047-92A5-7C9A17218CCB}" dt="2024-12-04T13:31:53.667" v="6007" actId="1035"/>
          <ac:cxnSpMkLst>
            <pc:docMk/>
            <pc:sldMk cId="3264569634" sldId="2145708083"/>
            <ac:cxnSpMk id="12" creationId="{0E9ACC8C-193A-6874-677B-1083D8CAEBA0}"/>
          </ac:cxnSpMkLst>
        </pc:cxnChg>
      </pc:sldChg>
      <pc:sldChg chg="addSp delSp modSp add mod ord">
        <pc:chgData name="Dalibor Slovák" userId="84fe05da-dfa5-4f7b-9e58-0411b83d4960" providerId="ADAL" clId="{BA384987-137A-4047-92A5-7C9A17218CCB}" dt="2024-12-04T13:44:04.369" v="6223" actId="1035"/>
        <pc:sldMkLst>
          <pc:docMk/>
          <pc:sldMk cId="2281988120" sldId="2145708084"/>
        </pc:sldMkLst>
        <pc:spChg chg="mod">
          <ac:chgData name="Dalibor Slovák" userId="84fe05da-dfa5-4f7b-9e58-0411b83d4960" providerId="ADAL" clId="{BA384987-137A-4047-92A5-7C9A17218CCB}" dt="2024-12-04T13:34:33.843" v="6037" actId="20577"/>
          <ac:spMkLst>
            <pc:docMk/>
            <pc:sldMk cId="2281988120" sldId="2145708084"/>
            <ac:spMk id="6" creationId="{61EC8B83-D377-1C2D-BFEA-6069D7653267}"/>
          </ac:spMkLst>
        </pc:spChg>
        <pc:spChg chg="mod">
          <ac:chgData name="Dalibor Slovák" userId="84fe05da-dfa5-4f7b-9e58-0411b83d4960" providerId="ADAL" clId="{BA384987-137A-4047-92A5-7C9A17218CCB}" dt="2024-12-04T13:35:01.266" v="6048" actId="20577"/>
          <ac:spMkLst>
            <pc:docMk/>
            <pc:sldMk cId="2281988120" sldId="2145708084"/>
            <ac:spMk id="8" creationId="{00C62478-9A10-D38D-FF1B-B4C62E306F49}"/>
          </ac:spMkLst>
        </pc:spChg>
        <pc:spChg chg="add mod">
          <ac:chgData name="Dalibor Slovák" userId="84fe05da-dfa5-4f7b-9e58-0411b83d4960" providerId="ADAL" clId="{BA384987-137A-4047-92A5-7C9A17218CCB}" dt="2024-12-04T13:42:43.982" v="6162" actId="207"/>
          <ac:spMkLst>
            <pc:docMk/>
            <pc:sldMk cId="2281988120" sldId="2145708084"/>
            <ac:spMk id="9" creationId="{39D6E09A-E82D-9CCB-6AB6-9845019C179A}"/>
          </ac:spMkLst>
        </pc:spChg>
        <pc:spChg chg="mod">
          <ac:chgData name="Dalibor Slovák" userId="84fe05da-dfa5-4f7b-9e58-0411b83d4960" providerId="ADAL" clId="{BA384987-137A-4047-92A5-7C9A17218CCB}" dt="2024-12-04T13:35:06.547" v="6050" actId="20577"/>
          <ac:spMkLst>
            <pc:docMk/>
            <pc:sldMk cId="2281988120" sldId="2145708084"/>
            <ac:spMk id="12" creationId="{37F37A00-A06C-FB37-4AF8-9A368DDF3AEF}"/>
          </ac:spMkLst>
        </pc:spChg>
        <pc:spChg chg="add mod">
          <ac:chgData name="Dalibor Slovák" userId="84fe05da-dfa5-4f7b-9e58-0411b83d4960" providerId="ADAL" clId="{BA384987-137A-4047-92A5-7C9A17218CCB}" dt="2024-12-04T13:41:50.178" v="6084" actId="1036"/>
          <ac:spMkLst>
            <pc:docMk/>
            <pc:sldMk cId="2281988120" sldId="2145708084"/>
            <ac:spMk id="13" creationId="{3145FAEF-C197-9750-08E2-F6AD4155BFB4}"/>
          </ac:spMkLst>
        </pc:spChg>
        <pc:spChg chg="add mod">
          <ac:chgData name="Dalibor Slovák" userId="84fe05da-dfa5-4f7b-9e58-0411b83d4960" providerId="ADAL" clId="{BA384987-137A-4047-92A5-7C9A17218CCB}" dt="2024-12-04T13:42:08.013" v="6095" actId="207"/>
          <ac:spMkLst>
            <pc:docMk/>
            <pc:sldMk cId="2281988120" sldId="2145708084"/>
            <ac:spMk id="17" creationId="{AC9186FA-EDAD-C989-0597-E130A6B2376C}"/>
          </ac:spMkLst>
        </pc:spChg>
        <pc:picChg chg="add mod ord">
          <ac:chgData name="Dalibor Slovák" userId="84fe05da-dfa5-4f7b-9e58-0411b83d4960" providerId="ADAL" clId="{BA384987-137A-4047-92A5-7C9A17218CCB}" dt="2024-12-04T13:34:40.999" v="6040" actId="167"/>
          <ac:picMkLst>
            <pc:docMk/>
            <pc:sldMk cId="2281988120" sldId="2145708084"/>
            <ac:picMk id="4" creationId="{0B71B695-7C45-6C8C-4A25-A095CAA70C79}"/>
          </ac:picMkLst>
        </pc:picChg>
        <pc:cxnChg chg="add mod">
          <ac:chgData name="Dalibor Slovák" userId="84fe05da-dfa5-4f7b-9e58-0411b83d4960" providerId="ADAL" clId="{BA384987-137A-4047-92A5-7C9A17218CCB}" dt="2024-12-04T13:44:00.833" v="6222" actId="14100"/>
          <ac:cxnSpMkLst>
            <pc:docMk/>
            <pc:sldMk cId="2281988120" sldId="2145708084"/>
            <ac:cxnSpMk id="7" creationId="{E862AC92-C9FA-9ED7-1B60-C557A4A58F57}"/>
          </ac:cxnSpMkLst>
        </pc:cxnChg>
        <pc:cxnChg chg="add mod">
          <ac:chgData name="Dalibor Slovák" userId="84fe05da-dfa5-4f7b-9e58-0411b83d4960" providerId="ADAL" clId="{BA384987-137A-4047-92A5-7C9A17218CCB}" dt="2024-12-04T13:44:04.369" v="6223" actId="1035"/>
          <ac:cxnSpMkLst>
            <pc:docMk/>
            <pc:sldMk cId="2281988120" sldId="2145708084"/>
            <ac:cxnSpMk id="11" creationId="{BDAFDA83-B5AC-4ED1-AB0E-FFE10A29695E}"/>
          </ac:cxnSpMkLst>
        </pc:cxnChg>
        <pc:cxnChg chg="add mod">
          <ac:chgData name="Dalibor Slovák" userId="84fe05da-dfa5-4f7b-9e58-0411b83d4960" providerId="ADAL" clId="{BA384987-137A-4047-92A5-7C9A17218CCB}" dt="2024-12-04T13:43:29.106" v="6176" actId="1036"/>
          <ac:cxnSpMkLst>
            <pc:docMk/>
            <pc:sldMk cId="2281988120" sldId="2145708084"/>
            <ac:cxnSpMk id="14" creationId="{4D2CB36A-14B8-50D4-4238-ABDBDBA9B7FC}"/>
          </ac:cxnSpMkLst>
        </pc:cxnChg>
      </pc:sldChg>
      <pc:sldChg chg="addSp delSp modSp add mod ord replId">
        <pc:chgData name="Dalibor Slovák" userId="84fe05da-dfa5-4f7b-9e58-0411b83d4960" providerId="ADAL" clId="{BA384987-137A-4047-92A5-7C9A17218CCB}" dt="2024-12-04T13:41:16.833" v="6069" actId="1036"/>
        <pc:sldMkLst>
          <pc:docMk/>
          <pc:sldMk cId="3303635214" sldId="2145708085"/>
        </pc:sldMkLst>
        <pc:spChg chg="mod">
          <ac:chgData name="Dalibor Slovák" userId="84fe05da-dfa5-4f7b-9e58-0411b83d4960" providerId="ADAL" clId="{BA384987-137A-4047-92A5-7C9A17218CCB}" dt="2024-12-04T13:40:57.066" v="6062"/>
          <ac:spMkLst>
            <pc:docMk/>
            <pc:sldMk cId="3303635214" sldId="2145708085"/>
            <ac:spMk id="6" creationId="{2DB09396-D6C3-A20F-643F-C92DC99DA7E9}"/>
          </ac:spMkLst>
        </pc:spChg>
        <pc:picChg chg="add mod ord">
          <ac:chgData name="Dalibor Slovák" userId="84fe05da-dfa5-4f7b-9e58-0411b83d4960" providerId="ADAL" clId="{BA384987-137A-4047-92A5-7C9A17218CCB}" dt="2024-12-04T13:41:16.833" v="6069" actId="1036"/>
          <ac:picMkLst>
            <pc:docMk/>
            <pc:sldMk cId="3303635214" sldId="2145708085"/>
            <ac:picMk id="3" creationId="{0CAFD98A-3085-4073-1908-98C73C28CC98}"/>
          </ac:picMkLst>
        </pc:picChg>
      </pc:sldChg>
      <pc:sldChg chg="addSp modSp new del mod modShow">
        <pc:chgData name="Dalibor Slovák" userId="84fe05da-dfa5-4f7b-9e58-0411b83d4960" providerId="ADAL" clId="{BA384987-137A-4047-92A5-7C9A17218CCB}" dt="2024-12-05T11:26:59.102" v="9540" actId="47"/>
        <pc:sldMkLst>
          <pc:docMk/>
          <pc:sldMk cId="4213987837" sldId="2145708086"/>
        </pc:sldMkLst>
      </pc:sldChg>
      <pc:sldChg chg="modSp new del mod">
        <pc:chgData name="Dalibor Slovák" userId="84fe05da-dfa5-4f7b-9e58-0411b83d4960" providerId="ADAL" clId="{BA384987-137A-4047-92A5-7C9A17218CCB}" dt="2024-12-06T11:13:37.877" v="12619" actId="2696"/>
        <pc:sldMkLst>
          <pc:docMk/>
          <pc:sldMk cId="2053729624" sldId="2145708087"/>
        </pc:sldMkLst>
      </pc:sldChg>
      <pc:sldChg chg="add del">
        <pc:chgData name="Dalibor Slovák" userId="84fe05da-dfa5-4f7b-9e58-0411b83d4960" providerId="ADAL" clId="{BA384987-137A-4047-92A5-7C9A17218CCB}" dt="2024-12-06T14:44:57.570" v="14880" actId="47"/>
        <pc:sldMkLst>
          <pc:docMk/>
          <pc:sldMk cId="2644011091" sldId="2145708087"/>
        </pc:sldMkLst>
      </pc:sldChg>
      <pc:sldChg chg="modSp new del mod ord">
        <pc:chgData name="Dalibor Slovák" userId="84fe05da-dfa5-4f7b-9e58-0411b83d4960" providerId="ADAL" clId="{BA384987-137A-4047-92A5-7C9A17218CCB}" dt="2024-12-06T15:08:35.474" v="15606" actId="47"/>
        <pc:sldMkLst>
          <pc:docMk/>
          <pc:sldMk cId="3210021540" sldId="2145708088"/>
        </pc:sldMkLst>
      </pc:sldChg>
      <pc:sldChg chg="add del mod modShow">
        <pc:chgData name="Dalibor Slovák" userId="84fe05da-dfa5-4f7b-9e58-0411b83d4960" providerId="ADAL" clId="{BA384987-137A-4047-92A5-7C9A17218CCB}" dt="2024-12-06T14:52:27.229" v="14986" actId="47"/>
        <pc:sldMkLst>
          <pc:docMk/>
          <pc:sldMk cId="2762093222" sldId="2145708089"/>
        </pc:sldMkLst>
      </pc:sldChg>
      <pc:sldChg chg="add">
        <pc:chgData name="Dalibor Slovák" userId="84fe05da-dfa5-4f7b-9e58-0411b83d4960" providerId="ADAL" clId="{BA384987-137A-4047-92A5-7C9A17218CCB}" dt="2024-12-06T10:58:29.673" v="12356" actId="2890"/>
        <pc:sldMkLst>
          <pc:docMk/>
          <pc:sldMk cId="3226864865" sldId="2145708090"/>
        </pc:sldMkLst>
      </pc:sldChg>
      <pc:sldChg chg="addSp delSp modSp add mod ord">
        <pc:chgData name="Dalibor Slovák" userId="84fe05da-dfa5-4f7b-9e58-0411b83d4960" providerId="ADAL" clId="{BA384987-137A-4047-92A5-7C9A17218CCB}" dt="2024-12-06T14:54:25.940" v="15050" actId="1036"/>
        <pc:sldMkLst>
          <pc:docMk/>
          <pc:sldMk cId="2377171246" sldId="2145708091"/>
        </pc:sldMkLst>
        <pc:spChg chg="mod">
          <ac:chgData name="Dalibor Slovák" userId="84fe05da-dfa5-4f7b-9e58-0411b83d4960" providerId="ADAL" clId="{BA384987-137A-4047-92A5-7C9A17218CCB}" dt="2024-12-06T14:54:25.940" v="15050" actId="1036"/>
          <ac:spMkLst>
            <pc:docMk/>
            <pc:sldMk cId="2377171246" sldId="2145708091"/>
            <ac:spMk id="2" creationId="{F7482027-189F-DED7-DE03-0E29C58C0CA9}"/>
          </ac:spMkLst>
        </pc:spChg>
        <pc:spChg chg="mod">
          <ac:chgData name="Dalibor Slovák" userId="84fe05da-dfa5-4f7b-9e58-0411b83d4960" providerId="ADAL" clId="{BA384987-137A-4047-92A5-7C9A17218CCB}" dt="2024-12-06T14:54:20.374" v="15042" actId="20577"/>
          <ac:spMkLst>
            <pc:docMk/>
            <pc:sldMk cId="2377171246" sldId="2145708091"/>
            <ac:spMk id="10" creationId="{6361709A-5365-6E3F-EFDA-31884B9E410B}"/>
          </ac:spMkLst>
        </pc:spChg>
        <pc:spChg chg="mod">
          <ac:chgData name="Dalibor Slovák" userId="84fe05da-dfa5-4f7b-9e58-0411b83d4960" providerId="ADAL" clId="{BA384987-137A-4047-92A5-7C9A17218CCB}" dt="2024-12-06T11:04:08.431" v="12482" actId="20577"/>
          <ac:spMkLst>
            <pc:docMk/>
            <pc:sldMk cId="2377171246" sldId="2145708091"/>
            <ac:spMk id="17" creationId="{5C401C7E-B18E-F04C-7531-B9C0C42B0847}"/>
          </ac:spMkLst>
        </pc:spChg>
        <pc:graphicFrameChg chg="mod modGraphic">
          <ac:chgData name="Dalibor Slovák" userId="84fe05da-dfa5-4f7b-9e58-0411b83d4960" providerId="ADAL" clId="{BA384987-137A-4047-92A5-7C9A17218CCB}" dt="2024-12-06T11:05:18.425" v="12502" actId="20577"/>
          <ac:graphicFrameMkLst>
            <pc:docMk/>
            <pc:sldMk cId="2377171246" sldId="2145708091"/>
            <ac:graphicFrameMk id="20" creationId="{DADAEE57-A9F5-7A49-F03B-301485F0BD94}"/>
          </ac:graphicFrameMkLst>
        </pc:graphicFrameChg>
        <pc:picChg chg="add mod ord modCrop">
          <ac:chgData name="Dalibor Slovák" userId="84fe05da-dfa5-4f7b-9e58-0411b83d4960" providerId="ADAL" clId="{BA384987-137A-4047-92A5-7C9A17218CCB}" dt="2024-12-06T11:04:03.204" v="12478" actId="167"/>
          <ac:picMkLst>
            <pc:docMk/>
            <pc:sldMk cId="2377171246" sldId="2145708091"/>
            <ac:picMk id="7" creationId="{2667A6AF-11B5-FC16-69EF-6D863521DA6C}"/>
          </ac:picMkLst>
        </pc:picChg>
        <pc:cxnChg chg="mod">
          <ac:chgData name="Dalibor Slovák" userId="84fe05da-dfa5-4f7b-9e58-0411b83d4960" providerId="ADAL" clId="{BA384987-137A-4047-92A5-7C9A17218CCB}" dt="2024-12-06T11:05:29.546" v="12504" actId="14100"/>
          <ac:cxnSpMkLst>
            <pc:docMk/>
            <pc:sldMk cId="2377171246" sldId="2145708091"/>
            <ac:cxnSpMk id="4" creationId="{73306125-77FC-7C4C-8F08-A681D01954AC}"/>
          </ac:cxnSpMkLst>
        </pc:cxnChg>
      </pc:sldChg>
      <pc:sldChg chg="addSp delSp modSp add mod">
        <pc:chgData name="Dalibor Slovák" userId="84fe05da-dfa5-4f7b-9e58-0411b83d4960" providerId="ADAL" clId="{BA384987-137A-4047-92A5-7C9A17218CCB}" dt="2024-12-06T13:17:17.254" v="13040" actId="207"/>
        <pc:sldMkLst>
          <pc:docMk/>
          <pc:sldMk cId="2154380578" sldId="2145708092"/>
        </pc:sldMkLst>
        <pc:spChg chg="add mod">
          <ac:chgData name="Dalibor Slovák" userId="84fe05da-dfa5-4f7b-9e58-0411b83d4960" providerId="ADAL" clId="{BA384987-137A-4047-92A5-7C9A17218CCB}" dt="2024-12-06T13:07:29.813" v="12759"/>
          <ac:spMkLst>
            <pc:docMk/>
            <pc:sldMk cId="2154380578" sldId="2145708092"/>
            <ac:spMk id="4" creationId="{DC3B57C6-363F-5846-926E-5EE484345563}"/>
          </ac:spMkLst>
        </pc:spChg>
        <pc:spChg chg="mod">
          <ac:chgData name="Dalibor Slovák" userId="84fe05da-dfa5-4f7b-9e58-0411b83d4960" providerId="ADAL" clId="{BA384987-137A-4047-92A5-7C9A17218CCB}" dt="2024-12-06T13:07:10.153" v="12744" actId="1036"/>
          <ac:spMkLst>
            <pc:docMk/>
            <pc:sldMk cId="2154380578" sldId="2145708092"/>
            <ac:spMk id="7" creationId="{215BB76C-BFA4-5544-3411-F50F22193D7F}"/>
          </ac:spMkLst>
        </pc:spChg>
        <pc:spChg chg="mod">
          <ac:chgData name="Dalibor Slovák" userId="84fe05da-dfa5-4f7b-9e58-0411b83d4960" providerId="ADAL" clId="{BA384987-137A-4047-92A5-7C9A17218CCB}" dt="2024-12-06T13:17:17.254" v="13040" actId="207"/>
          <ac:spMkLst>
            <pc:docMk/>
            <pc:sldMk cId="2154380578" sldId="2145708092"/>
            <ac:spMk id="8" creationId="{7824B88A-D5B4-B42E-F46D-B843FDBB2F58}"/>
          </ac:spMkLst>
        </pc:spChg>
        <pc:spChg chg="mod">
          <ac:chgData name="Dalibor Slovák" userId="84fe05da-dfa5-4f7b-9e58-0411b83d4960" providerId="ADAL" clId="{BA384987-137A-4047-92A5-7C9A17218CCB}" dt="2024-12-06T13:13:02.451" v="12881" actId="1035"/>
          <ac:spMkLst>
            <pc:docMk/>
            <pc:sldMk cId="2154380578" sldId="2145708092"/>
            <ac:spMk id="13" creationId="{D9883000-A46D-FF01-9C74-FC50B371414E}"/>
          </ac:spMkLst>
        </pc:spChg>
        <pc:picChg chg="add mod ord">
          <ac:chgData name="Dalibor Slovák" userId="84fe05da-dfa5-4f7b-9e58-0411b83d4960" providerId="ADAL" clId="{BA384987-137A-4047-92A5-7C9A17218CCB}" dt="2024-12-06T13:12:54.857" v="12878" actId="167"/>
          <ac:picMkLst>
            <pc:docMk/>
            <pc:sldMk cId="2154380578" sldId="2145708092"/>
            <ac:picMk id="5" creationId="{51062BC6-2EEE-0F7C-B50B-6F596D76E8DC}"/>
          </ac:picMkLst>
        </pc:picChg>
        <pc:cxnChg chg="mod">
          <ac:chgData name="Dalibor Slovák" userId="84fe05da-dfa5-4f7b-9e58-0411b83d4960" providerId="ADAL" clId="{BA384987-137A-4047-92A5-7C9A17218CCB}" dt="2024-12-06T13:13:31.941" v="12994" actId="1036"/>
          <ac:cxnSpMkLst>
            <pc:docMk/>
            <pc:sldMk cId="2154380578" sldId="2145708092"/>
            <ac:cxnSpMk id="21" creationId="{8D6C26B8-1DE1-AFFC-7038-47DB9864F9A6}"/>
          </ac:cxnSpMkLst>
        </pc:cxnChg>
        <pc:cxnChg chg="mod">
          <ac:chgData name="Dalibor Slovák" userId="84fe05da-dfa5-4f7b-9e58-0411b83d4960" providerId="ADAL" clId="{BA384987-137A-4047-92A5-7C9A17218CCB}" dt="2024-12-06T13:13:39.606" v="12999" actId="1035"/>
          <ac:cxnSpMkLst>
            <pc:docMk/>
            <pc:sldMk cId="2154380578" sldId="2145708092"/>
            <ac:cxnSpMk id="22" creationId="{F7C6BB1E-A805-9D3F-CB11-B6F0A879266D}"/>
          </ac:cxnSpMkLst>
        </pc:cxnChg>
      </pc:sldChg>
      <pc:sldChg chg="addSp delSp modSp add mod">
        <pc:chgData name="Dalibor Slovák" userId="84fe05da-dfa5-4f7b-9e58-0411b83d4960" providerId="ADAL" clId="{BA384987-137A-4047-92A5-7C9A17218CCB}" dt="2024-12-06T13:18:05.067" v="13153" actId="1035"/>
        <pc:sldMkLst>
          <pc:docMk/>
          <pc:sldMk cId="2626955075" sldId="2145708093"/>
        </pc:sldMkLst>
        <pc:spChg chg="mod">
          <ac:chgData name="Dalibor Slovák" userId="84fe05da-dfa5-4f7b-9e58-0411b83d4960" providerId="ADAL" clId="{BA384987-137A-4047-92A5-7C9A17218CCB}" dt="2024-12-06T13:17:22.530" v="13042" actId="207"/>
          <ac:spMkLst>
            <pc:docMk/>
            <pc:sldMk cId="2626955075" sldId="2145708093"/>
            <ac:spMk id="8" creationId="{930BAD48-5F0E-ECB3-2284-864E250345D8}"/>
          </ac:spMkLst>
        </pc:spChg>
        <pc:spChg chg="mod">
          <ac:chgData name="Dalibor Slovák" userId="84fe05da-dfa5-4f7b-9e58-0411b83d4960" providerId="ADAL" clId="{BA384987-137A-4047-92A5-7C9A17218CCB}" dt="2024-12-06T13:16:42.807" v="13012" actId="14100"/>
          <ac:spMkLst>
            <pc:docMk/>
            <pc:sldMk cId="2626955075" sldId="2145708093"/>
            <ac:spMk id="13" creationId="{30F78CA4-94B6-B87C-3217-651F69874A92}"/>
          </ac:spMkLst>
        </pc:spChg>
        <pc:picChg chg="add mod ord">
          <ac:chgData name="Dalibor Slovák" userId="84fe05da-dfa5-4f7b-9e58-0411b83d4960" providerId="ADAL" clId="{BA384987-137A-4047-92A5-7C9A17218CCB}" dt="2024-12-06T13:16:37.297" v="13010" actId="167"/>
          <ac:picMkLst>
            <pc:docMk/>
            <pc:sldMk cId="2626955075" sldId="2145708093"/>
            <ac:picMk id="2" creationId="{03EAE46A-F289-7FAC-6098-6B0683EC9452}"/>
          </ac:picMkLst>
        </pc:picChg>
        <pc:cxnChg chg="mod">
          <ac:chgData name="Dalibor Slovák" userId="84fe05da-dfa5-4f7b-9e58-0411b83d4960" providerId="ADAL" clId="{BA384987-137A-4047-92A5-7C9A17218CCB}" dt="2024-12-06T13:18:00.527" v="13151" actId="1036"/>
          <ac:cxnSpMkLst>
            <pc:docMk/>
            <pc:sldMk cId="2626955075" sldId="2145708093"/>
            <ac:cxnSpMk id="21" creationId="{3BD7CC4E-FAA9-F6F2-751A-C8F39DA27623}"/>
          </ac:cxnSpMkLst>
        </pc:cxnChg>
        <pc:cxnChg chg="mod">
          <ac:chgData name="Dalibor Slovák" userId="84fe05da-dfa5-4f7b-9e58-0411b83d4960" providerId="ADAL" clId="{BA384987-137A-4047-92A5-7C9A17218CCB}" dt="2024-12-06T13:18:05.067" v="13153" actId="1035"/>
          <ac:cxnSpMkLst>
            <pc:docMk/>
            <pc:sldMk cId="2626955075" sldId="2145708093"/>
            <ac:cxnSpMk id="22" creationId="{1286A217-4E4C-A4DC-BC6F-245F8E676103}"/>
          </ac:cxnSpMkLst>
        </pc:cxnChg>
      </pc:sldChg>
      <pc:sldChg chg="addSp delSp modSp add mod">
        <pc:chgData name="Dalibor Slovák" userId="84fe05da-dfa5-4f7b-9e58-0411b83d4960" providerId="ADAL" clId="{BA384987-137A-4047-92A5-7C9A17218CCB}" dt="2024-12-06T13:20:28.498" v="13312" actId="1036"/>
        <pc:sldMkLst>
          <pc:docMk/>
          <pc:sldMk cId="663481301" sldId="2145708094"/>
        </pc:sldMkLst>
        <pc:spChg chg="mod">
          <ac:chgData name="Dalibor Slovák" userId="84fe05da-dfa5-4f7b-9e58-0411b83d4960" providerId="ADAL" clId="{BA384987-137A-4047-92A5-7C9A17218CCB}" dt="2024-12-06T13:19:43.248" v="13168" actId="20577"/>
          <ac:spMkLst>
            <pc:docMk/>
            <pc:sldMk cId="663481301" sldId="2145708094"/>
            <ac:spMk id="8" creationId="{FD915001-4033-1C7D-5AD7-D24BB9E4E41A}"/>
          </ac:spMkLst>
        </pc:spChg>
        <pc:spChg chg="mod">
          <ac:chgData name="Dalibor Slovák" userId="84fe05da-dfa5-4f7b-9e58-0411b83d4960" providerId="ADAL" clId="{BA384987-137A-4047-92A5-7C9A17218CCB}" dt="2024-12-06T13:19:38.388" v="13164" actId="14100"/>
          <ac:spMkLst>
            <pc:docMk/>
            <pc:sldMk cId="663481301" sldId="2145708094"/>
            <ac:spMk id="13" creationId="{047EE041-02E2-1A99-F981-F1A6F1CB30A3}"/>
          </ac:spMkLst>
        </pc:spChg>
        <pc:picChg chg="add mod ord">
          <ac:chgData name="Dalibor Slovák" userId="84fe05da-dfa5-4f7b-9e58-0411b83d4960" providerId="ADAL" clId="{BA384987-137A-4047-92A5-7C9A17218CCB}" dt="2024-12-06T13:19:30.943" v="13162" actId="14100"/>
          <ac:picMkLst>
            <pc:docMk/>
            <pc:sldMk cId="663481301" sldId="2145708094"/>
            <ac:picMk id="5" creationId="{A59A4E66-DF21-62F8-BFE8-7D2E58C552BA}"/>
          </ac:picMkLst>
        </pc:picChg>
        <pc:cxnChg chg="mod">
          <ac:chgData name="Dalibor Slovák" userId="84fe05da-dfa5-4f7b-9e58-0411b83d4960" providerId="ADAL" clId="{BA384987-137A-4047-92A5-7C9A17218CCB}" dt="2024-12-06T13:20:04.384" v="13235" actId="1036"/>
          <ac:cxnSpMkLst>
            <pc:docMk/>
            <pc:sldMk cId="663481301" sldId="2145708094"/>
            <ac:cxnSpMk id="21" creationId="{7F8EA68D-9922-AAA8-1CC2-05AE47B854E5}"/>
          </ac:cxnSpMkLst>
        </pc:cxnChg>
        <pc:cxnChg chg="mod ord">
          <ac:chgData name="Dalibor Slovák" userId="84fe05da-dfa5-4f7b-9e58-0411b83d4960" providerId="ADAL" clId="{BA384987-137A-4047-92A5-7C9A17218CCB}" dt="2024-12-06T13:20:28.498" v="13312" actId="1036"/>
          <ac:cxnSpMkLst>
            <pc:docMk/>
            <pc:sldMk cId="663481301" sldId="2145708094"/>
            <ac:cxnSpMk id="22" creationId="{988312E0-4D39-2DB2-431A-F3D230442C43}"/>
          </ac:cxnSpMkLst>
        </pc:cxnChg>
      </pc:sldChg>
      <pc:sldChg chg="addSp delSp modSp add mod">
        <pc:chgData name="Dalibor Slovák" userId="84fe05da-dfa5-4f7b-9e58-0411b83d4960" providerId="ADAL" clId="{BA384987-137A-4047-92A5-7C9A17218CCB}" dt="2024-12-06T13:21:54.131" v="13332" actId="14100"/>
        <pc:sldMkLst>
          <pc:docMk/>
          <pc:sldMk cId="342740859" sldId="2145708095"/>
        </pc:sldMkLst>
        <pc:spChg chg="mod">
          <ac:chgData name="Dalibor Slovák" userId="84fe05da-dfa5-4f7b-9e58-0411b83d4960" providerId="ADAL" clId="{BA384987-137A-4047-92A5-7C9A17218CCB}" dt="2024-12-06T13:21:39.034" v="13330" actId="20577"/>
          <ac:spMkLst>
            <pc:docMk/>
            <pc:sldMk cId="342740859" sldId="2145708095"/>
            <ac:spMk id="8" creationId="{6AD589CD-2677-0857-86E6-41FA989BB45D}"/>
          </ac:spMkLst>
        </pc:spChg>
        <pc:spChg chg="mod">
          <ac:chgData name="Dalibor Slovák" userId="84fe05da-dfa5-4f7b-9e58-0411b83d4960" providerId="ADAL" clId="{BA384987-137A-4047-92A5-7C9A17218CCB}" dt="2024-12-06T13:21:35.549" v="13324" actId="14100"/>
          <ac:spMkLst>
            <pc:docMk/>
            <pc:sldMk cId="342740859" sldId="2145708095"/>
            <ac:spMk id="13" creationId="{819A3B9A-41A0-E190-FA41-C333D7CD83A8}"/>
          </ac:spMkLst>
        </pc:spChg>
        <pc:picChg chg="add mod ord">
          <ac:chgData name="Dalibor Slovák" userId="84fe05da-dfa5-4f7b-9e58-0411b83d4960" providerId="ADAL" clId="{BA384987-137A-4047-92A5-7C9A17218CCB}" dt="2024-12-06T13:21:27.339" v="13318" actId="167"/>
          <ac:picMkLst>
            <pc:docMk/>
            <pc:sldMk cId="342740859" sldId="2145708095"/>
            <ac:picMk id="2" creationId="{FFAA5535-1A36-FDC0-F20A-4143601A37B3}"/>
          </ac:picMkLst>
        </pc:picChg>
        <pc:cxnChg chg="mod">
          <ac:chgData name="Dalibor Slovák" userId="84fe05da-dfa5-4f7b-9e58-0411b83d4960" providerId="ADAL" clId="{BA384987-137A-4047-92A5-7C9A17218CCB}" dt="2024-12-06T13:21:54.131" v="13332" actId="14100"/>
          <ac:cxnSpMkLst>
            <pc:docMk/>
            <pc:sldMk cId="342740859" sldId="2145708095"/>
            <ac:cxnSpMk id="22" creationId="{CCD25354-DB22-F7A1-83E2-7CC09F6C5800}"/>
          </ac:cxnSpMkLst>
        </pc:cxnChg>
      </pc:sldChg>
      <pc:sldChg chg="addSp delSp modSp add mod ord">
        <pc:chgData name="Dalibor Slovák" userId="84fe05da-dfa5-4f7b-9e58-0411b83d4960" providerId="ADAL" clId="{BA384987-137A-4047-92A5-7C9A17218CCB}" dt="2024-12-06T13:23:27.325" v="13459" actId="1036"/>
        <pc:sldMkLst>
          <pc:docMk/>
          <pc:sldMk cId="2583906082" sldId="2145708096"/>
        </pc:sldMkLst>
        <pc:spChg chg="mod">
          <ac:chgData name="Dalibor Slovák" userId="84fe05da-dfa5-4f7b-9e58-0411b83d4960" providerId="ADAL" clId="{BA384987-137A-4047-92A5-7C9A17218CCB}" dt="2024-12-06T13:22:55.921" v="13355" actId="207"/>
          <ac:spMkLst>
            <pc:docMk/>
            <pc:sldMk cId="2583906082" sldId="2145708096"/>
            <ac:spMk id="8" creationId="{C7574A1E-940F-FB15-823D-5D9311C120B0}"/>
          </ac:spMkLst>
        </pc:spChg>
        <pc:spChg chg="mod">
          <ac:chgData name="Dalibor Slovák" userId="84fe05da-dfa5-4f7b-9e58-0411b83d4960" providerId="ADAL" clId="{BA384987-137A-4047-92A5-7C9A17218CCB}" dt="2024-12-06T13:22:41.358" v="13343" actId="1037"/>
          <ac:spMkLst>
            <pc:docMk/>
            <pc:sldMk cId="2583906082" sldId="2145708096"/>
            <ac:spMk id="13" creationId="{69A24C53-18B1-7FED-385C-28C1A670C58A}"/>
          </ac:spMkLst>
        </pc:spChg>
        <pc:picChg chg="add mod ord">
          <ac:chgData name="Dalibor Slovák" userId="84fe05da-dfa5-4f7b-9e58-0411b83d4960" providerId="ADAL" clId="{BA384987-137A-4047-92A5-7C9A17218CCB}" dt="2024-12-06T13:22:34.268" v="13339" actId="167"/>
          <ac:picMkLst>
            <pc:docMk/>
            <pc:sldMk cId="2583906082" sldId="2145708096"/>
            <ac:picMk id="2" creationId="{47E9E261-BCAB-874C-7DFF-C37ADFD4F36E}"/>
          </ac:picMkLst>
        </pc:picChg>
        <pc:cxnChg chg="mod ord">
          <ac:chgData name="Dalibor Slovák" userId="84fe05da-dfa5-4f7b-9e58-0411b83d4960" providerId="ADAL" clId="{BA384987-137A-4047-92A5-7C9A17218CCB}" dt="2024-12-06T13:23:27.325" v="13459" actId="1036"/>
          <ac:cxnSpMkLst>
            <pc:docMk/>
            <pc:sldMk cId="2583906082" sldId="2145708096"/>
            <ac:cxnSpMk id="21" creationId="{C15D7F38-DD73-0915-8391-54CB4C1C359F}"/>
          </ac:cxnSpMkLst>
        </pc:cxnChg>
        <pc:cxnChg chg="mod">
          <ac:chgData name="Dalibor Slovák" userId="84fe05da-dfa5-4f7b-9e58-0411b83d4960" providerId="ADAL" clId="{BA384987-137A-4047-92A5-7C9A17218CCB}" dt="2024-12-06T13:23:16.246" v="13416" actId="1036"/>
          <ac:cxnSpMkLst>
            <pc:docMk/>
            <pc:sldMk cId="2583906082" sldId="2145708096"/>
            <ac:cxnSpMk id="22" creationId="{44A1675D-12F1-CBF1-CACC-5F26BB39AC40}"/>
          </ac:cxnSpMkLst>
        </pc:cxnChg>
      </pc:sldChg>
      <pc:sldChg chg="addSp delSp modSp new mod ord">
        <pc:chgData name="Dalibor Slovák" userId="84fe05da-dfa5-4f7b-9e58-0411b83d4960" providerId="ADAL" clId="{BA384987-137A-4047-92A5-7C9A17218CCB}" dt="2024-12-06T14:33:57.099" v="14572" actId="207"/>
        <pc:sldMkLst>
          <pc:docMk/>
          <pc:sldMk cId="1864312986" sldId="2145708097"/>
        </pc:sldMkLst>
        <pc:spChg chg="mod">
          <ac:chgData name="Dalibor Slovák" userId="84fe05da-dfa5-4f7b-9e58-0411b83d4960" providerId="ADAL" clId="{BA384987-137A-4047-92A5-7C9A17218CCB}" dt="2024-12-06T14:07:32.322" v="13597" actId="207"/>
          <ac:spMkLst>
            <pc:docMk/>
            <pc:sldMk cId="1864312986" sldId="2145708097"/>
            <ac:spMk id="2" creationId="{51F12DF2-23D1-8734-08E7-666ED6918052}"/>
          </ac:spMkLst>
        </pc:spChg>
        <pc:spChg chg="add mod">
          <ac:chgData name="Dalibor Slovák" userId="84fe05da-dfa5-4f7b-9e58-0411b83d4960" providerId="ADAL" clId="{BA384987-137A-4047-92A5-7C9A17218CCB}" dt="2024-12-06T14:09:29.799" v="13644" actId="1035"/>
          <ac:spMkLst>
            <pc:docMk/>
            <pc:sldMk cId="1864312986" sldId="2145708097"/>
            <ac:spMk id="10" creationId="{26D9DFCE-F413-1249-B444-E52B4146922A}"/>
          </ac:spMkLst>
        </pc:spChg>
        <pc:spChg chg="add mod">
          <ac:chgData name="Dalibor Slovák" userId="84fe05da-dfa5-4f7b-9e58-0411b83d4960" providerId="ADAL" clId="{BA384987-137A-4047-92A5-7C9A17218CCB}" dt="2024-12-06T14:09:29.799" v="13644" actId="1035"/>
          <ac:spMkLst>
            <pc:docMk/>
            <pc:sldMk cId="1864312986" sldId="2145708097"/>
            <ac:spMk id="11" creationId="{7EFCF267-0C26-4A8B-570B-AF4C84366EB6}"/>
          </ac:spMkLst>
        </pc:spChg>
        <pc:spChg chg="add mod">
          <ac:chgData name="Dalibor Slovák" userId="84fe05da-dfa5-4f7b-9e58-0411b83d4960" providerId="ADAL" clId="{BA384987-137A-4047-92A5-7C9A17218CCB}" dt="2024-12-06T14:09:29.799" v="13644" actId="1035"/>
          <ac:spMkLst>
            <pc:docMk/>
            <pc:sldMk cId="1864312986" sldId="2145708097"/>
            <ac:spMk id="12" creationId="{B7085CD9-02E9-3775-4B3E-7A0EF9335EC7}"/>
          </ac:spMkLst>
        </pc:spChg>
        <pc:spChg chg="add mod">
          <ac:chgData name="Dalibor Slovák" userId="84fe05da-dfa5-4f7b-9e58-0411b83d4960" providerId="ADAL" clId="{BA384987-137A-4047-92A5-7C9A17218CCB}" dt="2024-12-06T14:11:08.497" v="13691" actId="6549"/>
          <ac:spMkLst>
            <pc:docMk/>
            <pc:sldMk cId="1864312986" sldId="2145708097"/>
            <ac:spMk id="13" creationId="{FC1BC93E-04F7-F275-6269-D03367215316}"/>
          </ac:spMkLst>
        </pc:spChg>
        <pc:spChg chg="add mod">
          <ac:chgData name="Dalibor Slovák" userId="84fe05da-dfa5-4f7b-9e58-0411b83d4960" providerId="ADAL" clId="{BA384987-137A-4047-92A5-7C9A17218CCB}" dt="2024-12-06T14:09:29.799" v="13644" actId="1035"/>
          <ac:spMkLst>
            <pc:docMk/>
            <pc:sldMk cId="1864312986" sldId="2145708097"/>
            <ac:spMk id="14" creationId="{1673F981-4F45-988A-D63F-065191FA7636}"/>
          </ac:spMkLst>
        </pc:spChg>
        <pc:spChg chg="add mod">
          <ac:chgData name="Dalibor Slovák" userId="84fe05da-dfa5-4f7b-9e58-0411b83d4960" providerId="ADAL" clId="{BA384987-137A-4047-92A5-7C9A17218CCB}" dt="2024-12-06T14:10:50.590" v="13678" actId="14100"/>
          <ac:spMkLst>
            <pc:docMk/>
            <pc:sldMk cId="1864312986" sldId="2145708097"/>
            <ac:spMk id="15" creationId="{776051CF-7406-A8F3-FF39-72AD1009BAE3}"/>
          </ac:spMkLst>
        </pc:spChg>
        <pc:spChg chg="add mod">
          <ac:chgData name="Dalibor Slovák" userId="84fe05da-dfa5-4f7b-9e58-0411b83d4960" providerId="ADAL" clId="{BA384987-137A-4047-92A5-7C9A17218CCB}" dt="2024-12-06T14:10:05.882" v="13672" actId="208"/>
          <ac:spMkLst>
            <pc:docMk/>
            <pc:sldMk cId="1864312986" sldId="2145708097"/>
            <ac:spMk id="16" creationId="{FE6436AD-640E-EECB-A4C6-0B0492C94223}"/>
          </ac:spMkLst>
        </pc:spChg>
        <pc:spChg chg="add mod">
          <ac:chgData name="Dalibor Slovák" userId="84fe05da-dfa5-4f7b-9e58-0411b83d4960" providerId="ADAL" clId="{BA384987-137A-4047-92A5-7C9A17218CCB}" dt="2024-12-06T14:10:00.605" v="13671" actId="208"/>
          <ac:spMkLst>
            <pc:docMk/>
            <pc:sldMk cId="1864312986" sldId="2145708097"/>
            <ac:spMk id="17" creationId="{7F3AEC25-CF4E-8DD3-F737-73BC346D04C9}"/>
          </ac:spMkLst>
        </pc:spChg>
        <pc:spChg chg="add mod">
          <ac:chgData name="Dalibor Slovák" userId="84fe05da-dfa5-4f7b-9e58-0411b83d4960" providerId="ADAL" clId="{BA384987-137A-4047-92A5-7C9A17218CCB}" dt="2024-12-06T14:10:12.375" v="13673" actId="207"/>
          <ac:spMkLst>
            <pc:docMk/>
            <pc:sldMk cId="1864312986" sldId="2145708097"/>
            <ac:spMk id="18" creationId="{C7CE218A-0F59-4B28-E20E-92D5A40AC8E5}"/>
          </ac:spMkLst>
        </pc:spChg>
        <pc:spChg chg="add mod">
          <ac:chgData name="Dalibor Slovák" userId="84fe05da-dfa5-4f7b-9e58-0411b83d4960" providerId="ADAL" clId="{BA384987-137A-4047-92A5-7C9A17218CCB}" dt="2024-12-06T14:11:47.150" v="13713" actId="20577"/>
          <ac:spMkLst>
            <pc:docMk/>
            <pc:sldMk cId="1864312986" sldId="2145708097"/>
            <ac:spMk id="19" creationId="{4261CDC8-9DBD-2BFD-08E0-D6E4ABD3970E}"/>
          </ac:spMkLst>
        </pc:spChg>
        <pc:spChg chg="add mod">
          <ac:chgData name="Dalibor Slovák" userId="84fe05da-dfa5-4f7b-9e58-0411b83d4960" providerId="ADAL" clId="{BA384987-137A-4047-92A5-7C9A17218CCB}" dt="2024-12-06T14:11:24.797" v="13697" actId="1076"/>
          <ac:spMkLst>
            <pc:docMk/>
            <pc:sldMk cId="1864312986" sldId="2145708097"/>
            <ac:spMk id="20" creationId="{E361F9BA-9549-4B43-5E70-F0396E672BDC}"/>
          </ac:spMkLst>
        </pc:spChg>
        <pc:spChg chg="add mod">
          <ac:chgData name="Dalibor Slovák" userId="84fe05da-dfa5-4f7b-9e58-0411b83d4960" providerId="ADAL" clId="{BA384987-137A-4047-92A5-7C9A17218CCB}" dt="2024-12-06T14:11:24.797" v="13697" actId="1076"/>
          <ac:spMkLst>
            <pc:docMk/>
            <pc:sldMk cId="1864312986" sldId="2145708097"/>
            <ac:spMk id="21" creationId="{CC1A63E5-1F84-DDCC-589F-834205DB665B}"/>
          </ac:spMkLst>
        </pc:spChg>
        <pc:spChg chg="add mod">
          <ac:chgData name="Dalibor Slovák" userId="84fe05da-dfa5-4f7b-9e58-0411b83d4960" providerId="ADAL" clId="{BA384987-137A-4047-92A5-7C9A17218CCB}" dt="2024-12-06T14:12:02.206" v="13723" actId="208"/>
          <ac:spMkLst>
            <pc:docMk/>
            <pc:sldMk cId="1864312986" sldId="2145708097"/>
            <ac:spMk id="22" creationId="{2A59AE76-5D30-6E0D-F5E3-EC0E9E3CE01B}"/>
          </ac:spMkLst>
        </pc:spChg>
        <pc:spChg chg="add mod">
          <ac:chgData name="Dalibor Slovák" userId="84fe05da-dfa5-4f7b-9e58-0411b83d4960" providerId="ADAL" clId="{BA384987-137A-4047-92A5-7C9A17218CCB}" dt="2024-12-06T14:12:08.741" v="13726" actId="207"/>
          <ac:spMkLst>
            <pc:docMk/>
            <pc:sldMk cId="1864312986" sldId="2145708097"/>
            <ac:spMk id="23" creationId="{AD5B67D5-6F65-3B25-E632-24951FA9B145}"/>
          </ac:spMkLst>
        </pc:spChg>
        <pc:spChg chg="add mod">
          <ac:chgData name="Dalibor Slovák" userId="84fe05da-dfa5-4f7b-9e58-0411b83d4960" providerId="ADAL" clId="{BA384987-137A-4047-92A5-7C9A17218CCB}" dt="2024-12-06T14:12:04.793" v="13724" actId="208"/>
          <ac:spMkLst>
            <pc:docMk/>
            <pc:sldMk cId="1864312986" sldId="2145708097"/>
            <ac:spMk id="24" creationId="{87346539-EB82-D3F4-3AAB-45B99FBADFEB}"/>
          </ac:spMkLst>
        </pc:spChg>
        <pc:spChg chg="add mod">
          <ac:chgData name="Dalibor Slovák" userId="84fe05da-dfa5-4f7b-9e58-0411b83d4960" providerId="ADAL" clId="{BA384987-137A-4047-92A5-7C9A17218CCB}" dt="2024-12-06T14:33:42.913" v="14569" actId="207"/>
          <ac:spMkLst>
            <pc:docMk/>
            <pc:sldMk cId="1864312986" sldId="2145708097"/>
            <ac:spMk id="25" creationId="{1137987D-E895-3780-35B5-C8E0CEEA76C6}"/>
          </ac:spMkLst>
        </pc:spChg>
        <pc:spChg chg="add mod">
          <ac:chgData name="Dalibor Slovák" userId="84fe05da-dfa5-4f7b-9e58-0411b83d4960" providerId="ADAL" clId="{BA384987-137A-4047-92A5-7C9A17218CCB}" dt="2024-12-06T14:33:57.099" v="14572" actId="207"/>
          <ac:spMkLst>
            <pc:docMk/>
            <pc:sldMk cId="1864312986" sldId="2145708097"/>
            <ac:spMk id="26" creationId="{97990DDD-3F11-D956-2AC7-7092C4594BE2}"/>
          </ac:spMkLst>
        </pc:spChg>
        <pc:picChg chg="add del mod ord">
          <ac:chgData name="Dalibor Slovák" userId="84fe05da-dfa5-4f7b-9e58-0411b83d4960" providerId="ADAL" clId="{BA384987-137A-4047-92A5-7C9A17218CCB}" dt="2024-12-06T14:20:59.428" v="14050" actId="167"/>
          <ac:picMkLst>
            <pc:docMk/>
            <pc:sldMk cId="1864312986" sldId="2145708097"/>
            <ac:picMk id="6" creationId="{9096A1D4-7D8C-FEDA-4A2D-AA030CB0FE68}"/>
          </ac:picMkLst>
        </pc:picChg>
        <pc:picChg chg="add mod ord">
          <ac:chgData name="Dalibor Slovák" userId="84fe05da-dfa5-4f7b-9e58-0411b83d4960" providerId="ADAL" clId="{BA384987-137A-4047-92A5-7C9A17218CCB}" dt="2024-12-06T14:20:41.576" v="14044" actId="167"/>
          <ac:picMkLst>
            <pc:docMk/>
            <pc:sldMk cId="1864312986" sldId="2145708097"/>
            <ac:picMk id="8" creationId="{5C9F9BA8-5BCA-250C-D8D1-D6BB998717AF}"/>
          </ac:picMkLst>
        </pc:picChg>
        <pc:cxnChg chg="add mod ord">
          <ac:chgData name="Dalibor Slovák" userId="84fe05da-dfa5-4f7b-9e58-0411b83d4960" providerId="ADAL" clId="{BA384987-137A-4047-92A5-7C9A17218CCB}" dt="2024-12-06T14:20:38.156" v="14043" actId="167"/>
          <ac:cxnSpMkLst>
            <pc:docMk/>
            <pc:sldMk cId="1864312986" sldId="2145708097"/>
            <ac:cxnSpMk id="27" creationId="{4CBEAFC0-352D-8821-9C87-927787DC4332}"/>
          </ac:cxnSpMkLst>
        </pc:cxnChg>
        <pc:cxnChg chg="add mod ord">
          <ac:chgData name="Dalibor Slovák" userId="84fe05da-dfa5-4f7b-9e58-0411b83d4960" providerId="ADAL" clId="{BA384987-137A-4047-92A5-7C9A17218CCB}" dt="2024-12-06T14:20:57.418" v="14049" actId="167"/>
          <ac:cxnSpMkLst>
            <pc:docMk/>
            <pc:sldMk cId="1864312986" sldId="2145708097"/>
            <ac:cxnSpMk id="29" creationId="{B3EE82B3-5414-8D0A-CA85-CBB7EECB1172}"/>
          </ac:cxnSpMkLst>
        </pc:cxnChg>
      </pc:sldChg>
      <pc:sldChg chg="modSp add del mod">
        <pc:chgData name="Dalibor Slovák" userId="84fe05da-dfa5-4f7b-9e58-0411b83d4960" providerId="ADAL" clId="{BA384987-137A-4047-92A5-7C9A17218CCB}" dt="2024-12-06T14:21:17.870" v="14053" actId="47"/>
        <pc:sldMkLst>
          <pc:docMk/>
          <pc:sldMk cId="1003283512" sldId="2145708098"/>
        </pc:sldMkLst>
      </pc:sldChg>
      <pc:sldChg chg="addSp delSp modSp add mod">
        <pc:chgData name="Dalibor Slovák" userId="84fe05da-dfa5-4f7b-9e58-0411b83d4960" providerId="ADAL" clId="{BA384987-137A-4047-92A5-7C9A17218CCB}" dt="2024-12-06T14:43:25.581" v="14807" actId="1036"/>
        <pc:sldMkLst>
          <pc:docMk/>
          <pc:sldMk cId="387860506" sldId="2145708099"/>
        </pc:sldMkLst>
        <pc:spChg chg="mod">
          <ac:chgData name="Dalibor Slovák" userId="84fe05da-dfa5-4f7b-9e58-0411b83d4960" providerId="ADAL" clId="{BA384987-137A-4047-92A5-7C9A17218CCB}" dt="2024-12-06T14:21:16.332" v="14052"/>
          <ac:spMkLst>
            <pc:docMk/>
            <pc:sldMk cId="387860506" sldId="2145708099"/>
            <ac:spMk id="2" creationId="{DE2B7E91-58CA-FEC9-2DBB-EB6A6ACEB7BB}"/>
          </ac:spMkLst>
        </pc:spChg>
        <pc:spChg chg="add mod">
          <ac:chgData name="Dalibor Slovák" userId="84fe05da-dfa5-4f7b-9e58-0411b83d4960" providerId="ADAL" clId="{BA384987-137A-4047-92A5-7C9A17218CCB}" dt="2024-12-06T14:35:29.765" v="14590" actId="1036"/>
          <ac:spMkLst>
            <pc:docMk/>
            <pc:sldMk cId="387860506" sldId="2145708099"/>
            <ac:spMk id="9" creationId="{F55E024B-9062-D89C-AF4E-6C71291CC885}"/>
          </ac:spMkLst>
        </pc:spChg>
        <pc:spChg chg="mod">
          <ac:chgData name="Dalibor Slovák" userId="84fe05da-dfa5-4f7b-9e58-0411b83d4960" providerId="ADAL" clId="{BA384987-137A-4047-92A5-7C9A17218CCB}" dt="2024-12-06T14:43:25.581" v="14807" actId="1036"/>
          <ac:spMkLst>
            <pc:docMk/>
            <pc:sldMk cId="387860506" sldId="2145708099"/>
            <ac:spMk id="13" creationId="{1C497F87-676A-1606-7B35-4F0ACB6C168C}"/>
          </ac:spMkLst>
        </pc:spChg>
        <pc:spChg chg="mod">
          <ac:chgData name="Dalibor Slovák" userId="84fe05da-dfa5-4f7b-9e58-0411b83d4960" providerId="ADAL" clId="{BA384987-137A-4047-92A5-7C9A17218CCB}" dt="2024-12-06T14:43:25.581" v="14807" actId="1036"/>
          <ac:spMkLst>
            <pc:docMk/>
            <pc:sldMk cId="387860506" sldId="2145708099"/>
            <ac:spMk id="14" creationId="{01530CCE-8067-D0D7-B362-2F74476A67D3}"/>
          </ac:spMkLst>
        </pc:spChg>
        <pc:spChg chg="mod">
          <ac:chgData name="Dalibor Slovák" userId="84fe05da-dfa5-4f7b-9e58-0411b83d4960" providerId="ADAL" clId="{BA384987-137A-4047-92A5-7C9A17218CCB}" dt="2024-12-06T14:35:33.162" v="14595" actId="1035"/>
          <ac:spMkLst>
            <pc:docMk/>
            <pc:sldMk cId="387860506" sldId="2145708099"/>
            <ac:spMk id="15" creationId="{E0325B8F-75DD-1169-3AB0-24EB55BFE23C}"/>
          </ac:spMkLst>
        </pc:spChg>
        <pc:spChg chg="add del mod">
          <ac:chgData name="Dalibor Slovák" userId="84fe05da-dfa5-4f7b-9e58-0411b83d4960" providerId="ADAL" clId="{BA384987-137A-4047-92A5-7C9A17218CCB}" dt="2024-12-06T14:35:29.765" v="14590" actId="1036"/>
          <ac:spMkLst>
            <pc:docMk/>
            <pc:sldMk cId="387860506" sldId="2145708099"/>
            <ac:spMk id="16" creationId="{723B9C26-8B9E-C3FC-A6CE-800A777E07AB}"/>
          </ac:spMkLst>
        </pc:spChg>
        <pc:spChg chg="add del mod">
          <ac:chgData name="Dalibor Slovák" userId="84fe05da-dfa5-4f7b-9e58-0411b83d4960" providerId="ADAL" clId="{BA384987-137A-4047-92A5-7C9A17218CCB}" dt="2024-12-06T14:35:29.765" v="14590" actId="1036"/>
          <ac:spMkLst>
            <pc:docMk/>
            <pc:sldMk cId="387860506" sldId="2145708099"/>
            <ac:spMk id="17" creationId="{FBB8686F-2349-AFA6-C0F3-66D1FD8CB43D}"/>
          </ac:spMkLst>
        </pc:spChg>
        <pc:spChg chg="add del mod">
          <ac:chgData name="Dalibor Slovák" userId="84fe05da-dfa5-4f7b-9e58-0411b83d4960" providerId="ADAL" clId="{BA384987-137A-4047-92A5-7C9A17218CCB}" dt="2024-12-06T14:35:29.765" v="14590" actId="1036"/>
          <ac:spMkLst>
            <pc:docMk/>
            <pc:sldMk cId="387860506" sldId="2145708099"/>
            <ac:spMk id="18" creationId="{B6BE91E2-EA6B-DC55-A9D1-FF707584707E}"/>
          </ac:spMkLst>
        </pc:spChg>
        <pc:spChg chg="mod">
          <ac:chgData name="Dalibor Slovák" userId="84fe05da-dfa5-4f7b-9e58-0411b83d4960" providerId="ADAL" clId="{BA384987-137A-4047-92A5-7C9A17218CCB}" dt="2024-12-06T14:43:25.581" v="14807" actId="1036"/>
          <ac:spMkLst>
            <pc:docMk/>
            <pc:sldMk cId="387860506" sldId="2145708099"/>
            <ac:spMk id="19" creationId="{F865A42F-49C8-52B8-E645-3C1861895BBC}"/>
          </ac:spMkLst>
        </pc:spChg>
        <pc:spChg chg="mod">
          <ac:chgData name="Dalibor Slovák" userId="84fe05da-dfa5-4f7b-9e58-0411b83d4960" providerId="ADAL" clId="{BA384987-137A-4047-92A5-7C9A17218CCB}" dt="2024-12-06T14:43:25.581" v="14807" actId="1036"/>
          <ac:spMkLst>
            <pc:docMk/>
            <pc:sldMk cId="387860506" sldId="2145708099"/>
            <ac:spMk id="20" creationId="{60D73FAF-3E62-3CF8-CFC0-0F9584A7D4BE}"/>
          </ac:spMkLst>
        </pc:spChg>
        <pc:spChg chg="mod">
          <ac:chgData name="Dalibor Slovák" userId="84fe05da-dfa5-4f7b-9e58-0411b83d4960" providerId="ADAL" clId="{BA384987-137A-4047-92A5-7C9A17218CCB}" dt="2024-12-06T14:35:33.162" v="14595" actId="1035"/>
          <ac:spMkLst>
            <pc:docMk/>
            <pc:sldMk cId="387860506" sldId="2145708099"/>
            <ac:spMk id="21" creationId="{242FB3D5-8184-3553-C2C5-BEEA53B5ECCB}"/>
          </ac:spMkLst>
        </pc:spChg>
        <pc:spChg chg="mod">
          <ac:chgData name="Dalibor Slovák" userId="84fe05da-dfa5-4f7b-9e58-0411b83d4960" providerId="ADAL" clId="{BA384987-137A-4047-92A5-7C9A17218CCB}" dt="2024-12-06T14:43:25.581" v="14807" actId="1036"/>
          <ac:spMkLst>
            <pc:docMk/>
            <pc:sldMk cId="387860506" sldId="2145708099"/>
            <ac:spMk id="22" creationId="{7E60CB26-9433-4903-CAAA-737F9B4917D6}"/>
          </ac:spMkLst>
        </pc:spChg>
        <pc:spChg chg="mod">
          <ac:chgData name="Dalibor Slovák" userId="84fe05da-dfa5-4f7b-9e58-0411b83d4960" providerId="ADAL" clId="{BA384987-137A-4047-92A5-7C9A17218CCB}" dt="2024-12-06T14:43:25.581" v="14807" actId="1036"/>
          <ac:spMkLst>
            <pc:docMk/>
            <pc:sldMk cId="387860506" sldId="2145708099"/>
            <ac:spMk id="23" creationId="{B98279A7-7D5A-DB23-2482-926DE84C4DF1}"/>
          </ac:spMkLst>
        </pc:spChg>
        <pc:spChg chg="mod">
          <ac:chgData name="Dalibor Slovák" userId="84fe05da-dfa5-4f7b-9e58-0411b83d4960" providerId="ADAL" clId="{BA384987-137A-4047-92A5-7C9A17218CCB}" dt="2024-12-06T14:35:33.162" v="14595" actId="1035"/>
          <ac:spMkLst>
            <pc:docMk/>
            <pc:sldMk cId="387860506" sldId="2145708099"/>
            <ac:spMk id="24" creationId="{919DAB6B-11F9-DF2C-FFB9-AD201D3BEB50}"/>
          </ac:spMkLst>
        </pc:spChg>
        <pc:spChg chg="add del mod">
          <ac:chgData name="Dalibor Slovák" userId="84fe05da-dfa5-4f7b-9e58-0411b83d4960" providerId="ADAL" clId="{BA384987-137A-4047-92A5-7C9A17218CCB}" dt="2024-12-06T14:34:22.887" v="14574" actId="207"/>
          <ac:spMkLst>
            <pc:docMk/>
            <pc:sldMk cId="387860506" sldId="2145708099"/>
            <ac:spMk id="25" creationId="{BB8E25E9-8606-A39E-32DA-07CBA293125B}"/>
          </ac:spMkLst>
        </pc:spChg>
        <pc:spChg chg="add mod">
          <ac:chgData name="Dalibor Slovák" userId="84fe05da-dfa5-4f7b-9e58-0411b83d4960" providerId="ADAL" clId="{BA384987-137A-4047-92A5-7C9A17218CCB}" dt="2024-12-06T14:35:29.765" v="14590" actId="1036"/>
          <ac:spMkLst>
            <pc:docMk/>
            <pc:sldMk cId="387860506" sldId="2145708099"/>
            <ac:spMk id="28" creationId="{FBA64DBC-A422-9A95-AEF2-815D3378008B}"/>
          </ac:spMkLst>
        </pc:spChg>
        <pc:spChg chg="add mod">
          <ac:chgData name="Dalibor Slovák" userId="84fe05da-dfa5-4f7b-9e58-0411b83d4960" providerId="ADAL" clId="{BA384987-137A-4047-92A5-7C9A17218CCB}" dt="2024-12-06T14:35:29.765" v="14590" actId="1036"/>
          <ac:spMkLst>
            <pc:docMk/>
            <pc:sldMk cId="387860506" sldId="2145708099"/>
            <ac:spMk id="30" creationId="{578B0D4A-BE13-B854-7803-C472A869AF51}"/>
          </ac:spMkLst>
        </pc:spChg>
        <pc:picChg chg="add del mod ord">
          <ac:chgData name="Dalibor Slovák" userId="84fe05da-dfa5-4f7b-9e58-0411b83d4960" providerId="ADAL" clId="{BA384987-137A-4047-92A5-7C9A17218CCB}" dt="2024-12-06T14:35:29.765" v="14590" actId="1036"/>
          <ac:picMkLst>
            <pc:docMk/>
            <pc:sldMk cId="387860506" sldId="2145708099"/>
            <ac:picMk id="3" creationId="{1AFD5234-5C1F-B61A-F290-6AA6E2E201B9}"/>
          </ac:picMkLst>
        </pc:picChg>
        <pc:picChg chg="add mod ord">
          <ac:chgData name="Dalibor Slovák" userId="84fe05da-dfa5-4f7b-9e58-0411b83d4960" providerId="ADAL" clId="{BA384987-137A-4047-92A5-7C9A17218CCB}" dt="2024-12-06T14:35:33.162" v="14595" actId="1035"/>
          <ac:picMkLst>
            <pc:docMk/>
            <pc:sldMk cId="387860506" sldId="2145708099"/>
            <ac:picMk id="7" creationId="{75A05721-CCFC-1911-52E8-5647C387686D}"/>
          </ac:picMkLst>
        </pc:picChg>
        <pc:cxnChg chg="add del mod">
          <ac:chgData name="Dalibor Slovák" userId="84fe05da-dfa5-4f7b-9e58-0411b83d4960" providerId="ADAL" clId="{BA384987-137A-4047-92A5-7C9A17218CCB}" dt="2024-12-06T14:35:29.765" v="14590" actId="1036"/>
          <ac:cxnSpMkLst>
            <pc:docMk/>
            <pc:sldMk cId="387860506" sldId="2145708099"/>
            <ac:cxnSpMk id="27" creationId="{BAAF14CC-034C-2F1E-913A-1B935C36F586}"/>
          </ac:cxnSpMkLst>
        </pc:cxnChg>
        <pc:cxnChg chg="mod">
          <ac:chgData name="Dalibor Slovák" userId="84fe05da-dfa5-4f7b-9e58-0411b83d4960" providerId="ADAL" clId="{BA384987-137A-4047-92A5-7C9A17218CCB}" dt="2024-12-06T14:35:33.162" v="14595" actId="1035"/>
          <ac:cxnSpMkLst>
            <pc:docMk/>
            <pc:sldMk cId="387860506" sldId="2145708099"/>
            <ac:cxnSpMk id="29" creationId="{80015888-04CE-D694-DF9D-9461DF83BF2C}"/>
          </ac:cxnSpMkLst>
        </pc:cxnChg>
      </pc:sldChg>
      <pc:sldChg chg="addSp delSp modSp add mod">
        <pc:chgData name="Dalibor Slovák" userId="84fe05da-dfa5-4f7b-9e58-0411b83d4960" providerId="ADAL" clId="{BA384987-137A-4047-92A5-7C9A17218CCB}" dt="2024-12-06T14:44:28.270" v="14879" actId="1035"/>
        <pc:sldMkLst>
          <pc:docMk/>
          <pc:sldMk cId="327997358" sldId="2145708100"/>
        </pc:sldMkLst>
        <pc:spChg chg="mod">
          <ac:chgData name="Dalibor Slovák" userId="84fe05da-dfa5-4f7b-9e58-0411b83d4960" providerId="ADAL" clId="{BA384987-137A-4047-92A5-7C9A17218CCB}" dt="2024-12-06T14:38:54.253" v="14622" actId="20577"/>
          <ac:spMkLst>
            <pc:docMk/>
            <pc:sldMk cId="327997358" sldId="2145708100"/>
            <ac:spMk id="2" creationId="{21C0BE73-D88F-A090-EAF8-14F3C88C259C}"/>
          </ac:spMkLst>
        </pc:spChg>
        <pc:spChg chg="mod ord">
          <ac:chgData name="Dalibor Slovák" userId="84fe05da-dfa5-4f7b-9e58-0411b83d4960" providerId="ADAL" clId="{BA384987-137A-4047-92A5-7C9A17218CCB}" dt="2024-12-06T14:39:56.102" v="14684" actId="14100"/>
          <ac:spMkLst>
            <pc:docMk/>
            <pc:sldMk cId="327997358" sldId="2145708100"/>
            <ac:spMk id="9" creationId="{CBA4C320-CF4D-A706-467C-65AA4AC360DF}"/>
          </ac:spMkLst>
        </pc:spChg>
        <pc:spChg chg="mod ord">
          <ac:chgData name="Dalibor Slovák" userId="84fe05da-dfa5-4f7b-9e58-0411b83d4960" providerId="ADAL" clId="{BA384987-137A-4047-92A5-7C9A17218CCB}" dt="2024-12-06T14:39:56.102" v="14684" actId="14100"/>
          <ac:spMkLst>
            <pc:docMk/>
            <pc:sldMk cId="327997358" sldId="2145708100"/>
            <ac:spMk id="16" creationId="{5EBC8731-A233-1265-277F-B9F4441598B6}"/>
          </ac:spMkLst>
        </pc:spChg>
        <pc:spChg chg="mod">
          <ac:chgData name="Dalibor Slovák" userId="84fe05da-dfa5-4f7b-9e58-0411b83d4960" providerId="ADAL" clId="{BA384987-137A-4047-92A5-7C9A17218CCB}" dt="2024-12-06T14:40:41.564" v="14722" actId="20577"/>
          <ac:spMkLst>
            <pc:docMk/>
            <pc:sldMk cId="327997358" sldId="2145708100"/>
            <ac:spMk id="17" creationId="{ACF8660C-8073-0722-24E9-E6C3B60C946C}"/>
          </ac:spMkLst>
        </pc:spChg>
        <pc:spChg chg="mod">
          <ac:chgData name="Dalibor Slovák" userId="84fe05da-dfa5-4f7b-9e58-0411b83d4960" providerId="ADAL" clId="{BA384987-137A-4047-92A5-7C9A17218CCB}" dt="2024-12-06T14:39:50.312" v="14683" actId="1036"/>
          <ac:spMkLst>
            <pc:docMk/>
            <pc:sldMk cId="327997358" sldId="2145708100"/>
            <ac:spMk id="18" creationId="{273A4D8D-96A7-C0DE-C12E-E4CA7B36CC75}"/>
          </ac:spMkLst>
        </pc:spChg>
        <pc:spChg chg="mod">
          <ac:chgData name="Dalibor Slovák" userId="84fe05da-dfa5-4f7b-9e58-0411b83d4960" providerId="ADAL" clId="{BA384987-137A-4047-92A5-7C9A17218CCB}" dt="2024-12-06T14:43:14.055" v="14804" actId="1035"/>
          <ac:spMkLst>
            <pc:docMk/>
            <pc:sldMk cId="327997358" sldId="2145708100"/>
            <ac:spMk id="19" creationId="{2DA10AC1-2E9B-1B30-E745-282555C2C121}"/>
          </ac:spMkLst>
        </pc:spChg>
        <pc:spChg chg="mod">
          <ac:chgData name="Dalibor Slovák" userId="84fe05da-dfa5-4f7b-9e58-0411b83d4960" providerId="ADAL" clId="{BA384987-137A-4047-92A5-7C9A17218CCB}" dt="2024-12-06T14:43:18.005" v="14805" actId="1036"/>
          <ac:spMkLst>
            <pc:docMk/>
            <pc:sldMk cId="327997358" sldId="2145708100"/>
            <ac:spMk id="20" creationId="{5E80E295-4BED-F518-7678-7B5626532D61}"/>
          </ac:spMkLst>
        </pc:spChg>
        <pc:spChg chg="mod">
          <ac:chgData name="Dalibor Slovák" userId="84fe05da-dfa5-4f7b-9e58-0411b83d4960" providerId="ADAL" clId="{BA384987-137A-4047-92A5-7C9A17218CCB}" dt="2024-12-06T14:41:24.708" v="14751" actId="1037"/>
          <ac:spMkLst>
            <pc:docMk/>
            <pc:sldMk cId="327997358" sldId="2145708100"/>
            <ac:spMk id="21" creationId="{287A0CCA-A46A-1A25-B3A2-1FE1F7606908}"/>
          </ac:spMkLst>
        </pc:spChg>
        <pc:spChg chg="mod">
          <ac:chgData name="Dalibor Slovák" userId="84fe05da-dfa5-4f7b-9e58-0411b83d4960" providerId="ADAL" clId="{BA384987-137A-4047-92A5-7C9A17218CCB}" dt="2024-12-06T14:43:14.055" v="14804" actId="1035"/>
          <ac:spMkLst>
            <pc:docMk/>
            <pc:sldMk cId="327997358" sldId="2145708100"/>
            <ac:spMk id="22" creationId="{BE001210-9524-907E-5DD2-28B48B0B71A8}"/>
          </ac:spMkLst>
        </pc:spChg>
        <pc:spChg chg="mod">
          <ac:chgData name="Dalibor Slovák" userId="84fe05da-dfa5-4f7b-9e58-0411b83d4960" providerId="ADAL" clId="{BA384987-137A-4047-92A5-7C9A17218CCB}" dt="2024-12-06T14:43:18.005" v="14805" actId="1036"/>
          <ac:spMkLst>
            <pc:docMk/>
            <pc:sldMk cId="327997358" sldId="2145708100"/>
            <ac:spMk id="23" creationId="{B4FE946B-39AD-03CB-B5A3-4A7AA372B68D}"/>
          </ac:spMkLst>
        </pc:spChg>
        <pc:spChg chg="mod">
          <ac:chgData name="Dalibor Slovák" userId="84fe05da-dfa5-4f7b-9e58-0411b83d4960" providerId="ADAL" clId="{BA384987-137A-4047-92A5-7C9A17218CCB}" dt="2024-12-06T14:40:30.973" v="14719" actId="14100"/>
          <ac:spMkLst>
            <pc:docMk/>
            <pc:sldMk cId="327997358" sldId="2145708100"/>
            <ac:spMk id="24" creationId="{36889065-F5B0-5579-65E2-20EBD34A41D5}"/>
          </ac:spMkLst>
        </pc:spChg>
        <pc:spChg chg="mod">
          <ac:chgData name="Dalibor Slovák" userId="84fe05da-dfa5-4f7b-9e58-0411b83d4960" providerId="ADAL" clId="{BA384987-137A-4047-92A5-7C9A17218CCB}" dt="2024-12-06T14:44:28.270" v="14879" actId="1035"/>
          <ac:spMkLst>
            <pc:docMk/>
            <pc:sldMk cId="327997358" sldId="2145708100"/>
            <ac:spMk id="25" creationId="{12D6FAEB-1EFC-556D-9401-8199D33C0F44}"/>
          </ac:spMkLst>
        </pc:spChg>
        <pc:spChg chg="mod">
          <ac:chgData name="Dalibor Slovák" userId="84fe05da-dfa5-4f7b-9e58-0411b83d4960" providerId="ADAL" clId="{BA384987-137A-4047-92A5-7C9A17218CCB}" dt="2024-12-06T14:40:47.651" v="14726" actId="14100"/>
          <ac:spMkLst>
            <pc:docMk/>
            <pc:sldMk cId="327997358" sldId="2145708100"/>
            <ac:spMk id="28" creationId="{2ECE465B-53C8-B214-F671-58B3EA31F9ED}"/>
          </ac:spMkLst>
        </pc:spChg>
        <pc:spChg chg="mod">
          <ac:chgData name="Dalibor Slovák" userId="84fe05da-dfa5-4f7b-9e58-0411b83d4960" providerId="ADAL" clId="{BA384987-137A-4047-92A5-7C9A17218CCB}" dt="2024-12-06T14:39:50.312" v="14683" actId="1036"/>
          <ac:spMkLst>
            <pc:docMk/>
            <pc:sldMk cId="327997358" sldId="2145708100"/>
            <ac:spMk id="30" creationId="{D72B6824-AF5E-4D37-6E10-0FA9116D0B50}"/>
          </ac:spMkLst>
        </pc:spChg>
        <pc:spChg chg="add mod">
          <ac:chgData name="Dalibor Slovák" userId="84fe05da-dfa5-4f7b-9e58-0411b83d4960" providerId="ADAL" clId="{BA384987-137A-4047-92A5-7C9A17218CCB}" dt="2024-12-06T14:43:14.055" v="14804" actId="1035"/>
          <ac:spMkLst>
            <pc:docMk/>
            <pc:sldMk cId="327997358" sldId="2145708100"/>
            <ac:spMk id="34" creationId="{7669C5B9-4FEE-3DB2-02C0-D842B5C7B878}"/>
          </ac:spMkLst>
        </pc:spChg>
        <pc:spChg chg="add mod">
          <ac:chgData name="Dalibor Slovák" userId="84fe05da-dfa5-4f7b-9e58-0411b83d4960" providerId="ADAL" clId="{BA384987-137A-4047-92A5-7C9A17218CCB}" dt="2024-12-06T14:43:18.005" v="14805" actId="1036"/>
          <ac:spMkLst>
            <pc:docMk/>
            <pc:sldMk cId="327997358" sldId="2145708100"/>
            <ac:spMk id="35" creationId="{8F0A099D-35DA-1309-607E-325306DF7606}"/>
          </ac:spMkLst>
        </pc:spChg>
        <pc:spChg chg="add mod">
          <ac:chgData name="Dalibor Slovák" userId="84fe05da-dfa5-4f7b-9e58-0411b83d4960" providerId="ADAL" clId="{BA384987-137A-4047-92A5-7C9A17218CCB}" dt="2024-12-06T14:43:01.654" v="14798" actId="1076"/>
          <ac:spMkLst>
            <pc:docMk/>
            <pc:sldMk cId="327997358" sldId="2145708100"/>
            <ac:spMk id="36" creationId="{725D1A15-B964-9914-5957-B49BD2E89EC5}"/>
          </ac:spMkLst>
        </pc:spChg>
        <pc:picChg chg="add mod ord">
          <ac:chgData name="Dalibor Slovák" userId="84fe05da-dfa5-4f7b-9e58-0411b83d4960" providerId="ADAL" clId="{BA384987-137A-4047-92A5-7C9A17218CCB}" dt="2024-12-06T14:42:11.594" v="14786" actId="167"/>
          <ac:picMkLst>
            <pc:docMk/>
            <pc:sldMk cId="327997358" sldId="2145708100"/>
            <ac:picMk id="5" creationId="{FF877031-EB5B-316E-6F02-481B9065F5A9}"/>
          </ac:picMkLst>
        </pc:picChg>
        <pc:picChg chg="add mod ord">
          <ac:chgData name="Dalibor Slovák" userId="84fe05da-dfa5-4f7b-9e58-0411b83d4960" providerId="ADAL" clId="{BA384987-137A-4047-92A5-7C9A17218CCB}" dt="2024-12-06T14:38:43.904" v="14608" actId="167"/>
          <ac:picMkLst>
            <pc:docMk/>
            <pc:sldMk cId="327997358" sldId="2145708100"/>
            <ac:picMk id="6" creationId="{602086EE-85F2-F283-4185-3D8A89B0CA53}"/>
          </ac:picMkLst>
        </pc:picChg>
        <pc:cxnChg chg="add mod">
          <ac:chgData name="Dalibor Slovák" userId="84fe05da-dfa5-4f7b-9e58-0411b83d4960" providerId="ADAL" clId="{BA384987-137A-4047-92A5-7C9A17218CCB}" dt="2024-12-06T14:39:33.880" v="14657" actId="1037"/>
          <ac:cxnSpMkLst>
            <pc:docMk/>
            <pc:sldMk cId="327997358" sldId="2145708100"/>
            <ac:cxnSpMk id="8" creationId="{1BF8A5F0-D71B-2DC7-18FB-D8D3C4057456}"/>
          </ac:cxnSpMkLst>
        </pc:cxnChg>
        <pc:cxnChg chg="add mod">
          <ac:chgData name="Dalibor Slovák" userId="84fe05da-dfa5-4f7b-9e58-0411b83d4960" providerId="ADAL" clId="{BA384987-137A-4047-92A5-7C9A17218CCB}" dt="2024-12-06T14:39:33.880" v="14657" actId="1037"/>
          <ac:cxnSpMkLst>
            <pc:docMk/>
            <pc:sldMk cId="327997358" sldId="2145708100"/>
            <ac:cxnSpMk id="10" creationId="{FA8372F6-494A-2076-785D-128C36580EF7}"/>
          </ac:cxnSpMkLst>
        </pc:cxnChg>
        <pc:cxnChg chg="add mod ord">
          <ac:chgData name="Dalibor Slovák" userId="84fe05da-dfa5-4f7b-9e58-0411b83d4960" providerId="ADAL" clId="{BA384987-137A-4047-92A5-7C9A17218CCB}" dt="2024-12-06T14:42:21.770" v="14791" actId="14100"/>
          <ac:cxnSpMkLst>
            <pc:docMk/>
            <pc:sldMk cId="327997358" sldId="2145708100"/>
            <ac:cxnSpMk id="11" creationId="{ACD2A35C-9DBF-90CD-73AB-26CEE3E1755F}"/>
          </ac:cxnSpMkLst>
        </pc:cxnChg>
        <pc:cxnChg chg="add mod ord">
          <ac:chgData name="Dalibor Slovák" userId="84fe05da-dfa5-4f7b-9e58-0411b83d4960" providerId="ADAL" clId="{BA384987-137A-4047-92A5-7C9A17218CCB}" dt="2024-12-06T14:42:19.417" v="14790" actId="14100"/>
          <ac:cxnSpMkLst>
            <pc:docMk/>
            <pc:sldMk cId="327997358" sldId="2145708100"/>
            <ac:cxnSpMk id="12" creationId="{276AFE7A-C6B8-9A09-683E-D59A4D531C16}"/>
          </ac:cxnSpMkLst>
        </pc:cxnChg>
        <pc:cxnChg chg="add mod ord">
          <ac:chgData name="Dalibor Slovák" userId="84fe05da-dfa5-4f7b-9e58-0411b83d4960" providerId="ADAL" clId="{BA384987-137A-4047-92A5-7C9A17218CCB}" dt="2024-12-06T14:42:17.375" v="14789" actId="14100"/>
          <ac:cxnSpMkLst>
            <pc:docMk/>
            <pc:sldMk cId="327997358" sldId="2145708100"/>
            <ac:cxnSpMk id="26" creationId="{F64703BF-5514-6513-B1F4-02A348BBC387}"/>
          </ac:cxnSpMkLst>
        </pc:cxnChg>
        <pc:cxnChg chg="mod">
          <ac:chgData name="Dalibor Slovák" userId="84fe05da-dfa5-4f7b-9e58-0411b83d4960" providerId="ADAL" clId="{BA384987-137A-4047-92A5-7C9A17218CCB}" dt="2024-12-06T14:39:01.472" v="14646" actId="1036"/>
          <ac:cxnSpMkLst>
            <pc:docMk/>
            <pc:sldMk cId="327997358" sldId="2145708100"/>
            <ac:cxnSpMk id="27" creationId="{63EC64E7-5D38-AD7D-1B34-8E115CBF0ADF}"/>
          </ac:cxnSpMkLst>
        </pc:cxnChg>
      </pc:sldChg>
      <pc:sldChg chg="addSp delSp modSp add mod">
        <pc:chgData name="Dalibor Slovák" userId="84fe05da-dfa5-4f7b-9e58-0411b83d4960" providerId="ADAL" clId="{BA384987-137A-4047-92A5-7C9A17218CCB}" dt="2024-12-06T15:11:27.911" v="15620" actId="478"/>
        <pc:sldMkLst>
          <pc:docMk/>
          <pc:sldMk cId="2415970627" sldId="2145708101"/>
        </pc:sldMkLst>
        <pc:spChg chg="mod">
          <ac:chgData name="Dalibor Slovák" userId="84fe05da-dfa5-4f7b-9e58-0411b83d4960" providerId="ADAL" clId="{BA384987-137A-4047-92A5-7C9A17218CCB}" dt="2024-12-06T14:53:06.115" v="15022" actId="404"/>
          <ac:spMkLst>
            <pc:docMk/>
            <pc:sldMk cId="2415970627" sldId="2145708101"/>
            <ac:spMk id="6" creationId="{2EEF116D-6555-DAEC-D032-D041E10B3705}"/>
          </ac:spMkLst>
        </pc:spChg>
      </pc:sldChg>
      <pc:sldChg chg="modSp add mod">
        <pc:chgData name="Dalibor Slovák" userId="84fe05da-dfa5-4f7b-9e58-0411b83d4960" providerId="ADAL" clId="{BA384987-137A-4047-92A5-7C9A17218CCB}" dt="2024-12-06T14:55:03.223" v="15058" actId="6549"/>
        <pc:sldMkLst>
          <pc:docMk/>
          <pc:sldMk cId="2059228020" sldId="2145708102"/>
        </pc:sldMkLst>
        <pc:spChg chg="mod">
          <ac:chgData name="Dalibor Slovák" userId="84fe05da-dfa5-4f7b-9e58-0411b83d4960" providerId="ADAL" clId="{BA384987-137A-4047-92A5-7C9A17218CCB}" dt="2024-12-06T14:55:03.223" v="15058" actId="6549"/>
          <ac:spMkLst>
            <pc:docMk/>
            <pc:sldMk cId="2059228020" sldId="2145708102"/>
            <ac:spMk id="6" creationId="{0B1F3476-BCD9-361C-A415-86F8DF10B61F}"/>
          </ac:spMkLst>
        </pc:spChg>
      </pc:sldChg>
      <pc:sldChg chg="delSp modSp add mod ord">
        <pc:chgData name="Dalibor Slovák" userId="84fe05da-dfa5-4f7b-9e58-0411b83d4960" providerId="ADAL" clId="{BA384987-137A-4047-92A5-7C9A17218CCB}" dt="2024-12-06T15:10:47.827" v="15613"/>
        <pc:sldMkLst>
          <pc:docMk/>
          <pc:sldMk cId="2123437938" sldId="2145708103"/>
        </pc:sldMkLst>
        <pc:spChg chg="mod">
          <ac:chgData name="Dalibor Slovák" userId="84fe05da-dfa5-4f7b-9e58-0411b83d4960" providerId="ADAL" clId="{BA384987-137A-4047-92A5-7C9A17218CCB}" dt="2024-12-06T14:56:24.353" v="15091" actId="20577"/>
          <ac:spMkLst>
            <pc:docMk/>
            <pc:sldMk cId="2123437938" sldId="2145708103"/>
            <ac:spMk id="6" creationId="{D7ECE10F-5728-0B87-5582-CCBD04B1A19E}"/>
          </ac:spMkLst>
        </pc:spChg>
        <pc:spChg chg="mod">
          <ac:chgData name="Dalibor Slovák" userId="84fe05da-dfa5-4f7b-9e58-0411b83d4960" providerId="ADAL" clId="{BA384987-137A-4047-92A5-7C9A17218CCB}" dt="2024-12-06T14:57:24.219" v="15183" actId="1035"/>
          <ac:spMkLst>
            <pc:docMk/>
            <pc:sldMk cId="2123437938" sldId="2145708103"/>
            <ac:spMk id="7" creationId="{2C5D78E9-A628-CB08-EE47-63359B950216}"/>
          </ac:spMkLst>
        </pc:spChg>
      </pc:sldChg>
      <pc:sldChg chg="modSp add mod ord">
        <pc:chgData name="Dalibor Slovák" userId="84fe05da-dfa5-4f7b-9e58-0411b83d4960" providerId="ADAL" clId="{BA384987-137A-4047-92A5-7C9A17218CCB}" dt="2024-12-06T15:10:58.260" v="15619"/>
        <pc:sldMkLst>
          <pc:docMk/>
          <pc:sldMk cId="611937984" sldId="2145708104"/>
        </pc:sldMkLst>
        <pc:spChg chg="mod">
          <ac:chgData name="Dalibor Slovák" userId="84fe05da-dfa5-4f7b-9e58-0411b83d4960" providerId="ADAL" clId="{BA384987-137A-4047-92A5-7C9A17218CCB}" dt="2024-12-06T14:58:09.481" v="15192" actId="403"/>
          <ac:spMkLst>
            <pc:docMk/>
            <pc:sldMk cId="611937984" sldId="2145708104"/>
            <ac:spMk id="6" creationId="{D7BCA8CA-7D1B-69D0-A829-DD7F6F6F8B29}"/>
          </ac:spMkLst>
        </pc:spChg>
      </pc:sldChg>
      <pc:sldChg chg="add">
        <pc:chgData name="Dalibor Slovák" userId="84fe05da-dfa5-4f7b-9e58-0411b83d4960" providerId="ADAL" clId="{BA384987-137A-4047-92A5-7C9A17218CCB}" dt="2024-12-06T15:07:37.214" v="15603"/>
        <pc:sldMkLst>
          <pc:docMk/>
          <pc:sldMk cId="351885865" sldId="2145708105"/>
        </pc:sldMkLst>
      </pc:sldChg>
      <pc:sldChg chg="addSp delSp modSp add mod">
        <pc:chgData name="Dalibor Slovák" userId="84fe05da-dfa5-4f7b-9e58-0411b83d4960" providerId="ADAL" clId="{BA384987-137A-4047-92A5-7C9A17218CCB}" dt="2024-12-09T13:31:11.150" v="15932" actId="20577"/>
        <pc:sldMkLst>
          <pc:docMk/>
          <pc:sldMk cId="4292768104" sldId="2145708106"/>
        </pc:sldMkLst>
        <pc:spChg chg="mod">
          <ac:chgData name="Dalibor Slovák" userId="84fe05da-dfa5-4f7b-9e58-0411b83d4960" providerId="ADAL" clId="{BA384987-137A-4047-92A5-7C9A17218CCB}" dt="2024-12-09T13:31:11.150" v="15932" actId="20577"/>
          <ac:spMkLst>
            <pc:docMk/>
            <pc:sldMk cId="4292768104" sldId="2145708106"/>
            <ac:spMk id="5" creationId="{B6BACDF8-F321-B09E-F24F-A8CBA06926B0}"/>
          </ac:spMkLst>
        </pc:spChg>
        <pc:spChg chg="add mod">
          <ac:chgData name="Dalibor Slovák" userId="84fe05da-dfa5-4f7b-9e58-0411b83d4960" providerId="ADAL" clId="{BA384987-137A-4047-92A5-7C9A17218CCB}" dt="2024-12-09T13:21:19.659" v="15746" actId="1036"/>
          <ac:spMkLst>
            <pc:docMk/>
            <pc:sldMk cId="4292768104" sldId="2145708106"/>
            <ac:spMk id="8" creationId="{CF21A002-AA54-AC61-59F5-F4465C84AC7C}"/>
          </ac:spMkLst>
        </pc:spChg>
        <pc:spChg chg="add mod">
          <ac:chgData name="Dalibor Slovák" userId="84fe05da-dfa5-4f7b-9e58-0411b83d4960" providerId="ADAL" clId="{BA384987-137A-4047-92A5-7C9A17218CCB}" dt="2024-12-09T13:21:56.767" v="15749"/>
          <ac:spMkLst>
            <pc:docMk/>
            <pc:sldMk cId="4292768104" sldId="2145708106"/>
            <ac:spMk id="13" creationId="{8BBC2FF1-5494-E452-6012-CFDB144AE491}"/>
          </ac:spMkLst>
        </pc:spChg>
        <pc:picChg chg="add mod">
          <ac:chgData name="Dalibor Slovák" userId="84fe05da-dfa5-4f7b-9e58-0411b83d4960" providerId="ADAL" clId="{BA384987-137A-4047-92A5-7C9A17218CCB}" dt="2024-12-09T13:21:19.659" v="15746" actId="1036"/>
          <ac:picMkLst>
            <pc:docMk/>
            <pc:sldMk cId="4292768104" sldId="2145708106"/>
            <ac:picMk id="4" creationId="{DD837C90-C4AA-9B26-7306-53E4FECBD8B4}"/>
          </ac:picMkLst>
        </pc:picChg>
        <pc:cxnChg chg="add mod">
          <ac:chgData name="Dalibor Slovák" userId="84fe05da-dfa5-4f7b-9e58-0411b83d4960" providerId="ADAL" clId="{BA384987-137A-4047-92A5-7C9A17218CCB}" dt="2024-12-09T13:21:29.010" v="15748" actId="13822"/>
          <ac:cxnSpMkLst>
            <pc:docMk/>
            <pc:sldMk cId="4292768104" sldId="2145708106"/>
            <ac:cxnSpMk id="12" creationId="{CC6E2544-34C2-28FF-C723-69B632FD8E4E}"/>
          </ac:cxnSpMkLst>
        </pc:cxnChg>
      </pc:sldChg>
      <pc:sldChg chg="addSp delSp modSp add mod ord">
        <pc:chgData name="Dalibor Slovák" userId="84fe05da-dfa5-4f7b-9e58-0411b83d4960" providerId="ADAL" clId="{BA384987-137A-4047-92A5-7C9A17218CCB}" dt="2024-12-09T13:30:48.119" v="15926" actId="1036"/>
        <pc:sldMkLst>
          <pc:docMk/>
          <pc:sldMk cId="1235975218" sldId="2145708107"/>
        </pc:sldMkLst>
        <pc:spChg chg="mod">
          <ac:chgData name="Dalibor Slovák" userId="84fe05da-dfa5-4f7b-9e58-0411b83d4960" providerId="ADAL" clId="{BA384987-137A-4047-92A5-7C9A17218CCB}" dt="2024-12-09T13:29:58.074" v="15915" actId="14100"/>
          <ac:spMkLst>
            <pc:docMk/>
            <pc:sldMk cId="1235975218" sldId="2145708107"/>
            <ac:spMk id="5" creationId="{24C3F2E1-0251-4149-9A14-96329CCF111A}"/>
          </ac:spMkLst>
        </pc:spChg>
        <pc:spChg chg="add mod">
          <ac:chgData name="Dalibor Slovák" userId="84fe05da-dfa5-4f7b-9e58-0411b83d4960" providerId="ADAL" clId="{BA384987-137A-4047-92A5-7C9A17218CCB}" dt="2024-12-09T13:30:48.119" v="15926" actId="1036"/>
          <ac:spMkLst>
            <pc:docMk/>
            <pc:sldMk cId="1235975218" sldId="2145708107"/>
            <ac:spMk id="9" creationId="{185A3B87-82E4-54C9-BF79-533909C83556}"/>
          </ac:spMkLst>
        </pc:spChg>
        <pc:spChg chg="add mod">
          <ac:chgData name="Dalibor Slovák" userId="84fe05da-dfa5-4f7b-9e58-0411b83d4960" providerId="ADAL" clId="{BA384987-137A-4047-92A5-7C9A17218CCB}" dt="2024-12-09T13:26:45.688" v="15838" actId="14100"/>
          <ac:spMkLst>
            <pc:docMk/>
            <pc:sldMk cId="1235975218" sldId="2145708107"/>
            <ac:spMk id="11" creationId="{9CB5853D-AED0-7050-7B16-9BA174DE7A0C}"/>
          </ac:spMkLst>
        </pc:spChg>
        <pc:picChg chg="add mod ord">
          <ac:chgData name="Dalibor Slovák" userId="84fe05da-dfa5-4f7b-9e58-0411b83d4960" providerId="ADAL" clId="{BA384987-137A-4047-92A5-7C9A17218CCB}" dt="2024-12-09T13:26:27.342" v="15828" actId="167"/>
          <ac:picMkLst>
            <pc:docMk/>
            <pc:sldMk cId="1235975218" sldId="2145708107"/>
            <ac:picMk id="10" creationId="{B4A92EC3-39AE-B45B-6F93-15E7D0316750}"/>
          </ac:picMkLst>
        </pc:picChg>
        <pc:cxnChg chg="add mod">
          <ac:chgData name="Dalibor Slovák" userId="84fe05da-dfa5-4f7b-9e58-0411b83d4960" providerId="ADAL" clId="{BA384987-137A-4047-92A5-7C9A17218CCB}" dt="2024-12-09T13:26:52.081" v="15842" actId="14100"/>
          <ac:cxnSpMkLst>
            <pc:docMk/>
            <pc:sldMk cId="1235975218" sldId="2145708107"/>
            <ac:cxnSpMk id="14" creationId="{60FF294F-D435-DC8E-A10E-FACA061A5649}"/>
          </ac:cxnSpMkLst>
        </pc:cxnChg>
        <pc:cxnChg chg="add mod">
          <ac:chgData name="Dalibor Slovák" userId="84fe05da-dfa5-4f7b-9e58-0411b83d4960" providerId="ADAL" clId="{BA384987-137A-4047-92A5-7C9A17218CCB}" dt="2024-12-09T13:27:19.430" v="15851" actId="14100"/>
          <ac:cxnSpMkLst>
            <pc:docMk/>
            <pc:sldMk cId="1235975218" sldId="2145708107"/>
            <ac:cxnSpMk id="16" creationId="{98111856-C3C9-AE8D-3646-583B9D0D47A6}"/>
          </ac:cxnSpMkLst>
        </pc:cxnChg>
      </pc:sldChg>
      <pc:sldChg chg="addSp delSp modSp add mod">
        <pc:chgData name="Dalibor Slovák" userId="84fe05da-dfa5-4f7b-9e58-0411b83d4960" providerId="ADAL" clId="{BA384987-137A-4047-92A5-7C9A17218CCB}" dt="2024-12-09T13:32:05.540" v="15943" actId="20577"/>
        <pc:sldMkLst>
          <pc:docMk/>
          <pc:sldMk cId="3124973219" sldId="2145708108"/>
        </pc:sldMkLst>
        <pc:spChg chg="mod">
          <ac:chgData name="Dalibor Slovák" userId="84fe05da-dfa5-4f7b-9e58-0411b83d4960" providerId="ADAL" clId="{BA384987-137A-4047-92A5-7C9A17218CCB}" dt="2024-12-09T13:32:05.540" v="15943" actId="20577"/>
          <ac:spMkLst>
            <pc:docMk/>
            <pc:sldMk cId="3124973219" sldId="2145708108"/>
            <ac:spMk id="5" creationId="{9C0D64AB-1973-5A70-14EA-632DB2B91339}"/>
          </ac:spMkLst>
        </pc:spChg>
        <pc:spChg chg="mod">
          <ac:chgData name="Dalibor Slovák" userId="84fe05da-dfa5-4f7b-9e58-0411b83d4960" providerId="ADAL" clId="{BA384987-137A-4047-92A5-7C9A17218CCB}" dt="2024-12-09T13:29:16.482" v="15875" actId="1035"/>
          <ac:spMkLst>
            <pc:docMk/>
            <pc:sldMk cId="3124973219" sldId="2145708108"/>
            <ac:spMk id="8" creationId="{143B7EC4-F257-A805-6A53-9886376ADE54}"/>
          </ac:spMkLst>
        </pc:spChg>
        <pc:picChg chg="add mod ord">
          <ac:chgData name="Dalibor Slovák" userId="84fe05da-dfa5-4f7b-9e58-0411b83d4960" providerId="ADAL" clId="{BA384987-137A-4047-92A5-7C9A17218CCB}" dt="2024-12-09T13:28:09.729" v="15858" actId="167"/>
          <ac:picMkLst>
            <pc:docMk/>
            <pc:sldMk cId="3124973219" sldId="2145708108"/>
            <ac:picMk id="3" creationId="{3FA558D2-83A8-9152-AC07-DB5B0208BC4C}"/>
          </ac:picMkLst>
        </pc:picChg>
        <pc:cxnChg chg="mod">
          <ac:chgData name="Dalibor Slovák" userId="84fe05da-dfa5-4f7b-9e58-0411b83d4960" providerId="ADAL" clId="{BA384987-137A-4047-92A5-7C9A17218CCB}" dt="2024-12-09T13:29:22.618" v="15877" actId="14100"/>
          <ac:cxnSpMkLst>
            <pc:docMk/>
            <pc:sldMk cId="3124973219" sldId="2145708108"/>
            <ac:cxnSpMk id="12" creationId="{A3D753A5-679D-08D4-732C-417575F29132}"/>
          </ac:cxnSpMkLst>
        </pc:cxnChg>
      </pc:sldChg>
    </pc:docChg>
  </pc:docChgLst>
  <pc:docChgLst>
    <pc:chgData name="Alexander Kling" userId="ca93eeed2a2e5caa" providerId="LiveId" clId="{9BF49FA3-537B-460A-9EDA-39C220D8628D}"/>
    <pc:docChg chg="undo redo custSel addSld delSld modSld sldOrd modSection">
      <pc:chgData name="Alexander Kling" userId="ca93eeed2a2e5caa" providerId="LiveId" clId="{9BF49FA3-537B-460A-9EDA-39C220D8628D}" dt="2023-11-13T17:53:20.238" v="3582" actId="20577"/>
      <pc:docMkLst>
        <pc:docMk/>
      </pc:docMkLst>
      <pc:sldChg chg="addSp delSp modSp add mod">
        <pc:chgData name="Alexander Kling" userId="ca93eeed2a2e5caa" providerId="LiveId" clId="{9BF49FA3-537B-460A-9EDA-39C220D8628D}" dt="2023-11-13T10:34:48.138" v="1793" actId="166"/>
        <pc:sldMkLst>
          <pc:docMk/>
          <pc:sldMk cId="3586074411" sldId="1528"/>
        </pc:sldMkLst>
      </pc:sldChg>
      <pc:sldChg chg="del">
        <pc:chgData name="Alexander Kling" userId="ca93eeed2a2e5caa" providerId="LiveId" clId="{9BF49FA3-537B-460A-9EDA-39C220D8628D}" dt="2023-11-11T23:02:16.998" v="967" actId="47"/>
        <pc:sldMkLst>
          <pc:docMk/>
          <pc:sldMk cId="211554891" sldId="2112"/>
        </pc:sldMkLst>
      </pc:sldChg>
      <pc:sldChg chg="del">
        <pc:chgData name="Alexander Kling" userId="ca93eeed2a2e5caa" providerId="LiveId" clId="{9BF49FA3-537B-460A-9EDA-39C220D8628D}" dt="2023-11-11T19:10:16.117" v="672" actId="47"/>
        <pc:sldMkLst>
          <pc:docMk/>
          <pc:sldMk cId="3662822947" sldId="2117"/>
        </pc:sldMkLst>
      </pc:sldChg>
      <pc:sldChg chg="del">
        <pc:chgData name="Alexander Kling" userId="ca93eeed2a2e5caa" providerId="LiveId" clId="{9BF49FA3-537B-460A-9EDA-39C220D8628D}" dt="2023-11-13T15:21:24.132" v="2651" actId="47"/>
        <pc:sldMkLst>
          <pc:docMk/>
          <pc:sldMk cId="4257786933" sldId="2141"/>
        </pc:sldMkLst>
      </pc:sldChg>
      <pc:sldChg chg="del">
        <pc:chgData name="Alexander Kling" userId="ca93eeed2a2e5caa" providerId="LiveId" clId="{9BF49FA3-537B-460A-9EDA-39C220D8628D}" dt="2023-11-13T15:21:27.257" v="2653" actId="47"/>
        <pc:sldMkLst>
          <pc:docMk/>
          <pc:sldMk cId="2651412819" sldId="2173"/>
        </pc:sldMkLst>
      </pc:sldChg>
      <pc:sldChg chg="del">
        <pc:chgData name="Alexander Kling" userId="ca93eeed2a2e5caa" providerId="LiveId" clId="{9BF49FA3-537B-460A-9EDA-39C220D8628D}" dt="2023-11-13T15:21:36.047" v="2655" actId="47"/>
        <pc:sldMkLst>
          <pc:docMk/>
          <pc:sldMk cId="876491019" sldId="2209"/>
        </pc:sldMkLst>
      </pc:sldChg>
      <pc:sldChg chg="del">
        <pc:chgData name="Alexander Kling" userId="ca93eeed2a2e5caa" providerId="LiveId" clId="{9BF49FA3-537B-460A-9EDA-39C220D8628D}" dt="2023-11-13T15:21:36.937" v="2656" actId="47"/>
        <pc:sldMkLst>
          <pc:docMk/>
          <pc:sldMk cId="349262059" sldId="2210"/>
        </pc:sldMkLst>
      </pc:sldChg>
      <pc:sldChg chg="del">
        <pc:chgData name="Alexander Kling" userId="ca93eeed2a2e5caa" providerId="LiveId" clId="{9BF49FA3-537B-460A-9EDA-39C220D8628D}" dt="2023-11-13T15:21:22.657" v="2650" actId="47"/>
        <pc:sldMkLst>
          <pc:docMk/>
          <pc:sldMk cId="3867345722" sldId="2244"/>
        </pc:sldMkLst>
      </pc:sldChg>
      <pc:sldChg chg="del">
        <pc:chgData name="Alexander Kling" userId="ca93eeed2a2e5caa" providerId="LiveId" clId="{9BF49FA3-537B-460A-9EDA-39C220D8628D}" dt="2023-11-13T15:21:28.194" v="2654" actId="47"/>
        <pc:sldMkLst>
          <pc:docMk/>
          <pc:sldMk cId="2084069838" sldId="2248"/>
        </pc:sldMkLst>
      </pc:sldChg>
      <pc:sldChg chg="del ord">
        <pc:chgData name="Alexander Kling" userId="ca93eeed2a2e5caa" providerId="LiveId" clId="{9BF49FA3-537B-460A-9EDA-39C220D8628D}" dt="2023-11-11T23:02:08.583" v="965" actId="47"/>
        <pc:sldMkLst>
          <pc:docMk/>
          <pc:sldMk cId="299648394" sldId="2250"/>
        </pc:sldMkLst>
      </pc:sldChg>
      <pc:sldChg chg="del">
        <pc:chgData name="Alexander Kling" userId="ca93eeed2a2e5caa" providerId="LiveId" clId="{9BF49FA3-537B-460A-9EDA-39C220D8628D}" dt="2023-11-11T23:02:12.303" v="966" actId="47"/>
        <pc:sldMkLst>
          <pc:docMk/>
          <pc:sldMk cId="676197009" sldId="2252"/>
        </pc:sldMkLst>
      </pc:sldChg>
      <pc:sldChg chg="addSp delSp modSp add mod ord">
        <pc:chgData name="Alexander Kling" userId="ca93eeed2a2e5caa" providerId="LiveId" clId="{9BF49FA3-537B-460A-9EDA-39C220D8628D}" dt="2023-11-13T10:43:07.312" v="1840" actId="1076"/>
        <pc:sldMkLst>
          <pc:docMk/>
          <pc:sldMk cId="2250518023" sldId="2389"/>
        </pc:sldMkLst>
      </pc:sldChg>
      <pc:sldChg chg="mod modShow">
        <pc:chgData name="Alexander Kling" userId="ca93eeed2a2e5caa" providerId="LiveId" clId="{9BF49FA3-537B-460A-9EDA-39C220D8628D}" dt="2023-11-13T15:21:45.012" v="2657" actId="729"/>
        <pc:sldMkLst>
          <pc:docMk/>
          <pc:sldMk cId="2903204766" sldId="2416"/>
        </pc:sldMkLst>
      </pc:sldChg>
      <pc:sldChg chg="mod modShow">
        <pc:chgData name="Alexander Kling" userId="ca93eeed2a2e5caa" providerId="LiveId" clId="{9BF49FA3-537B-460A-9EDA-39C220D8628D}" dt="2023-11-13T15:21:46.917" v="2658" actId="729"/>
        <pc:sldMkLst>
          <pc:docMk/>
          <pc:sldMk cId="1521666878" sldId="2417"/>
        </pc:sldMkLst>
      </pc:sldChg>
      <pc:sldChg chg="addSp delSp modSp add mod">
        <pc:chgData name="Alexander Kling" userId="ca93eeed2a2e5caa" providerId="LiveId" clId="{9BF49FA3-537B-460A-9EDA-39C220D8628D}" dt="2023-11-13T11:16:52.030" v="2062" actId="478"/>
        <pc:sldMkLst>
          <pc:docMk/>
          <pc:sldMk cId="3653527327" sldId="2145707249"/>
        </pc:sldMkLst>
      </pc:sldChg>
      <pc:sldChg chg="del">
        <pc:chgData name="Alexander Kling" userId="ca93eeed2a2e5caa" providerId="LiveId" clId="{9BF49FA3-537B-460A-9EDA-39C220D8628D}" dt="2023-11-13T15:21:25.537" v="2652" actId="47"/>
        <pc:sldMkLst>
          <pc:docMk/>
          <pc:sldMk cId="3563071002" sldId="2145707287"/>
        </pc:sldMkLst>
      </pc:sldChg>
      <pc:sldChg chg="addSp delSp modSp add mod ord">
        <pc:chgData name="Alexander Kling" userId="ca93eeed2a2e5caa" providerId="LiveId" clId="{9BF49FA3-537B-460A-9EDA-39C220D8628D}" dt="2023-11-13T10:58:22.471" v="1928" actId="20577"/>
        <pc:sldMkLst>
          <pc:docMk/>
          <pc:sldMk cId="547376207" sldId="2145707288"/>
        </pc:sldMkLst>
      </pc:sldChg>
      <pc:sldChg chg="addSp delSp modSp add mod ord">
        <pc:chgData name="Alexander Kling" userId="ca93eeed2a2e5caa" providerId="LiveId" clId="{9BF49FA3-537B-460A-9EDA-39C220D8628D}" dt="2023-11-13T11:07:20.646" v="1952" actId="1076"/>
        <pc:sldMkLst>
          <pc:docMk/>
          <pc:sldMk cId="1024535714" sldId="2145707289"/>
        </pc:sldMkLst>
      </pc:sldChg>
      <pc:sldChg chg="mod modShow">
        <pc:chgData name="Alexander Kling" userId="ca93eeed2a2e5caa" providerId="LiveId" clId="{9BF49FA3-537B-460A-9EDA-39C220D8628D}" dt="2023-11-13T16:24:46.872" v="3384" actId="729"/>
        <pc:sldMkLst>
          <pc:docMk/>
          <pc:sldMk cId="2423937133" sldId="2145707290"/>
        </pc:sldMkLst>
      </pc:sldChg>
      <pc:sldChg chg="addSp delSp modSp add mod ord">
        <pc:chgData name="Alexander Kling" userId="ca93eeed2a2e5caa" providerId="LiveId" clId="{9BF49FA3-537B-460A-9EDA-39C220D8628D}" dt="2023-11-13T11:42:43.371" v="2208" actId="478"/>
        <pc:sldMkLst>
          <pc:docMk/>
          <pc:sldMk cId="286493740" sldId="2145707292"/>
        </pc:sldMkLst>
      </pc:sldChg>
      <pc:sldChg chg="addSp delSp modSp add mod">
        <pc:chgData name="Alexander Kling" userId="ca93eeed2a2e5caa" providerId="LiveId" clId="{9BF49FA3-537B-460A-9EDA-39C220D8628D}" dt="2023-11-13T12:27:39.512" v="2499"/>
        <pc:sldMkLst>
          <pc:docMk/>
          <pc:sldMk cId="2530272273" sldId="2145707293"/>
        </pc:sldMkLst>
      </pc:sldChg>
      <pc:sldChg chg="addSp delSp modSp add mod">
        <pc:chgData name="Alexander Kling" userId="ca93eeed2a2e5caa" providerId="LiveId" clId="{9BF49FA3-537B-460A-9EDA-39C220D8628D}" dt="2023-11-13T12:29:35.494" v="2514" actId="21"/>
        <pc:sldMkLst>
          <pc:docMk/>
          <pc:sldMk cId="712710612" sldId="2145707294"/>
        </pc:sldMkLst>
      </pc:sldChg>
      <pc:sldChg chg="addSp delSp modSp add mod">
        <pc:chgData name="Alexander Kling" userId="ca93eeed2a2e5caa" providerId="LiveId" clId="{9BF49FA3-537B-460A-9EDA-39C220D8628D}" dt="2023-11-13T12:30:36.668" v="2522"/>
        <pc:sldMkLst>
          <pc:docMk/>
          <pc:sldMk cId="2426576602" sldId="2145707295"/>
        </pc:sldMkLst>
      </pc:sldChg>
      <pc:sldChg chg="addSp delSp modSp add del mod">
        <pc:chgData name="Alexander Kling" userId="ca93eeed2a2e5caa" providerId="LiveId" clId="{9BF49FA3-537B-460A-9EDA-39C220D8628D}" dt="2023-11-13T15:18:07.782" v="2638" actId="47"/>
        <pc:sldMkLst>
          <pc:docMk/>
          <pc:sldMk cId="1566624914" sldId="2145707298"/>
        </pc:sldMkLst>
      </pc:sldChg>
      <pc:sldChg chg="addSp delSp modSp add mod ord">
        <pc:chgData name="Alexander Kling" userId="ca93eeed2a2e5caa" providerId="LiveId" clId="{9BF49FA3-537B-460A-9EDA-39C220D8628D}" dt="2023-11-13T11:48:40.242" v="2249" actId="1076"/>
        <pc:sldMkLst>
          <pc:docMk/>
          <pc:sldMk cId="2840473387" sldId="2145707302"/>
        </pc:sldMkLst>
      </pc:sldChg>
      <pc:sldChg chg="addSp delSp modSp add mod">
        <pc:chgData name="Alexander Kling" userId="ca93eeed2a2e5caa" providerId="LiveId" clId="{9BF49FA3-537B-460A-9EDA-39C220D8628D}" dt="2023-11-13T12:39:55.058" v="2636" actId="478"/>
        <pc:sldMkLst>
          <pc:docMk/>
          <pc:sldMk cId="1005755639" sldId="2145707304"/>
        </pc:sldMkLst>
      </pc:sldChg>
      <pc:sldChg chg="mod modShow">
        <pc:chgData name="Alexander Kling" userId="ca93eeed2a2e5caa" providerId="LiveId" clId="{9BF49FA3-537B-460A-9EDA-39C220D8628D}" dt="2023-11-13T16:24:52.040" v="3386" actId="729"/>
        <pc:sldMkLst>
          <pc:docMk/>
          <pc:sldMk cId="623318164" sldId="2145707326"/>
        </pc:sldMkLst>
      </pc:sldChg>
      <pc:sldChg chg="addSp delSp modSp add mod">
        <pc:chgData name="Alexander Kling" userId="ca93eeed2a2e5caa" providerId="LiveId" clId="{9BF49FA3-537B-460A-9EDA-39C220D8628D}" dt="2023-11-13T15:19:07.607" v="2643" actId="478"/>
        <pc:sldMkLst>
          <pc:docMk/>
          <pc:sldMk cId="2116481587" sldId="2145707327"/>
        </pc:sldMkLst>
      </pc:sldChg>
      <pc:sldChg chg="mod modShow">
        <pc:chgData name="Alexander Kling" userId="ca93eeed2a2e5caa" providerId="LiveId" clId="{9BF49FA3-537B-460A-9EDA-39C220D8628D}" dt="2023-11-13T16:25:25.819" v="3391" actId="729"/>
        <pc:sldMkLst>
          <pc:docMk/>
          <pc:sldMk cId="2348542341" sldId="2145707335"/>
        </pc:sldMkLst>
      </pc:sldChg>
      <pc:sldChg chg="mod modShow">
        <pc:chgData name="Alexander Kling" userId="ca93eeed2a2e5caa" providerId="LiveId" clId="{9BF49FA3-537B-460A-9EDA-39C220D8628D}" dt="2023-11-13T16:25:18.650" v="3390" actId="729"/>
        <pc:sldMkLst>
          <pc:docMk/>
          <pc:sldMk cId="733778526" sldId="2145707336"/>
        </pc:sldMkLst>
      </pc:sldChg>
      <pc:sldChg chg="del">
        <pc:chgData name="Alexander Kling" userId="ca93eeed2a2e5caa" providerId="LiveId" clId="{9BF49FA3-537B-460A-9EDA-39C220D8628D}" dt="2023-11-13T15:21:21.257" v="2649" actId="47"/>
        <pc:sldMkLst>
          <pc:docMk/>
          <pc:sldMk cId="1709580226" sldId="2145707337"/>
        </pc:sldMkLst>
      </pc:sldChg>
      <pc:sldChg chg="modSp del mod">
        <pc:chgData name="Alexander Kling" userId="ca93eeed2a2e5caa" providerId="LiveId" clId="{9BF49FA3-537B-460A-9EDA-39C220D8628D}" dt="2023-11-11T19:10:13.822" v="671" actId="47"/>
        <pc:sldMkLst>
          <pc:docMk/>
          <pc:sldMk cId="3189439803" sldId="2145707393"/>
        </pc:sldMkLst>
      </pc:sldChg>
      <pc:sldChg chg="del">
        <pc:chgData name="Alexander Kling" userId="ca93eeed2a2e5caa" providerId="LiveId" clId="{9BF49FA3-537B-460A-9EDA-39C220D8628D}" dt="2023-11-11T19:10:18.162" v="673" actId="47"/>
        <pc:sldMkLst>
          <pc:docMk/>
          <pc:sldMk cId="3024557567" sldId="2145707394"/>
        </pc:sldMkLst>
      </pc:sldChg>
      <pc:sldChg chg="mod modShow">
        <pc:chgData name="Alexander Kling" userId="ca93eeed2a2e5caa" providerId="LiveId" clId="{9BF49FA3-537B-460A-9EDA-39C220D8628D}" dt="2023-11-13T16:24:48.676" v="3385" actId="729"/>
        <pc:sldMkLst>
          <pc:docMk/>
          <pc:sldMk cId="779961771" sldId="2145707402"/>
        </pc:sldMkLst>
      </pc:sldChg>
      <pc:sldChg chg="delSp modSp mod">
        <pc:chgData name="Alexander Kling" userId="ca93eeed2a2e5caa" providerId="LiveId" clId="{9BF49FA3-537B-460A-9EDA-39C220D8628D}" dt="2023-11-13T10:10:02.802" v="1674" actId="478"/>
        <pc:sldMkLst>
          <pc:docMk/>
          <pc:sldMk cId="663978000" sldId="2145707422"/>
        </pc:sldMkLst>
      </pc:sldChg>
      <pc:sldChg chg="del">
        <pc:chgData name="Alexander Kling" userId="ca93eeed2a2e5caa" providerId="LiveId" clId="{9BF49FA3-537B-460A-9EDA-39C220D8628D}" dt="2023-11-11T19:10:25.707" v="674" actId="47"/>
        <pc:sldMkLst>
          <pc:docMk/>
          <pc:sldMk cId="1066301199" sldId="2145707423"/>
        </pc:sldMkLst>
      </pc:sldChg>
      <pc:sldChg chg="addSp delSp modSp mod">
        <pc:chgData name="Alexander Kling" userId="ca93eeed2a2e5caa" providerId="LiveId" clId="{9BF49FA3-537B-460A-9EDA-39C220D8628D}" dt="2023-11-13T10:12:55.201" v="1695" actId="1076"/>
        <pc:sldMkLst>
          <pc:docMk/>
          <pc:sldMk cId="3195994249" sldId="2145707425"/>
        </pc:sldMkLst>
      </pc:sldChg>
      <pc:sldChg chg="delSp modSp mod">
        <pc:chgData name="Alexander Kling" userId="ca93eeed2a2e5caa" providerId="LiveId" clId="{9BF49FA3-537B-460A-9EDA-39C220D8628D}" dt="2023-11-13T16:05:32.613" v="3225" actId="14100"/>
        <pc:sldMkLst>
          <pc:docMk/>
          <pc:sldMk cId="457570305" sldId="2145707426"/>
        </pc:sldMkLst>
      </pc:sldChg>
      <pc:sldChg chg="addSp delSp modSp mod">
        <pc:chgData name="Alexander Kling" userId="ca93eeed2a2e5caa" providerId="LiveId" clId="{9BF49FA3-537B-460A-9EDA-39C220D8628D}" dt="2023-11-13T15:56:45.627" v="3162" actId="20577"/>
        <pc:sldMkLst>
          <pc:docMk/>
          <pc:sldMk cId="742705250" sldId="2145707427"/>
        </pc:sldMkLst>
      </pc:sldChg>
      <pc:sldChg chg="mod modShow">
        <pc:chgData name="Alexander Kling" userId="ca93eeed2a2e5caa" providerId="LiveId" clId="{9BF49FA3-537B-460A-9EDA-39C220D8628D}" dt="2023-11-13T16:10:13.922" v="3259" actId="729"/>
        <pc:sldMkLst>
          <pc:docMk/>
          <pc:sldMk cId="739120321" sldId="2145707492"/>
        </pc:sldMkLst>
      </pc:sldChg>
      <pc:sldChg chg="mod modShow">
        <pc:chgData name="Alexander Kling" userId="ca93eeed2a2e5caa" providerId="LiveId" clId="{9BF49FA3-537B-460A-9EDA-39C220D8628D}" dt="2023-11-13T16:10:17.622" v="3260" actId="729"/>
        <pc:sldMkLst>
          <pc:docMk/>
          <pc:sldMk cId="943856156" sldId="2145707493"/>
        </pc:sldMkLst>
      </pc:sldChg>
      <pc:sldChg chg="mod modShow">
        <pc:chgData name="Alexander Kling" userId="ca93eeed2a2e5caa" providerId="LiveId" clId="{9BF49FA3-537B-460A-9EDA-39C220D8628D}" dt="2023-11-13T16:25:10.235" v="3387" actId="729"/>
        <pc:sldMkLst>
          <pc:docMk/>
          <pc:sldMk cId="4201929847" sldId="2145707503"/>
        </pc:sldMkLst>
      </pc:sldChg>
      <pc:sldChg chg="mod modShow">
        <pc:chgData name="Alexander Kling" userId="ca93eeed2a2e5caa" providerId="LiveId" clId="{9BF49FA3-537B-460A-9EDA-39C220D8628D}" dt="2023-11-13T16:25:11.964" v="3388" actId="729"/>
        <pc:sldMkLst>
          <pc:docMk/>
          <pc:sldMk cId="3298707519" sldId="2145707504"/>
        </pc:sldMkLst>
      </pc:sldChg>
      <pc:sldChg chg="mod modShow">
        <pc:chgData name="Alexander Kling" userId="ca93eeed2a2e5caa" providerId="LiveId" clId="{9BF49FA3-537B-460A-9EDA-39C220D8628D}" dt="2023-11-13T16:25:15.040" v="3389" actId="729"/>
        <pc:sldMkLst>
          <pc:docMk/>
          <pc:sldMk cId="2718590480" sldId="2145707505"/>
        </pc:sldMkLst>
      </pc:sldChg>
      <pc:sldChg chg="del">
        <pc:chgData name="Alexander Kling" userId="ca93eeed2a2e5caa" providerId="LiveId" clId="{9BF49FA3-537B-460A-9EDA-39C220D8628D}" dt="2023-11-13T15:21:16.052" v="2648" actId="47"/>
        <pc:sldMkLst>
          <pc:docMk/>
          <pc:sldMk cId="2902973160" sldId="2145707513"/>
        </pc:sldMkLst>
      </pc:sldChg>
      <pc:sldChg chg="mod modShow">
        <pc:chgData name="Alexander Kling" userId="ca93eeed2a2e5caa" providerId="LiveId" clId="{9BF49FA3-537B-460A-9EDA-39C220D8628D}" dt="2023-11-13T16:10:09.782" v="3258" actId="729"/>
        <pc:sldMkLst>
          <pc:docMk/>
          <pc:sldMk cId="99461182" sldId="2145707514"/>
        </pc:sldMkLst>
      </pc:sldChg>
      <pc:sldChg chg="addSp modSp new del mod">
        <pc:chgData name="Alexander Kling" userId="ca93eeed2a2e5caa" providerId="LiveId" clId="{9BF49FA3-537B-460A-9EDA-39C220D8628D}" dt="2023-11-10T19:58:21.709" v="71" actId="47"/>
        <pc:sldMkLst>
          <pc:docMk/>
          <pc:sldMk cId="1870866374" sldId="2145707580"/>
        </pc:sldMkLst>
      </pc:sldChg>
      <pc:sldChg chg="addSp delSp modSp add mod ord">
        <pc:chgData name="Alexander Kling" userId="ca93eeed2a2e5caa" providerId="LiveId" clId="{9BF49FA3-537B-460A-9EDA-39C220D8628D}" dt="2023-11-13T17:41:44.413" v="3397" actId="20578"/>
        <pc:sldMkLst>
          <pc:docMk/>
          <pc:sldMk cId="2582387081" sldId="2145707581"/>
        </pc:sldMkLst>
      </pc:sldChg>
      <pc:sldChg chg="addSp delSp modSp new del mod">
        <pc:chgData name="Alexander Kling" userId="ca93eeed2a2e5caa" providerId="LiveId" clId="{9BF49FA3-537B-460A-9EDA-39C220D8628D}" dt="2023-11-10T21:14:15.093" v="190" actId="47"/>
        <pc:sldMkLst>
          <pc:docMk/>
          <pc:sldMk cId="2496761387" sldId="2145707582"/>
        </pc:sldMkLst>
      </pc:sldChg>
      <pc:sldChg chg="delSp modSp add del mod ord">
        <pc:chgData name="Alexander Kling" userId="ca93eeed2a2e5caa" providerId="LiveId" clId="{9BF49FA3-537B-460A-9EDA-39C220D8628D}" dt="2023-11-13T16:09:57.782" v="3257" actId="47"/>
        <pc:sldMkLst>
          <pc:docMk/>
          <pc:sldMk cId="2866059681" sldId="2145707583"/>
        </pc:sldMkLst>
      </pc:sldChg>
      <pc:sldChg chg="addSp delSp modSp new del mod">
        <pc:chgData name="Alexander Kling" userId="ca93eeed2a2e5caa" providerId="LiveId" clId="{9BF49FA3-537B-460A-9EDA-39C220D8628D}" dt="2023-11-11T12:37:20.443" v="316" actId="47"/>
        <pc:sldMkLst>
          <pc:docMk/>
          <pc:sldMk cId="3120525145" sldId="2145707584"/>
        </pc:sldMkLst>
      </pc:sldChg>
      <pc:sldChg chg="addSp delSp modSp add mod">
        <pc:chgData name="Alexander Kling" userId="ca93eeed2a2e5caa" providerId="LiveId" clId="{9BF49FA3-537B-460A-9EDA-39C220D8628D}" dt="2023-11-13T16:04:43.467" v="3221" actId="1076"/>
        <pc:sldMkLst>
          <pc:docMk/>
          <pc:sldMk cId="2939764737" sldId="2145707585"/>
        </pc:sldMkLst>
      </pc:sldChg>
      <pc:sldChg chg="addSp delSp modSp new del mod">
        <pc:chgData name="Alexander Kling" userId="ca93eeed2a2e5caa" providerId="LiveId" clId="{9BF49FA3-537B-460A-9EDA-39C220D8628D}" dt="2023-11-11T19:09:59.972" v="670" actId="47"/>
        <pc:sldMkLst>
          <pc:docMk/>
          <pc:sldMk cId="1541073940" sldId="2145707586"/>
        </pc:sldMkLst>
      </pc:sldChg>
      <pc:sldChg chg="addSp delSp modSp add mod">
        <pc:chgData name="Alexander Kling" userId="ca93eeed2a2e5caa" providerId="LiveId" clId="{9BF49FA3-537B-460A-9EDA-39C220D8628D}" dt="2023-11-13T16:04:35.289" v="3220" actId="1076"/>
        <pc:sldMkLst>
          <pc:docMk/>
          <pc:sldMk cId="3400830987" sldId="2145707587"/>
        </pc:sldMkLst>
      </pc:sldChg>
      <pc:sldChg chg="add del">
        <pc:chgData name="Alexander Kling" userId="ca93eeed2a2e5caa" providerId="LiveId" clId="{9BF49FA3-537B-460A-9EDA-39C220D8628D}" dt="2023-11-11T13:52:14.082" v="389"/>
        <pc:sldMkLst>
          <pc:docMk/>
          <pc:sldMk cId="614724429" sldId="2145707588"/>
        </pc:sldMkLst>
      </pc:sldChg>
      <pc:sldChg chg="addSp delSp modSp add mod">
        <pc:chgData name="Alexander Kling" userId="ca93eeed2a2e5caa" providerId="LiveId" clId="{9BF49FA3-537B-460A-9EDA-39C220D8628D}" dt="2023-11-11T14:44:17.137" v="489" actId="1076"/>
        <pc:sldMkLst>
          <pc:docMk/>
          <pc:sldMk cId="1024778206" sldId="2145707588"/>
        </pc:sldMkLst>
      </pc:sldChg>
      <pc:sldChg chg="addSp delSp modSp add mod">
        <pc:chgData name="Alexander Kling" userId="ca93eeed2a2e5caa" providerId="LiveId" clId="{9BF49FA3-537B-460A-9EDA-39C220D8628D}" dt="2023-11-13T16:09:04.570" v="3254" actId="20577"/>
        <pc:sldMkLst>
          <pc:docMk/>
          <pc:sldMk cId="3652451469" sldId="2145707589"/>
        </pc:sldMkLst>
      </pc:sldChg>
      <pc:sldChg chg="addSp delSp modSp new del mod">
        <pc:chgData name="Alexander Kling" userId="ca93eeed2a2e5caa" providerId="LiveId" clId="{9BF49FA3-537B-460A-9EDA-39C220D8628D}" dt="2023-11-11T23:02:01.618" v="964" actId="47"/>
        <pc:sldMkLst>
          <pc:docMk/>
          <pc:sldMk cId="2734023441" sldId="2145707590"/>
        </pc:sldMkLst>
      </pc:sldChg>
      <pc:sldChg chg="addSp delSp modSp add mod">
        <pc:chgData name="Alexander Kling" userId="ca93eeed2a2e5caa" providerId="LiveId" clId="{9BF49FA3-537B-460A-9EDA-39C220D8628D}" dt="2023-11-13T16:16:20.070" v="3284" actId="1076"/>
        <pc:sldMkLst>
          <pc:docMk/>
          <pc:sldMk cId="3067953889" sldId="2145707591"/>
        </pc:sldMkLst>
      </pc:sldChg>
      <pc:sldChg chg="addSp delSp modSp add mod">
        <pc:chgData name="Alexander Kling" userId="ca93eeed2a2e5caa" providerId="LiveId" clId="{9BF49FA3-537B-460A-9EDA-39C220D8628D}" dt="2023-11-13T17:53:20.238" v="3582" actId="20577"/>
        <pc:sldMkLst>
          <pc:docMk/>
          <pc:sldMk cId="1533032220" sldId="2145707592"/>
        </pc:sldMkLst>
      </pc:sldChg>
      <pc:sldChg chg="addSp delSp modSp add mod">
        <pc:chgData name="Alexander Kling" userId="ca93eeed2a2e5caa" providerId="LiveId" clId="{9BF49FA3-537B-460A-9EDA-39C220D8628D}" dt="2023-11-13T16:24:25.225" v="3382" actId="1036"/>
        <pc:sldMkLst>
          <pc:docMk/>
          <pc:sldMk cId="2805867905" sldId="2145707593"/>
        </pc:sldMkLst>
      </pc:sldChg>
      <pc:sldChg chg="addSp delSp modSp add mod">
        <pc:chgData name="Alexander Kling" userId="ca93eeed2a2e5caa" providerId="LiveId" clId="{9BF49FA3-537B-460A-9EDA-39C220D8628D}" dt="2023-11-13T16:24:41.650" v="3383" actId="1076"/>
        <pc:sldMkLst>
          <pc:docMk/>
          <pc:sldMk cId="2521754378" sldId="2145707594"/>
        </pc:sldMkLst>
      </pc:sldChg>
      <pc:sldChg chg="addSp delSp modSp new del mod ord">
        <pc:chgData name="Alexander Kling" userId="ca93eeed2a2e5caa" providerId="LiveId" clId="{9BF49FA3-537B-460A-9EDA-39C220D8628D}" dt="2023-11-13T15:21:09.547" v="2647" actId="47"/>
        <pc:sldMkLst>
          <pc:docMk/>
          <pc:sldMk cId="848611585" sldId="2145707595"/>
        </pc:sldMkLst>
      </pc:sldChg>
      <pc:sldChg chg="addSp delSp modSp add mod">
        <pc:chgData name="Alexander Kling" userId="ca93eeed2a2e5caa" providerId="LiveId" clId="{9BF49FA3-537B-460A-9EDA-39C220D8628D}" dt="2023-11-13T10:42:34.445" v="1837" actId="1076"/>
        <pc:sldMkLst>
          <pc:docMk/>
          <pc:sldMk cId="3296973906" sldId="2145707596"/>
        </pc:sldMkLst>
      </pc:sldChg>
      <pc:sldChg chg="addSp delSp modSp add mod">
        <pc:chgData name="Alexander Kling" userId="ca93eeed2a2e5caa" providerId="LiveId" clId="{9BF49FA3-537B-460A-9EDA-39C220D8628D}" dt="2023-11-13T10:58:05.832" v="1919" actId="1076"/>
        <pc:sldMkLst>
          <pc:docMk/>
          <pc:sldMk cId="3988669853" sldId="2145707597"/>
        </pc:sldMkLst>
      </pc:sldChg>
      <pc:sldChg chg="addSp delSp modSp add mod">
        <pc:chgData name="Alexander Kling" userId="ca93eeed2a2e5caa" providerId="LiveId" clId="{9BF49FA3-537B-460A-9EDA-39C220D8628D}" dt="2023-11-13T11:29:38.442" v="2170" actId="14100"/>
        <pc:sldMkLst>
          <pc:docMk/>
          <pc:sldMk cId="2387993850" sldId="2145707598"/>
        </pc:sldMkLst>
      </pc:sldChg>
      <pc:sldChg chg="addSp delSp modSp new del mod">
        <pc:chgData name="Alexander Kling" userId="ca93eeed2a2e5caa" providerId="LiveId" clId="{9BF49FA3-537B-460A-9EDA-39C220D8628D}" dt="2023-11-13T15:21:03.542" v="2645" actId="47"/>
        <pc:sldMkLst>
          <pc:docMk/>
          <pc:sldMk cId="665173175" sldId="2145707599"/>
        </pc:sldMkLst>
      </pc:sldChg>
      <pc:sldChg chg="addSp delSp modSp new del mod">
        <pc:chgData name="Alexander Kling" userId="ca93eeed2a2e5caa" providerId="LiveId" clId="{9BF49FA3-537B-460A-9EDA-39C220D8628D}" dt="2023-11-12T22:11:06.056" v="1502" actId="47"/>
        <pc:sldMkLst>
          <pc:docMk/>
          <pc:sldMk cId="955430843" sldId="2145707600"/>
        </pc:sldMkLst>
      </pc:sldChg>
    </pc:docChg>
  </pc:docChgLst>
  <pc:docChgLst>
    <pc:chgData name="Daniel Hodyc" userId="7374d89a-3daf-487f-b2ca-ddcb46d7331b" providerId="ADAL" clId="{52ECEB61-97D7-7049-B4A1-0CECAD939FCB}"/>
    <pc:docChg chg="modSld">
      <pc:chgData name="Daniel Hodyc" userId="7374d89a-3daf-487f-b2ca-ddcb46d7331b" providerId="ADAL" clId="{52ECEB61-97D7-7049-B4A1-0CECAD939FCB}" dt="2024-10-15T14:47:42.009" v="3" actId="729"/>
      <pc:docMkLst>
        <pc:docMk/>
      </pc:docMkLst>
      <pc:sldChg chg="mod modShow">
        <pc:chgData name="Daniel Hodyc" userId="7374d89a-3daf-487f-b2ca-ddcb46d7331b" providerId="ADAL" clId="{52ECEB61-97D7-7049-B4A1-0CECAD939FCB}" dt="2024-10-15T14:46:11.324" v="2" actId="729"/>
        <pc:sldMkLst>
          <pc:docMk/>
          <pc:sldMk cId="2199644246" sldId="2145707834"/>
        </pc:sldMkLst>
      </pc:sldChg>
      <pc:sldChg chg="mod modShow">
        <pc:chgData name="Daniel Hodyc" userId="7374d89a-3daf-487f-b2ca-ddcb46d7331b" providerId="ADAL" clId="{52ECEB61-97D7-7049-B4A1-0CECAD939FCB}" dt="2024-10-15T14:46:01.676" v="1" actId="729"/>
        <pc:sldMkLst>
          <pc:docMk/>
          <pc:sldMk cId="2077957089" sldId="2145707895"/>
        </pc:sldMkLst>
      </pc:sldChg>
      <pc:sldChg chg="mod modShow">
        <pc:chgData name="Daniel Hodyc" userId="7374d89a-3daf-487f-b2ca-ddcb46d7331b" providerId="ADAL" clId="{52ECEB61-97D7-7049-B4A1-0CECAD939FCB}" dt="2024-10-15T14:46:11.324" v="2" actId="729"/>
        <pc:sldMkLst>
          <pc:docMk/>
          <pc:sldMk cId="1801769528" sldId="2145707896"/>
        </pc:sldMkLst>
      </pc:sldChg>
      <pc:sldChg chg="mod modShow">
        <pc:chgData name="Daniel Hodyc" userId="7374d89a-3daf-487f-b2ca-ddcb46d7331b" providerId="ADAL" clId="{52ECEB61-97D7-7049-B4A1-0CECAD939FCB}" dt="2024-10-15T14:47:42.009" v="3" actId="729"/>
        <pc:sldMkLst>
          <pc:docMk/>
          <pc:sldMk cId="1968299104" sldId="2145707903"/>
        </pc:sldMkLst>
      </pc:sldChg>
      <pc:sldChg chg="mod modShow">
        <pc:chgData name="Daniel Hodyc" userId="7374d89a-3daf-487f-b2ca-ddcb46d7331b" providerId="ADAL" clId="{52ECEB61-97D7-7049-B4A1-0CECAD939FCB}" dt="2024-10-15T14:43:18.844" v="0" actId="729"/>
        <pc:sldMkLst>
          <pc:docMk/>
          <pc:sldMk cId="1211413197" sldId="2145708007"/>
        </pc:sldMkLst>
      </pc:sldChg>
    </pc:docChg>
  </pc:docChgLst>
  <pc:docChgLst>
    <pc:chgData name="Blanka Čermáková" userId="4b20247c-846d-4834-9f0d-9eeb286f50bd" providerId="ADAL" clId="{70426171-47AF-024C-B572-CE69E77E6F20}"/>
    <pc:docChg chg="delSld modSld modSection">
      <pc:chgData name="Blanka Čermáková" userId="4b20247c-846d-4834-9f0d-9eeb286f50bd" providerId="ADAL" clId="{70426171-47AF-024C-B572-CE69E77E6F20}" dt="2024-12-12T06:07:15.904" v="1" actId="2696"/>
      <pc:docMkLst>
        <pc:docMk/>
      </pc:docMkLst>
      <pc:sldChg chg="mod modShow">
        <pc:chgData name="Blanka Čermáková" userId="4b20247c-846d-4834-9f0d-9eeb286f50bd" providerId="ADAL" clId="{70426171-47AF-024C-B572-CE69E77E6F20}" dt="2024-12-12T06:07:07.347" v="0" actId="729"/>
        <pc:sldMkLst>
          <pc:docMk/>
          <pc:sldMk cId="3533947000" sldId="648"/>
        </pc:sldMkLst>
      </pc:sldChg>
      <pc:sldChg chg="mod modShow">
        <pc:chgData name="Blanka Čermáková" userId="4b20247c-846d-4834-9f0d-9eeb286f50bd" providerId="ADAL" clId="{70426171-47AF-024C-B572-CE69E77E6F20}" dt="2024-12-12T06:07:07.347" v="0" actId="729"/>
        <pc:sldMkLst>
          <pc:docMk/>
          <pc:sldMk cId="304686308" sldId="2145707416"/>
        </pc:sldMkLst>
      </pc:sldChg>
      <pc:sldChg chg="mod modShow">
        <pc:chgData name="Blanka Čermáková" userId="4b20247c-846d-4834-9f0d-9eeb286f50bd" providerId="ADAL" clId="{70426171-47AF-024C-B572-CE69E77E6F20}" dt="2024-12-12T06:07:07.347" v="0" actId="729"/>
        <pc:sldMkLst>
          <pc:docMk/>
          <pc:sldMk cId="4172715645" sldId="2145707417"/>
        </pc:sldMkLst>
      </pc:sldChg>
      <pc:sldChg chg="mod modShow">
        <pc:chgData name="Blanka Čermáková" userId="4b20247c-846d-4834-9f0d-9eeb286f50bd" providerId="ADAL" clId="{70426171-47AF-024C-B572-CE69E77E6F20}" dt="2024-12-12T06:07:07.347" v="0" actId="729"/>
        <pc:sldMkLst>
          <pc:docMk/>
          <pc:sldMk cId="2237866401" sldId="2145707418"/>
        </pc:sldMkLst>
      </pc:sldChg>
      <pc:sldChg chg="del">
        <pc:chgData name="Blanka Čermáková" userId="4b20247c-846d-4834-9f0d-9eeb286f50bd" providerId="ADAL" clId="{70426171-47AF-024C-B572-CE69E77E6F20}" dt="2024-12-12T06:07:15.904" v="1" actId="2696"/>
        <pc:sldMkLst>
          <pc:docMk/>
          <pc:sldMk cId="3746021550" sldId="2145707419"/>
        </pc:sldMkLst>
      </pc:sldChg>
    </pc:docChg>
  </pc:docChgLst>
  <pc:docChgLst>
    <pc:chgData name="Blanka Čermáková" userId="4b20247c-846d-4834-9f0d-9eeb286f50bd" providerId="ADAL" clId="{F3FF6AAC-556B-7749-B5DB-D7BFE645D7A4}"/>
    <pc:docChg chg="undo custSel addSld delSld modSld sldOrd modSection">
      <pc:chgData name="Blanka Čermáková" userId="4b20247c-846d-4834-9f0d-9eeb286f50bd" providerId="ADAL" clId="{F3FF6AAC-556B-7749-B5DB-D7BFE645D7A4}" dt="2024-09-26T07:03:34.361" v="1166" actId="20577"/>
      <pc:docMkLst>
        <pc:docMk/>
      </pc:docMkLst>
      <pc:sldChg chg="delSp modSp del mod modAnim">
        <pc:chgData name="Blanka Čermáková" userId="4b20247c-846d-4834-9f0d-9eeb286f50bd" providerId="ADAL" clId="{F3FF6AAC-556B-7749-B5DB-D7BFE645D7A4}" dt="2024-09-26T06:46:20.633" v="493" actId="2696"/>
        <pc:sldMkLst>
          <pc:docMk/>
          <pc:sldMk cId="3701969209" sldId="748"/>
        </pc:sldMkLst>
      </pc:sldChg>
      <pc:sldChg chg="delSp del mod">
        <pc:chgData name="Blanka Čermáková" userId="4b20247c-846d-4834-9f0d-9eeb286f50bd" providerId="ADAL" clId="{F3FF6AAC-556B-7749-B5DB-D7BFE645D7A4}" dt="2024-09-26T06:42:03.893" v="298" actId="2696"/>
        <pc:sldMkLst>
          <pc:docMk/>
          <pc:sldMk cId="2348542341" sldId="2145707335"/>
        </pc:sldMkLst>
      </pc:sldChg>
      <pc:sldChg chg="del">
        <pc:chgData name="Blanka Čermáková" userId="4b20247c-846d-4834-9f0d-9eeb286f50bd" providerId="ADAL" clId="{F3FF6AAC-556B-7749-B5DB-D7BFE645D7A4}" dt="2024-09-26T06:44:58.757" v="478" actId="2696"/>
        <pc:sldMkLst>
          <pc:docMk/>
          <pc:sldMk cId="733778526" sldId="2145707336"/>
        </pc:sldMkLst>
      </pc:sldChg>
      <pc:sldChg chg="addSp delSp modSp mod modClrScheme chgLayout">
        <pc:chgData name="Blanka Čermáková" userId="4b20247c-846d-4834-9f0d-9eeb286f50bd" providerId="ADAL" clId="{F3FF6AAC-556B-7749-B5DB-D7BFE645D7A4}" dt="2024-09-26T06:51:45.941" v="646" actId="1076"/>
        <pc:sldMkLst>
          <pc:docMk/>
          <pc:sldMk cId="2718590480" sldId="2145707505"/>
        </pc:sldMkLst>
      </pc:sldChg>
      <pc:sldChg chg="modSp mod">
        <pc:chgData name="Blanka Čermáková" userId="4b20247c-846d-4834-9f0d-9eeb286f50bd" providerId="ADAL" clId="{F3FF6AAC-556B-7749-B5DB-D7BFE645D7A4}" dt="2024-09-26T07:03:34.361" v="1166" actId="20577"/>
        <pc:sldMkLst>
          <pc:docMk/>
          <pc:sldMk cId="2105520093" sldId="2145707516"/>
        </pc:sldMkLst>
      </pc:sldChg>
      <pc:sldChg chg="addSp delSp modSp mod ord modClrScheme chgLayout">
        <pc:chgData name="Blanka Čermáková" userId="4b20247c-846d-4834-9f0d-9eeb286f50bd" providerId="ADAL" clId="{F3FF6AAC-556B-7749-B5DB-D7BFE645D7A4}" dt="2024-09-26T07:03:12.803" v="1154" actId="1076"/>
        <pc:sldMkLst>
          <pc:docMk/>
          <pc:sldMk cId="1912964350" sldId="2145707845"/>
        </pc:sldMkLst>
      </pc:sldChg>
      <pc:sldChg chg="modSp mod">
        <pc:chgData name="Blanka Čermáková" userId="4b20247c-846d-4834-9f0d-9eeb286f50bd" providerId="ADAL" clId="{F3FF6AAC-556B-7749-B5DB-D7BFE645D7A4}" dt="2024-09-17T13:40:00.976" v="44" actId="13926"/>
        <pc:sldMkLst>
          <pc:docMk/>
          <pc:sldMk cId="1928510412" sldId="2145707848"/>
        </pc:sldMkLst>
        <pc:spChg chg="mod">
          <ac:chgData name="Blanka Čermáková" userId="4b20247c-846d-4834-9f0d-9eeb286f50bd" providerId="ADAL" clId="{F3FF6AAC-556B-7749-B5DB-D7BFE645D7A4}" dt="2024-09-17T13:38:34.656" v="3" actId="313"/>
          <ac:spMkLst>
            <pc:docMk/>
            <pc:sldMk cId="1928510412" sldId="2145707848"/>
            <ac:spMk id="2" creationId="{1419A6EA-259E-1406-D68A-2027FDF9F33C}"/>
          </ac:spMkLst>
        </pc:spChg>
      </pc:sldChg>
      <pc:sldChg chg="addSp delSp modSp add del mod modClrScheme chgLayout">
        <pc:chgData name="Blanka Čermáková" userId="4b20247c-846d-4834-9f0d-9eeb286f50bd" providerId="ADAL" clId="{F3FF6AAC-556B-7749-B5DB-D7BFE645D7A4}" dt="2024-09-26T06:37:48.801" v="159" actId="2696"/>
        <pc:sldMkLst>
          <pc:docMk/>
          <pc:sldMk cId="3035397183" sldId="2145707911"/>
        </pc:sldMkLst>
      </pc:sldChg>
      <pc:sldChg chg="addSp modSp add mod modAnim">
        <pc:chgData name="Blanka Čermáková" userId="4b20247c-846d-4834-9f0d-9eeb286f50bd" providerId="ADAL" clId="{F3FF6AAC-556B-7749-B5DB-D7BFE645D7A4}" dt="2024-09-26T06:40:07.034" v="190"/>
        <pc:sldMkLst>
          <pc:docMk/>
          <pc:sldMk cId="1257853118" sldId="2145707912"/>
        </pc:sldMkLst>
        <pc:spChg chg="mod">
          <ac:chgData name="Blanka Čermáková" userId="4b20247c-846d-4834-9f0d-9eeb286f50bd" providerId="ADAL" clId="{F3FF6AAC-556B-7749-B5DB-D7BFE645D7A4}" dt="2024-09-26T06:39:50.803" v="189" actId="2085"/>
          <ac:spMkLst>
            <pc:docMk/>
            <pc:sldMk cId="1257853118" sldId="2145707912"/>
            <ac:spMk id="5" creationId="{6D95AAA0-3C23-2089-D34E-158740EE240D}"/>
          </ac:spMkLst>
        </pc:spChg>
        <pc:cxnChg chg="add mod">
          <ac:chgData name="Blanka Čermáková" userId="4b20247c-846d-4834-9f0d-9eeb286f50bd" providerId="ADAL" clId="{F3FF6AAC-556B-7749-B5DB-D7BFE645D7A4}" dt="2024-09-26T06:39:18.833" v="182" actId="14100"/>
          <ac:cxnSpMkLst>
            <pc:docMk/>
            <pc:sldMk cId="1257853118" sldId="2145707912"/>
            <ac:cxnSpMk id="6" creationId="{AF93EA8E-036F-3BDF-3BED-F0C6BD107E04}"/>
          </ac:cxnSpMkLst>
        </pc:cxnChg>
        <pc:cxnChg chg="add mod">
          <ac:chgData name="Blanka Čermáková" userId="4b20247c-846d-4834-9f0d-9eeb286f50bd" providerId="ADAL" clId="{F3FF6AAC-556B-7749-B5DB-D7BFE645D7A4}" dt="2024-09-26T06:39:43.844" v="187" actId="14100"/>
          <ac:cxnSpMkLst>
            <pc:docMk/>
            <pc:sldMk cId="1257853118" sldId="2145707912"/>
            <ac:cxnSpMk id="7" creationId="{56F612EE-70C4-0990-4621-E41F92C103E5}"/>
          </ac:cxnSpMkLst>
        </pc:cxnChg>
        <pc:cxnChg chg="add mod">
          <ac:chgData name="Blanka Čermáková" userId="4b20247c-846d-4834-9f0d-9eeb286f50bd" providerId="ADAL" clId="{F3FF6AAC-556B-7749-B5DB-D7BFE645D7A4}" dt="2024-09-26T06:39:46.259" v="188" actId="14100"/>
          <ac:cxnSpMkLst>
            <pc:docMk/>
            <pc:sldMk cId="1257853118" sldId="2145707912"/>
            <ac:cxnSpMk id="9" creationId="{947DE35B-E060-D950-AA15-7970DD23DE0E}"/>
          </ac:cxnSpMkLst>
        </pc:cxnChg>
      </pc:sldChg>
      <pc:sldChg chg="addSp delSp modSp add mod delAnim">
        <pc:chgData name="Blanka Čermáková" userId="4b20247c-846d-4834-9f0d-9eeb286f50bd" providerId="ADAL" clId="{F3FF6AAC-556B-7749-B5DB-D7BFE645D7A4}" dt="2024-09-26T06:47:16.485" v="538" actId="1076"/>
        <pc:sldMkLst>
          <pc:docMk/>
          <pc:sldMk cId="3093648141" sldId="2145707913"/>
        </pc:sldMkLst>
      </pc:sldChg>
      <pc:sldChg chg="addSp modSp new mod">
        <pc:chgData name="Blanka Čermáková" userId="4b20247c-846d-4834-9f0d-9eeb286f50bd" providerId="ADAL" clId="{F3FF6AAC-556B-7749-B5DB-D7BFE645D7A4}" dt="2024-09-26T06:56:17.454" v="914" actId="113"/>
        <pc:sldMkLst>
          <pc:docMk/>
          <pc:sldMk cId="4271226030" sldId="2145707915"/>
        </pc:sldMkLst>
      </pc:sldChg>
    </pc:docChg>
  </pc:docChgLst>
  <pc:docChgLst>
    <pc:chgData name="Marek Tomka" userId="0e0ec135-d6c9-4ebc-90bc-26067268f1f9" providerId="ADAL" clId="{AFCBA414-BF32-4DBC-AE02-41AD07B32D66}"/>
    <pc:docChg chg="undo redo custSel addSld delSld modSld sldOrd modSection">
      <pc:chgData name="Marek Tomka" userId="0e0ec135-d6c9-4ebc-90bc-26067268f1f9" providerId="ADAL" clId="{AFCBA414-BF32-4DBC-AE02-41AD07B32D66}" dt="2024-10-14T17:51:53.970" v="16086" actId="14100"/>
      <pc:docMkLst>
        <pc:docMk/>
      </pc:docMkLst>
      <pc:sldChg chg="modSp mod">
        <pc:chgData name="Marek Tomka" userId="0e0ec135-d6c9-4ebc-90bc-26067268f1f9" providerId="ADAL" clId="{AFCBA414-BF32-4DBC-AE02-41AD07B32D66}" dt="2024-10-08T18:57:18.486" v="14357" actId="20577"/>
        <pc:sldMkLst>
          <pc:docMk/>
          <pc:sldMk cId="2841334400" sldId="281"/>
        </pc:sldMkLst>
        <pc:spChg chg="mod">
          <ac:chgData name="Marek Tomka" userId="0e0ec135-d6c9-4ebc-90bc-26067268f1f9" providerId="ADAL" clId="{AFCBA414-BF32-4DBC-AE02-41AD07B32D66}" dt="2024-10-01T13:21:29.422" v="6" actId="20577"/>
          <ac:spMkLst>
            <pc:docMk/>
            <pc:sldMk cId="2841334400" sldId="281"/>
            <ac:spMk id="2" creationId="{003FC5C0-F4B9-4D48-8C63-3892AFF547FE}"/>
          </ac:spMkLst>
        </pc:spChg>
        <pc:spChg chg="mod">
          <ac:chgData name="Marek Tomka" userId="0e0ec135-d6c9-4ebc-90bc-26067268f1f9" providerId="ADAL" clId="{AFCBA414-BF32-4DBC-AE02-41AD07B32D66}" dt="2024-10-08T18:57:18.486" v="14357" actId="20577"/>
          <ac:spMkLst>
            <pc:docMk/>
            <pc:sldMk cId="2841334400" sldId="281"/>
            <ac:spMk id="4" creationId="{963F5BD7-1724-40E3-88BB-50B4AE8EECCE}"/>
          </ac:spMkLst>
        </pc:spChg>
      </pc:sldChg>
      <pc:sldChg chg="del">
        <pc:chgData name="Marek Tomka" userId="0e0ec135-d6c9-4ebc-90bc-26067268f1f9" providerId="ADAL" clId="{AFCBA414-BF32-4DBC-AE02-41AD07B32D66}" dt="2024-10-04T06:44:45.537" v="5829" actId="47"/>
        <pc:sldMkLst>
          <pc:docMk/>
          <pc:sldMk cId="138022896" sldId="907"/>
        </pc:sldMkLst>
      </pc:sldChg>
      <pc:sldChg chg="del">
        <pc:chgData name="Marek Tomka" userId="0e0ec135-d6c9-4ebc-90bc-26067268f1f9" providerId="ADAL" clId="{AFCBA414-BF32-4DBC-AE02-41AD07B32D66}" dt="2024-10-04T08:44:27.355" v="7052" actId="47"/>
        <pc:sldMkLst>
          <pc:docMk/>
          <pc:sldMk cId="117409488" sldId="1198"/>
        </pc:sldMkLst>
      </pc:sldChg>
      <pc:sldChg chg="del">
        <pc:chgData name="Marek Tomka" userId="0e0ec135-d6c9-4ebc-90bc-26067268f1f9" providerId="ADAL" clId="{AFCBA414-BF32-4DBC-AE02-41AD07B32D66}" dt="2024-10-04T06:44:25.615" v="5825" actId="47"/>
        <pc:sldMkLst>
          <pc:docMk/>
          <pc:sldMk cId="1038227614" sldId="1322"/>
        </pc:sldMkLst>
      </pc:sldChg>
      <pc:sldChg chg="del">
        <pc:chgData name="Marek Tomka" userId="0e0ec135-d6c9-4ebc-90bc-26067268f1f9" providerId="ADAL" clId="{AFCBA414-BF32-4DBC-AE02-41AD07B32D66}" dt="2024-10-04T06:44:23.756" v="5824" actId="47"/>
        <pc:sldMkLst>
          <pc:docMk/>
          <pc:sldMk cId="4257452287" sldId="1348"/>
        </pc:sldMkLst>
      </pc:sldChg>
      <pc:sldChg chg="del">
        <pc:chgData name="Marek Tomka" userId="0e0ec135-d6c9-4ebc-90bc-26067268f1f9" providerId="ADAL" clId="{AFCBA414-BF32-4DBC-AE02-41AD07B32D66}" dt="2024-10-04T06:44:19.142" v="5821" actId="47"/>
        <pc:sldMkLst>
          <pc:docMk/>
          <pc:sldMk cId="167306177" sldId="1356"/>
        </pc:sldMkLst>
      </pc:sldChg>
      <pc:sldChg chg="del">
        <pc:chgData name="Marek Tomka" userId="0e0ec135-d6c9-4ebc-90bc-26067268f1f9" providerId="ADAL" clId="{AFCBA414-BF32-4DBC-AE02-41AD07B32D66}" dt="2024-10-04T06:44:20.321" v="5822" actId="47"/>
        <pc:sldMkLst>
          <pc:docMk/>
          <pc:sldMk cId="2458461484" sldId="1357"/>
        </pc:sldMkLst>
      </pc:sldChg>
      <pc:sldChg chg="del">
        <pc:chgData name="Marek Tomka" userId="0e0ec135-d6c9-4ebc-90bc-26067268f1f9" providerId="ADAL" clId="{AFCBA414-BF32-4DBC-AE02-41AD07B32D66}" dt="2024-10-04T06:44:27.184" v="5826" actId="47"/>
        <pc:sldMkLst>
          <pc:docMk/>
          <pc:sldMk cId="1804153708" sldId="1428"/>
        </pc:sldMkLst>
      </pc:sldChg>
      <pc:sldChg chg="del">
        <pc:chgData name="Marek Tomka" userId="0e0ec135-d6c9-4ebc-90bc-26067268f1f9" providerId="ADAL" clId="{AFCBA414-BF32-4DBC-AE02-41AD07B32D66}" dt="2024-10-04T06:44:22.002" v="5823" actId="47"/>
        <pc:sldMkLst>
          <pc:docMk/>
          <pc:sldMk cId="2531891959" sldId="1430"/>
        </pc:sldMkLst>
      </pc:sldChg>
      <pc:sldChg chg="addSp delSp modSp mod">
        <pc:chgData name="Marek Tomka" userId="0e0ec135-d6c9-4ebc-90bc-26067268f1f9" providerId="ADAL" clId="{AFCBA414-BF32-4DBC-AE02-41AD07B32D66}" dt="2024-10-07T13:44:46.420" v="13180" actId="478"/>
        <pc:sldMkLst>
          <pc:docMk/>
          <pc:sldMk cId="187778732" sldId="1531"/>
        </pc:sldMkLst>
      </pc:sldChg>
      <pc:sldChg chg="modSp mod">
        <pc:chgData name="Marek Tomka" userId="0e0ec135-d6c9-4ebc-90bc-26067268f1f9" providerId="ADAL" clId="{AFCBA414-BF32-4DBC-AE02-41AD07B32D66}" dt="2024-10-07T13:28:09.827" v="13100"/>
        <pc:sldMkLst>
          <pc:docMk/>
          <pc:sldMk cId="497657276" sldId="1822"/>
        </pc:sldMkLst>
        <pc:spChg chg="mod">
          <ac:chgData name="Marek Tomka" userId="0e0ec135-d6c9-4ebc-90bc-26067268f1f9" providerId="ADAL" clId="{AFCBA414-BF32-4DBC-AE02-41AD07B32D66}" dt="2024-10-07T13:28:09.827" v="13100"/>
          <ac:spMkLst>
            <pc:docMk/>
            <pc:sldMk cId="497657276" sldId="1822"/>
            <ac:spMk id="2" creationId="{2C1D842B-03C8-41F0-91A9-43F9A9FBA0C9}"/>
          </ac:spMkLst>
        </pc:spChg>
      </pc:sldChg>
      <pc:sldChg chg="addSp delSp modSp mod">
        <pc:chgData name="Marek Tomka" userId="0e0ec135-d6c9-4ebc-90bc-26067268f1f9" providerId="ADAL" clId="{AFCBA414-BF32-4DBC-AE02-41AD07B32D66}" dt="2024-10-07T13:52:16.121" v="13243" actId="478"/>
        <pc:sldMkLst>
          <pc:docMk/>
          <pc:sldMk cId="853583448" sldId="1836"/>
        </pc:sldMkLst>
      </pc:sldChg>
      <pc:sldChg chg="del">
        <pc:chgData name="Marek Tomka" userId="0e0ec135-d6c9-4ebc-90bc-26067268f1f9" providerId="ADAL" clId="{AFCBA414-BF32-4DBC-AE02-41AD07B32D66}" dt="2024-10-03T07:51:26.643" v="2937" actId="47"/>
        <pc:sldMkLst>
          <pc:docMk/>
          <pc:sldMk cId="1574340119" sldId="1970"/>
        </pc:sldMkLst>
      </pc:sldChg>
      <pc:sldChg chg="del">
        <pc:chgData name="Marek Tomka" userId="0e0ec135-d6c9-4ebc-90bc-26067268f1f9" providerId="ADAL" clId="{AFCBA414-BF32-4DBC-AE02-41AD07B32D66}" dt="2024-10-04T06:44:49.352" v="5831" actId="47"/>
        <pc:sldMkLst>
          <pc:docMk/>
          <pc:sldMk cId="2219176502" sldId="2047"/>
        </pc:sldMkLst>
      </pc:sldChg>
      <pc:sldChg chg="del">
        <pc:chgData name="Marek Tomka" userId="0e0ec135-d6c9-4ebc-90bc-26067268f1f9" providerId="ADAL" clId="{AFCBA414-BF32-4DBC-AE02-41AD07B32D66}" dt="2024-10-03T07:51:25.564" v="2936" actId="47"/>
        <pc:sldMkLst>
          <pc:docMk/>
          <pc:sldMk cId="3191946642" sldId="2162"/>
        </pc:sldMkLst>
      </pc:sldChg>
      <pc:sldChg chg="add del">
        <pc:chgData name="Marek Tomka" userId="0e0ec135-d6c9-4ebc-90bc-26067268f1f9" providerId="ADAL" clId="{AFCBA414-BF32-4DBC-AE02-41AD07B32D66}" dt="2024-10-04T10:20:34.863" v="7748" actId="47"/>
        <pc:sldMkLst>
          <pc:docMk/>
          <pc:sldMk cId="1303771187" sldId="2201"/>
        </pc:sldMkLst>
      </pc:sldChg>
      <pc:sldChg chg="del">
        <pc:chgData name="Marek Tomka" userId="0e0ec135-d6c9-4ebc-90bc-26067268f1f9" providerId="ADAL" clId="{AFCBA414-BF32-4DBC-AE02-41AD07B32D66}" dt="2024-10-07T14:46:08.632" v="13389" actId="47"/>
        <pc:sldMkLst>
          <pc:docMk/>
          <pc:sldMk cId="3263537651" sldId="2210"/>
        </pc:sldMkLst>
      </pc:sldChg>
      <pc:sldChg chg="addSp modSp del mod">
        <pc:chgData name="Marek Tomka" userId="0e0ec135-d6c9-4ebc-90bc-26067268f1f9" providerId="ADAL" clId="{AFCBA414-BF32-4DBC-AE02-41AD07B32D66}" dt="2024-10-08T06:13:20.498" v="13715" actId="47"/>
        <pc:sldMkLst>
          <pc:docMk/>
          <pc:sldMk cId="331548945" sldId="2212"/>
        </pc:sldMkLst>
      </pc:sldChg>
      <pc:sldChg chg="del">
        <pc:chgData name="Marek Tomka" userId="0e0ec135-d6c9-4ebc-90bc-26067268f1f9" providerId="ADAL" clId="{AFCBA414-BF32-4DBC-AE02-41AD07B32D66}" dt="2024-10-04T08:44:23.858" v="7050" actId="47"/>
        <pc:sldMkLst>
          <pc:docMk/>
          <pc:sldMk cId="1337789845" sldId="2223"/>
        </pc:sldMkLst>
      </pc:sldChg>
      <pc:sldChg chg="del">
        <pc:chgData name="Marek Tomka" userId="0e0ec135-d6c9-4ebc-90bc-26067268f1f9" providerId="ADAL" clId="{AFCBA414-BF32-4DBC-AE02-41AD07B32D66}" dt="2024-10-04T08:44:25.089" v="7051" actId="47"/>
        <pc:sldMkLst>
          <pc:docMk/>
          <pc:sldMk cId="3597036526" sldId="2226"/>
        </pc:sldMkLst>
      </pc:sldChg>
      <pc:sldChg chg="addSp delSp modSp add del mod">
        <pc:chgData name="Marek Tomka" userId="0e0ec135-d6c9-4ebc-90bc-26067268f1f9" providerId="ADAL" clId="{AFCBA414-BF32-4DBC-AE02-41AD07B32D66}" dt="2024-10-14T10:41:20.972" v="15955" actId="14100"/>
        <pc:sldMkLst>
          <pc:docMk/>
          <pc:sldMk cId="2903204766" sldId="2416"/>
        </pc:sldMkLst>
        <pc:spChg chg="mod">
          <ac:chgData name="Marek Tomka" userId="0e0ec135-d6c9-4ebc-90bc-26067268f1f9" providerId="ADAL" clId="{AFCBA414-BF32-4DBC-AE02-41AD07B32D66}" dt="2024-10-07T13:22:24.427" v="12999" actId="20577"/>
          <ac:spMkLst>
            <pc:docMk/>
            <pc:sldMk cId="2903204766" sldId="2416"/>
            <ac:spMk id="2" creationId="{BAB92350-6D04-43D4-8AD9-A35D90BBD824}"/>
          </ac:spMkLst>
        </pc:spChg>
        <pc:spChg chg="mod">
          <ac:chgData name="Marek Tomka" userId="0e0ec135-d6c9-4ebc-90bc-26067268f1f9" providerId="ADAL" clId="{AFCBA414-BF32-4DBC-AE02-41AD07B32D66}" dt="2024-10-07T13:27:11.767" v="13094" actId="1076"/>
          <ac:spMkLst>
            <pc:docMk/>
            <pc:sldMk cId="2903204766" sldId="2416"/>
            <ac:spMk id="3" creationId="{A3ED8522-B366-FE01-D8EF-CD1070B7DD5F}"/>
          </ac:spMkLst>
        </pc:spChg>
        <pc:spChg chg="mod">
          <ac:chgData name="Marek Tomka" userId="0e0ec135-d6c9-4ebc-90bc-26067268f1f9" providerId="ADAL" clId="{AFCBA414-BF32-4DBC-AE02-41AD07B32D66}" dt="2024-10-07T13:27:26.689" v="13098" actId="1035"/>
          <ac:spMkLst>
            <pc:docMk/>
            <pc:sldMk cId="2903204766" sldId="2416"/>
            <ac:spMk id="5" creationId="{01A95249-6B17-5714-8124-B1C43BB119EA}"/>
          </ac:spMkLst>
        </pc:spChg>
        <pc:spChg chg="mod">
          <ac:chgData name="Marek Tomka" userId="0e0ec135-d6c9-4ebc-90bc-26067268f1f9" providerId="ADAL" clId="{AFCBA414-BF32-4DBC-AE02-41AD07B32D66}" dt="2024-10-07T13:27:08.033" v="13093" actId="1076"/>
          <ac:spMkLst>
            <pc:docMk/>
            <pc:sldMk cId="2903204766" sldId="2416"/>
            <ac:spMk id="6" creationId="{6E7A512A-C49F-49AB-18CE-8AAAF50057A8}"/>
          </ac:spMkLst>
        </pc:spChg>
        <pc:spChg chg="mod">
          <ac:chgData name="Marek Tomka" userId="0e0ec135-d6c9-4ebc-90bc-26067268f1f9" providerId="ADAL" clId="{AFCBA414-BF32-4DBC-AE02-41AD07B32D66}" dt="2024-10-07T13:26:29.586" v="13068" actId="1036"/>
          <ac:spMkLst>
            <pc:docMk/>
            <pc:sldMk cId="2903204766" sldId="2416"/>
            <ac:spMk id="11" creationId="{B804A5E8-7DBD-6532-8F4A-1F593348816F}"/>
          </ac:spMkLst>
        </pc:spChg>
        <pc:spChg chg="mod">
          <ac:chgData name="Marek Tomka" userId="0e0ec135-d6c9-4ebc-90bc-26067268f1f9" providerId="ADAL" clId="{AFCBA414-BF32-4DBC-AE02-41AD07B32D66}" dt="2024-10-07T13:23:09.488" v="13014" actId="1036"/>
          <ac:spMkLst>
            <pc:docMk/>
            <pc:sldMk cId="2903204766" sldId="2416"/>
            <ac:spMk id="15" creationId="{FE2317CB-E064-482F-A417-BA409F6FDA11}"/>
          </ac:spMkLst>
        </pc:spChg>
        <pc:spChg chg="mod">
          <ac:chgData name="Marek Tomka" userId="0e0ec135-d6c9-4ebc-90bc-26067268f1f9" providerId="ADAL" clId="{AFCBA414-BF32-4DBC-AE02-41AD07B32D66}" dt="2024-10-07T13:23:11.965" v="13016" actId="1036"/>
          <ac:spMkLst>
            <pc:docMk/>
            <pc:sldMk cId="2903204766" sldId="2416"/>
            <ac:spMk id="18" creationId="{F2BB7556-A0A2-4855-BC4B-CA4A7890A0C0}"/>
          </ac:spMkLst>
        </pc:spChg>
        <pc:spChg chg="mod">
          <ac:chgData name="Marek Tomka" userId="0e0ec135-d6c9-4ebc-90bc-26067268f1f9" providerId="ADAL" clId="{AFCBA414-BF32-4DBC-AE02-41AD07B32D66}" dt="2024-10-07T13:26:55.122" v="13086" actId="20577"/>
          <ac:spMkLst>
            <pc:docMk/>
            <pc:sldMk cId="2903204766" sldId="2416"/>
            <ac:spMk id="27" creationId="{BFE71A47-CE4A-4FB3-BC58-B44297A56834}"/>
          </ac:spMkLst>
        </pc:spChg>
        <pc:spChg chg="mod">
          <ac:chgData name="Marek Tomka" userId="0e0ec135-d6c9-4ebc-90bc-26067268f1f9" providerId="ADAL" clId="{AFCBA414-BF32-4DBC-AE02-41AD07B32D66}" dt="2024-10-07T13:26:39.384" v="13072" actId="1076"/>
          <ac:spMkLst>
            <pc:docMk/>
            <pc:sldMk cId="2903204766" sldId="2416"/>
            <ac:spMk id="28" creationId="{F8188EE0-221A-44CB-8F01-B518E855F57F}"/>
          </ac:spMkLst>
        </pc:spChg>
        <pc:spChg chg="mod">
          <ac:chgData name="Marek Tomka" userId="0e0ec135-d6c9-4ebc-90bc-26067268f1f9" providerId="ADAL" clId="{AFCBA414-BF32-4DBC-AE02-41AD07B32D66}" dt="2024-10-07T13:26:28.310" v="13067" actId="1038"/>
          <ac:spMkLst>
            <pc:docMk/>
            <pc:sldMk cId="2903204766" sldId="2416"/>
            <ac:spMk id="29" creationId="{4CF8E8AA-FBBD-4B94-BD19-7DE7E66B597A}"/>
          </ac:spMkLst>
        </pc:spChg>
        <pc:spChg chg="add mod">
          <ac:chgData name="Marek Tomka" userId="0e0ec135-d6c9-4ebc-90bc-26067268f1f9" providerId="ADAL" clId="{AFCBA414-BF32-4DBC-AE02-41AD07B32D66}" dt="2024-10-07T13:29:19.143" v="13115" actId="1036"/>
          <ac:spMkLst>
            <pc:docMk/>
            <pc:sldMk cId="2903204766" sldId="2416"/>
            <ac:spMk id="35" creationId="{54E5C1C7-A846-8BCB-A68D-E5157657D22F}"/>
          </ac:spMkLst>
        </pc:spChg>
        <pc:spChg chg="add mod">
          <ac:chgData name="Marek Tomka" userId="0e0ec135-d6c9-4ebc-90bc-26067268f1f9" providerId="ADAL" clId="{AFCBA414-BF32-4DBC-AE02-41AD07B32D66}" dt="2024-10-07T13:28:58.686" v="13107" actId="14100"/>
          <ac:spMkLst>
            <pc:docMk/>
            <pc:sldMk cId="2903204766" sldId="2416"/>
            <ac:spMk id="36" creationId="{3F4BC014-B84D-05D9-1E70-62722C6C6D8E}"/>
          </ac:spMkLst>
        </pc:spChg>
        <pc:spChg chg="add mod">
          <ac:chgData name="Marek Tomka" userId="0e0ec135-d6c9-4ebc-90bc-26067268f1f9" providerId="ADAL" clId="{AFCBA414-BF32-4DBC-AE02-41AD07B32D66}" dt="2024-10-07T13:29:21.925" v="13116" actId="1076"/>
          <ac:spMkLst>
            <pc:docMk/>
            <pc:sldMk cId="2903204766" sldId="2416"/>
            <ac:spMk id="37" creationId="{2295B9F6-EBDE-087A-FB5B-6A114C7BC9A7}"/>
          </ac:spMkLst>
        </pc:spChg>
        <pc:cxnChg chg="mod">
          <ac:chgData name="Marek Tomka" userId="0e0ec135-d6c9-4ebc-90bc-26067268f1f9" providerId="ADAL" clId="{AFCBA414-BF32-4DBC-AE02-41AD07B32D66}" dt="2024-10-07T13:23:02.934" v="13008" actId="1076"/>
          <ac:cxnSpMkLst>
            <pc:docMk/>
            <pc:sldMk cId="2903204766" sldId="2416"/>
            <ac:cxnSpMk id="9" creationId="{CC21B557-141E-4324-8653-ED129AC39BAD}"/>
          </ac:cxnSpMkLst>
        </pc:cxnChg>
        <pc:cxnChg chg="mod">
          <ac:chgData name="Marek Tomka" userId="0e0ec135-d6c9-4ebc-90bc-26067268f1f9" providerId="ADAL" clId="{AFCBA414-BF32-4DBC-AE02-41AD07B32D66}" dt="2024-10-07T13:23:06.799" v="13009" actId="1076"/>
          <ac:cxnSpMkLst>
            <pc:docMk/>
            <pc:sldMk cId="2903204766" sldId="2416"/>
            <ac:cxnSpMk id="12" creationId="{9BD97CD0-DD6E-4538-9314-0022C1C485E7}"/>
          </ac:cxnSpMkLst>
        </pc:cxnChg>
        <pc:cxnChg chg="mod">
          <ac:chgData name="Marek Tomka" userId="0e0ec135-d6c9-4ebc-90bc-26067268f1f9" providerId="ADAL" clId="{AFCBA414-BF32-4DBC-AE02-41AD07B32D66}" dt="2024-10-07T13:25:09.671" v="13039" actId="14100"/>
          <ac:cxnSpMkLst>
            <pc:docMk/>
            <pc:sldMk cId="2903204766" sldId="2416"/>
            <ac:cxnSpMk id="14" creationId="{D151A45C-5253-06AC-4854-9A834686859A}"/>
          </ac:cxnSpMkLst>
        </pc:cxnChg>
        <pc:cxnChg chg="mod">
          <ac:chgData name="Marek Tomka" userId="0e0ec135-d6c9-4ebc-90bc-26067268f1f9" providerId="ADAL" clId="{AFCBA414-BF32-4DBC-AE02-41AD07B32D66}" dt="2024-10-07T13:26:41.984" v="13074" actId="14100"/>
          <ac:cxnSpMkLst>
            <pc:docMk/>
            <pc:sldMk cId="2903204766" sldId="2416"/>
            <ac:cxnSpMk id="16" creationId="{7E9678A6-BB61-7821-33EB-B3782A56FFEA}"/>
          </ac:cxnSpMkLst>
        </pc:cxnChg>
        <pc:cxnChg chg="add mod">
          <ac:chgData name="Marek Tomka" userId="0e0ec135-d6c9-4ebc-90bc-26067268f1f9" providerId="ADAL" clId="{AFCBA414-BF32-4DBC-AE02-41AD07B32D66}" dt="2024-10-14T10:41:20.972" v="15955" actId="14100"/>
          <ac:cxnSpMkLst>
            <pc:docMk/>
            <pc:sldMk cId="2903204766" sldId="2416"/>
            <ac:cxnSpMk id="17" creationId="{6990D633-13F1-2FD4-C756-93D25D368C98}"/>
          </ac:cxnSpMkLst>
        </pc:cxnChg>
      </pc:sldChg>
      <pc:sldChg chg="addSp delSp modSp add mod">
        <pc:chgData name="Marek Tomka" userId="0e0ec135-d6c9-4ebc-90bc-26067268f1f9" providerId="ADAL" clId="{AFCBA414-BF32-4DBC-AE02-41AD07B32D66}" dt="2024-10-04T10:11:14.245" v="7683" actId="1076"/>
        <pc:sldMkLst>
          <pc:docMk/>
          <pc:sldMk cId="2423937133" sldId="2145707256"/>
        </pc:sldMkLst>
        <pc:spChg chg="add mod">
          <ac:chgData name="Marek Tomka" userId="0e0ec135-d6c9-4ebc-90bc-26067268f1f9" providerId="ADAL" clId="{AFCBA414-BF32-4DBC-AE02-41AD07B32D66}" dt="2024-10-04T09:56:43.184" v="7575" actId="1036"/>
          <ac:spMkLst>
            <pc:docMk/>
            <pc:sldMk cId="2423937133" sldId="2145707256"/>
            <ac:spMk id="5" creationId="{FB205B12-0C5A-6B46-CFEF-0F3FE6F0DC38}"/>
          </ac:spMkLst>
        </pc:spChg>
        <pc:spChg chg="add mod">
          <ac:chgData name="Marek Tomka" userId="0e0ec135-d6c9-4ebc-90bc-26067268f1f9" providerId="ADAL" clId="{AFCBA414-BF32-4DBC-AE02-41AD07B32D66}" dt="2024-10-04T09:57:03.975" v="7586" actId="1076"/>
          <ac:spMkLst>
            <pc:docMk/>
            <pc:sldMk cId="2423937133" sldId="2145707256"/>
            <ac:spMk id="12" creationId="{32BBB364-0395-E849-73CB-E9630802A4F0}"/>
          </ac:spMkLst>
        </pc:spChg>
        <pc:spChg chg="mod">
          <ac:chgData name="Marek Tomka" userId="0e0ec135-d6c9-4ebc-90bc-26067268f1f9" providerId="ADAL" clId="{AFCBA414-BF32-4DBC-AE02-41AD07B32D66}" dt="2024-10-04T10:05:13.107" v="7614" actId="20577"/>
          <ac:spMkLst>
            <pc:docMk/>
            <pc:sldMk cId="2423937133" sldId="2145707256"/>
            <ac:spMk id="13" creationId="{BD1395F9-606D-4C18-8212-8BB930DD9973}"/>
          </ac:spMkLst>
        </pc:spChg>
        <pc:spChg chg="mod">
          <ac:chgData name="Marek Tomka" userId="0e0ec135-d6c9-4ebc-90bc-26067268f1f9" providerId="ADAL" clId="{AFCBA414-BF32-4DBC-AE02-41AD07B32D66}" dt="2024-10-04T09:57:34.016" v="7606" actId="1035"/>
          <ac:spMkLst>
            <pc:docMk/>
            <pc:sldMk cId="2423937133" sldId="2145707256"/>
            <ac:spMk id="14" creationId="{60CA511B-957B-45A0-9A03-F8B74DB88BC4}"/>
          </ac:spMkLst>
        </pc:spChg>
        <pc:spChg chg="add mod">
          <ac:chgData name="Marek Tomka" userId="0e0ec135-d6c9-4ebc-90bc-26067268f1f9" providerId="ADAL" clId="{AFCBA414-BF32-4DBC-AE02-41AD07B32D66}" dt="2024-10-04T10:11:14.245" v="7683" actId="1076"/>
          <ac:spMkLst>
            <pc:docMk/>
            <pc:sldMk cId="2423937133" sldId="2145707256"/>
            <ac:spMk id="16" creationId="{A02CDD03-E30E-2BF1-F911-98D930558150}"/>
          </ac:spMkLst>
        </pc:spChg>
        <pc:spChg chg="add mod">
          <ac:chgData name="Marek Tomka" userId="0e0ec135-d6c9-4ebc-90bc-26067268f1f9" providerId="ADAL" clId="{AFCBA414-BF32-4DBC-AE02-41AD07B32D66}" dt="2024-10-04T10:05:59.881" v="7618" actId="1076"/>
          <ac:spMkLst>
            <pc:docMk/>
            <pc:sldMk cId="2423937133" sldId="2145707256"/>
            <ac:spMk id="17" creationId="{91198558-EDC7-FF7A-8B95-25C3C2B72866}"/>
          </ac:spMkLst>
        </pc:spChg>
        <pc:spChg chg="add mod">
          <ac:chgData name="Marek Tomka" userId="0e0ec135-d6c9-4ebc-90bc-26067268f1f9" providerId="ADAL" clId="{AFCBA414-BF32-4DBC-AE02-41AD07B32D66}" dt="2024-10-04T10:11:12.294" v="7682" actId="1076"/>
          <ac:spMkLst>
            <pc:docMk/>
            <pc:sldMk cId="2423937133" sldId="2145707256"/>
            <ac:spMk id="21" creationId="{8B3D775C-E4D8-8FFC-E45C-457AA3002F86}"/>
          </ac:spMkLst>
        </pc:spChg>
        <pc:cxnChg chg="mod">
          <ac:chgData name="Marek Tomka" userId="0e0ec135-d6c9-4ebc-90bc-26067268f1f9" providerId="ADAL" clId="{AFCBA414-BF32-4DBC-AE02-41AD07B32D66}" dt="2024-10-04T09:55:58.290" v="7526" actId="1037"/>
          <ac:cxnSpMkLst>
            <pc:docMk/>
            <pc:sldMk cId="2423937133" sldId="2145707256"/>
            <ac:cxnSpMk id="9" creationId="{140EADFC-47BC-5D8C-0296-BCE659BA40CC}"/>
          </ac:cxnSpMkLst>
        </pc:cxnChg>
      </pc:sldChg>
      <pc:sldChg chg="del">
        <pc:chgData name="Marek Tomka" userId="0e0ec135-d6c9-4ebc-90bc-26067268f1f9" providerId="ADAL" clId="{AFCBA414-BF32-4DBC-AE02-41AD07B32D66}" dt="2024-10-04T10:26:44.507" v="7750" actId="47"/>
        <pc:sldMkLst>
          <pc:docMk/>
          <pc:sldMk cId="779961771" sldId="2145707402"/>
        </pc:sldMkLst>
      </pc:sldChg>
      <pc:sldChg chg="addSp delSp modSp del mod">
        <pc:chgData name="Marek Tomka" userId="0e0ec135-d6c9-4ebc-90bc-26067268f1f9" providerId="ADAL" clId="{AFCBA414-BF32-4DBC-AE02-41AD07B32D66}" dt="2024-10-07T07:22:32.331" v="9844" actId="47"/>
        <pc:sldMkLst>
          <pc:docMk/>
          <pc:sldMk cId="663978000" sldId="2145707422"/>
        </pc:sldMkLst>
      </pc:sldChg>
      <pc:sldChg chg="del">
        <pc:chgData name="Marek Tomka" userId="0e0ec135-d6c9-4ebc-90bc-26067268f1f9" providerId="ADAL" clId="{AFCBA414-BF32-4DBC-AE02-41AD07B32D66}" dt="2024-10-02T06:10:16.606" v="441" actId="2696"/>
        <pc:sldMkLst>
          <pc:docMk/>
          <pc:sldMk cId="16639357" sldId="2145707463"/>
        </pc:sldMkLst>
      </pc:sldChg>
      <pc:sldChg chg="addSp delSp modSp mod modAnim">
        <pc:chgData name="Marek Tomka" userId="0e0ec135-d6c9-4ebc-90bc-26067268f1f9" providerId="ADAL" clId="{AFCBA414-BF32-4DBC-AE02-41AD07B32D66}" dt="2024-10-14T10:49:53.488" v="15970"/>
        <pc:sldMkLst>
          <pc:docMk/>
          <pc:sldMk cId="2347110871" sldId="2145707464"/>
        </pc:sldMkLst>
      </pc:sldChg>
      <pc:sldChg chg="addSp delSp modSp mod">
        <pc:chgData name="Marek Tomka" userId="0e0ec135-d6c9-4ebc-90bc-26067268f1f9" providerId="ADAL" clId="{AFCBA414-BF32-4DBC-AE02-41AD07B32D66}" dt="2024-10-02T05:50:36.422" v="115" actId="1036"/>
        <pc:sldMkLst>
          <pc:docMk/>
          <pc:sldMk cId="331699035" sldId="2145707471"/>
        </pc:sldMkLst>
        <pc:spChg chg="mod">
          <ac:chgData name="Marek Tomka" userId="0e0ec135-d6c9-4ebc-90bc-26067268f1f9" providerId="ADAL" clId="{AFCBA414-BF32-4DBC-AE02-41AD07B32D66}" dt="2024-10-02T05:48:25.997" v="75" actId="27636"/>
          <ac:spMkLst>
            <pc:docMk/>
            <pc:sldMk cId="331699035" sldId="2145707471"/>
            <ac:spMk id="3" creationId="{00000000-0000-0000-0000-000000000000}"/>
          </ac:spMkLst>
        </pc:spChg>
        <pc:spChg chg="mod">
          <ac:chgData name="Marek Tomka" userId="0e0ec135-d6c9-4ebc-90bc-26067268f1f9" providerId="ADAL" clId="{AFCBA414-BF32-4DBC-AE02-41AD07B32D66}" dt="2024-10-02T05:47:52.938" v="52" actId="20577"/>
          <ac:spMkLst>
            <pc:docMk/>
            <pc:sldMk cId="331699035" sldId="2145707471"/>
            <ac:spMk id="10" creationId="{00000000-0000-0000-0000-000000000000}"/>
          </ac:spMkLst>
        </pc:spChg>
        <pc:spChg chg="mod">
          <ac:chgData name="Marek Tomka" userId="0e0ec135-d6c9-4ebc-90bc-26067268f1f9" providerId="ADAL" clId="{AFCBA414-BF32-4DBC-AE02-41AD07B32D66}" dt="2024-10-02T05:47:48.853" v="43" actId="20577"/>
          <ac:spMkLst>
            <pc:docMk/>
            <pc:sldMk cId="331699035" sldId="2145707471"/>
            <ac:spMk id="12" creationId="{00000000-0000-0000-0000-000000000000}"/>
          </ac:spMkLst>
        </pc:spChg>
        <pc:spChg chg="mod">
          <ac:chgData name="Marek Tomka" userId="0e0ec135-d6c9-4ebc-90bc-26067268f1f9" providerId="ADAL" clId="{AFCBA414-BF32-4DBC-AE02-41AD07B32D66}" dt="2024-10-02T05:46:53.306" v="25" actId="20577"/>
          <ac:spMkLst>
            <pc:docMk/>
            <pc:sldMk cId="331699035" sldId="2145707471"/>
            <ac:spMk id="16" creationId="{DB2E0EAE-B6BC-490B-AE0E-BF55FFB1966E}"/>
          </ac:spMkLst>
        </pc:spChg>
      </pc:sldChg>
      <pc:sldChg chg="del">
        <pc:chgData name="Marek Tomka" userId="0e0ec135-d6c9-4ebc-90bc-26067268f1f9" providerId="ADAL" clId="{AFCBA414-BF32-4DBC-AE02-41AD07B32D66}" dt="2024-10-04T08:44:22.865" v="7049" actId="47"/>
        <pc:sldMkLst>
          <pc:docMk/>
          <pc:sldMk cId="3659536701" sldId="2145707475"/>
        </pc:sldMkLst>
      </pc:sldChg>
      <pc:sldChg chg="del">
        <pc:chgData name="Marek Tomka" userId="0e0ec135-d6c9-4ebc-90bc-26067268f1f9" providerId="ADAL" clId="{AFCBA414-BF32-4DBC-AE02-41AD07B32D66}" dt="2024-10-03T08:02:52.085" v="3065" actId="47"/>
        <pc:sldMkLst>
          <pc:docMk/>
          <pc:sldMk cId="2974407262" sldId="2145707500"/>
        </pc:sldMkLst>
      </pc:sldChg>
      <pc:sldChg chg="addSp delSp modSp del mod modShow">
        <pc:chgData name="Marek Tomka" userId="0e0ec135-d6c9-4ebc-90bc-26067268f1f9" providerId="ADAL" clId="{AFCBA414-BF32-4DBC-AE02-41AD07B32D66}" dt="2024-10-07T06:45:31.385" v="9569" actId="47"/>
        <pc:sldMkLst>
          <pc:docMk/>
          <pc:sldMk cId="4201929847" sldId="2145707503"/>
        </pc:sldMkLst>
      </pc:sldChg>
      <pc:sldChg chg="addSp delSp modSp del mod">
        <pc:chgData name="Marek Tomka" userId="0e0ec135-d6c9-4ebc-90bc-26067268f1f9" providerId="ADAL" clId="{AFCBA414-BF32-4DBC-AE02-41AD07B32D66}" dt="2024-10-07T05:12:56.283" v="8574" actId="47"/>
        <pc:sldMkLst>
          <pc:docMk/>
          <pc:sldMk cId="2718590480" sldId="2145707505"/>
        </pc:sldMkLst>
      </pc:sldChg>
      <pc:sldChg chg="modSp mod">
        <pc:chgData name="Marek Tomka" userId="0e0ec135-d6c9-4ebc-90bc-26067268f1f9" providerId="ADAL" clId="{AFCBA414-BF32-4DBC-AE02-41AD07B32D66}" dt="2024-10-02T05:58:32.976" v="191" actId="13926"/>
        <pc:sldMkLst>
          <pc:docMk/>
          <pc:sldMk cId="1384716922" sldId="2145707512"/>
        </pc:sldMkLst>
        <pc:spChg chg="mod">
          <ac:chgData name="Marek Tomka" userId="0e0ec135-d6c9-4ebc-90bc-26067268f1f9" providerId="ADAL" clId="{AFCBA414-BF32-4DBC-AE02-41AD07B32D66}" dt="2024-10-02T05:58:32.976" v="191" actId="13926"/>
          <ac:spMkLst>
            <pc:docMk/>
            <pc:sldMk cId="1384716922" sldId="2145707512"/>
            <ac:spMk id="8" creationId="{6642BCAC-B3F9-3890-3B4C-8A55C808B638}"/>
          </ac:spMkLst>
        </pc:spChg>
        <pc:spChg chg="mod">
          <ac:chgData name="Marek Tomka" userId="0e0ec135-d6c9-4ebc-90bc-26067268f1f9" providerId="ADAL" clId="{AFCBA414-BF32-4DBC-AE02-41AD07B32D66}" dt="2024-10-01T13:22:19.266" v="14" actId="20577"/>
          <ac:spMkLst>
            <pc:docMk/>
            <pc:sldMk cId="1384716922" sldId="2145707512"/>
            <ac:spMk id="9" creationId="{1D2A2668-055A-424D-886B-ECF6415570D6}"/>
          </ac:spMkLst>
        </pc:spChg>
      </pc:sldChg>
      <pc:sldChg chg="addSp delSp modSp mod">
        <pc:chgData name="Marek Tomka" userId="0e0ec135-d6c9-4ebc-90bc-26067268f1f9" providerId="ADAL" clId="{AFCBA414-BF32-4DBC-AE02-41AD07B32D66}" dt="2024-10-04T08:30:58.829" v="6900"/>
        <pc:sldMkLst>
          <pc:docMk/>
          <pc:sldMk cId="99461182" sldId="2145707514"/>
        </pc:sldMkLst>
      </pc:sldChg>
      <pc:sldChg chg="addSp modSp del">
        <pc:chgData name="Marek Tomka" userId="0e0ec135-d6c9-4ebc-90bc-26067268f1f9" providerId="ADAL" clId="{AFCBA414-BF32-4DBC-AE02-41AD07B32D66}" dt="2024-10-02T09:11:26.263" v="601" actId="47"/>
        <pc:sldMkLst>
          <pc:docMk/>
          <pc:sldMk cId="2105520093" sldId="2145707516"/>
        </pc:sldMkLst>
      </pc:sldChg>
      <pc:sldChg chg="del">
        <pc:chgData name="Marek Tomka" userId="0e0ec135-d6c9-4ebc-90bc-26067268f1f9" providerId="ADAL" clId="{AFCBA414-BF32-4DBC-AE02-41AD07B32D66}" dt="2024-10-03T08:02:45.480" v="3063" actId="47"/>
        <pc:sldMkLst>
          <pc:docMk/>
          <pc:sldMk cId="1550647695" sldId="2145707525"/>
        </pc:sldMkLst>
      </pc:sldChg>
      <pc:sldChg chg="del">
        <pc:chgData name="Marek Tomka" userId="0e0ec135-d6c9-4ebc-90bc-26067268f1f9" providerId="ADAL" clId="{AFCBA414-BF32-4DBC-AE02-41AD07B32D66}" dt="2024-10-04T06:44:42.877" v="5827" actId="47"/>
        <pc:sldMkLst>
          <pc:docMk/>
          <pc:sldMk cId="3175046035" sldId="2145707532"/>
        </pc:sldMkLst>
      </pc:sldChg>
      <pc:sldChg chg="del">
        <pc:chgData name="Marek Tomka" userId="0e0ec135-d6c9-4ebc-90bc-26067268f1f9" providerId="ADAL" clId="{AFCBA414-BF32-4DBC-AE02-41AD07B32D66}" dt="2024-10-04T06:44:43.961" v="5828" actId="47"/>
        <pc:sldMkLst>
          <pc:docMk/>
          <pc:sldMk cId="376224579" sldId="2145707533"/>
        </pc:sldMkLst>
      </pc:sldChg>
      <pc:sldChg chg="del">
        <pc:chgData name="Marek Tomka" userId="0e0ec135-d6c9-4ebc-90bc-26067268f1f9" providerId="ADAL" clId="{AFCBA414-BF32-4DBC-AE02-41AD07B32D66}" dt="2024-10-04T06:44:46.811" v="5830" actId="47"/>
        <pc:sldMkLst>
          <pc:docMk/>
          <pc:sldMk cId="2050057670" sldId="2145707534"/>
        </pc:sldMkLst>
      </pc:sldChg>
      <pc:sldChg chg="del">
        <pc:chgData name="Marek Tomka" userId="0e0ec135-d6c9-4ebc-90bc-26067268f1f9" providerId="ADAL" clId="{AFCBA414-BF32-4DBC-AE02-41AD07B32D66}" dt="2024-10-04T08:44:18.123" v="7048" actId="47"/>
        <pc:sldMkLst>
          <pc:docMk/>
          <pc:sldMk cId="3598249006" sldId="2145707535"/>
        </pc:sldMkLst>
      </pc:sldChg>
      <pc:sldChg chg="del">
        <pc:chgData name="Marek Tomka" userId="0e0ec135-d6c9-4ebc-90bc-26067268f1f9" providerId="ADAL" clId="{AFCBA414-BF32-4DBC-AE02-41AD07B32D66}" dt="2024-10-04T06:44:50.552" v="5832" actId="47"/>
        <pc:sldMkLst>
          <pc:docMk/>
          <pc:sldMk cId="3042031456" sldId="2145707538"/>
        </pc:sldMkLst>
      </pc:sldChg>
      <pc:sldChg chg="del">
        <pc:chgData name="Marek Tomka" userId="0e0ec135-d6c9-4ebc-90bc-26067268f1f9" providerId="ADAL" clId="{AFCBA414-BF32-4DBC-AE02-41AD07B32D66}" dt="2024-10-04T06:44:51.481" v="5833" actId="47"/>
        <pc:sldMkLst>
          <pc:docMk/>
          <pc:sldMk cId="1581429578" sldId="2145707540"/>
        </pc:sldMkLst>
      </pc:sldChg>
      <pc:sldChg chg="addSp delSp modSp mod">
        <pc:chgData name="Marek Tomka" userId="0e0ec135-d6c9-4ebc-90bc-26067268f1f9" providerId="ADAL" clId="{AFCBA414-BF32-4DBC-AE02-41AD07B32D66}" dt="2024-10-04T06:34:57.984" v="5642" actId="1076"/>
        <pc:sldMkLst>
          <pc:docMk/>
          <pc:sldMk cId="2582387081" sldId="2145707581"/>
        </pc:sldMkLst>
        <pc:spChg chg="add mod">
          <ac:chgData name="Marek Tomka" userId="0e0ec135-d6c9-4ebc-90bc-26067268f1f9" providerId="ADAL" clId="{AFCBA414-BF32-4DBC-AE02-41AD07B32D66}" dt="2024-10-04T06:34:43.186" v="5638"/>
          <ac:spMkLst>
            <pc:docMk/>
            <pc:sldMk cId="2582387081" sldId="2145707581"/>
            <ac:spMk id="11" creationId="{EEA14D2F-0554-2371-3192-5E3D2AFC4E7F}"/>
          </ac:spMkLst>
        </pc:spChg>
      </pc:sldChg>
      <pc:sldChg chg="addSp delSp modSp mod">
        <pc:chgData name="Marek Tomka" userId="0e0ec135-d6c9-4ebc-90bc-26067268f1f9" providerId="ADAL" clId="{AFCBA414-BF32-4DBC-AE02-41AD07B32D66}" dt="2024-10-07T11:56:28.979" v="12341" actId="1076"/>
        <pc:sldMkLst>
          <pc:docMk/>
          <pc:sldMk cId="3400830987" sldId="2145707587"/>
        </pc:sldMkLst>
        <pc:spChg chg="mod">
          <ac:chgData name="Marek Tomka" userId="0e0ec135-d6c9-4ebc-90bc-26067268f1f9" providerId="ADAL" clId="{AFCBA414-BF32-4DBC-AE02-41AD07B32D66}" dt="2024-10-04T07:58:19.456" v="6476" actId="20577"/>
          <ac:spMkLst>
            <pc:docMk/>
            <pc:sldMk cId="3400830987" sldId="2145707587"/>
            <ac:spMk id="14" creationId="{6E565411-ED47-6EF3-5667-4717F3481915}"/>
          </ac:spMkLst>
        </pc:spChg>
      </pc:sldChg>
      <pc:sldChg chg="addSp delSp modSp mod">
        <pc:chgData name="Marek Tomka" userId="0e0ec135-d6c9-4ebc-90bc-26067268f1f9" providerId="ADAL" clId="{AFCBA414-BF32-4DBC-AE02-41AD07B32D66}" dt="2024-10-07T11:58:42.574" v="12359" actId="478"/>
        <pc:sldMkLst>
          <pc:docMk/>
          <pc:sldMk cId="1533032220" sldId="2145707592"/>
        </pc:sldMkLst>
        <pc:spChg chg="mod ord">
          <ac:chgData name="Marek Tomka" userId="0e0ec135-d6c9-4ebc-90bc-26067268f1f9" providerId="ADAL" clId="{AFCBA414-BF32-4DBC-AE02-41AD07B32D66}" dt="2024-10-04T08:48:11.452" v="7113" actId="166"/>
          <ac:spMkLst>
            <pc:docMk/>
            <pc:sldMk cId="1533032220" sldId="2145707592"/>
            <ac:spMk id="3" creationId="{BD34CD2F-09ED-9704-D82E-E699BD30896A}"/>
          </ac:spMkLst>
        </pc:spChg>
        <pc:spChg chg="mod">
          <ac:chgData name="Marek Tomka" userId="0e0ec135-d6c9-4ebc-90bc-26067268f1f9" providerId="ADAL" clId="{AFCBA414-BF32-4DBC-AE02-41AD07B32D66}" dt="2024-10-04T08:48:03.145" v="7111" actId="1035"/>
          <ac:spMkLst>
            <pc:docMk/>
            <pc:sldMk cId="1533032220" sldId="2145707592"/>
            <ac:spMk id="4" creationId="{CBF4D70A-CEEF-11AA-C8F1-7CFFE6154A6A}"/>
          </ac:spMkLst>
        </pc:spChg>
        <pc:spChg chg="mod">
          <ac:chgData name="Marek Tomka" userId="0e0ec135-d6c9-4ebc-90bc-26067268f1f9" providerId="ADAL" clId="{AFCBA414-BF32-4DBC-AE02-41AD07B32D66}" dt="2024-10-04T08:47:13.889" v="7075" actId="20577"/>
          <ac:spMkLst>
            <pc:docMk/>
            <pc:sldMk cId="1533032220" sldId="2145707592"/>
            <ac:spMk id="6" creationId="{3EF2C1AE-86DF-4907-B92F-64C544B50DFD}"/>
          </ac:spMkLst>
        </pc:spChg>
        <pc:spChg chg="mod">
          <ac:chgData name="Marek Tomka" userId="0e0ec135-d6c9-4ebc-90bc-26067268f1f9" providerId="ADAL" clId="{AFCBA414-BF32-4DBC-AE02-41AD07B32D66}" dt="2024-10-04T08:48:34.243" v="7118" actId="20577"/>
          <ac:spMkLst>
            <pc:docMk/>
            <pc:sldMk cId="1533032220" sldId="2145707592"/>
            <ac:spMk id="8" creationId="{16F20CB4-0DA8-4E73-8764-AFE59D1EE5F7}"/>
          </ac:spMkLst>
        </pc:spChg>
        <pc:cxnChg chg="mod">
          <ac:chgData name="Marek Tomka" userId="0e0ec135-d6c9-4ebc-90bc-26067268f1f9" providerId="ADAL" clId="{AFCBA414-BF32-4DBC-AE02-41AD07B32D66}" dt="2024-10-04T08:47:36.680" v="7088" actId="14100"/>
          <ac:cxnSpMkLst>
            <pc:docMk/>
            <pc:sldMk cId="1533032220" sldId="2145707592"/>
            <ac:cxnSpMk id="16" creationId="{8624D2FF-7FF2-90EB-87D3-16FE0D6AAAFE}"/>
          </ac:cxnSpMkLst>
        </pc:cxnChg>
      </pc:sldChg>
      <pc:sldChg chg="del">
        <pc:chgData name="Marek Tomka" userId="0e0ec135-d6c9-4ebc-90bc-26067268f1f9" providerId="ADAL" clId="{AFCBA414-BF32-4DBC-AE02-41AD07B32D66}" dt="2024-10-03T08:02:58.400" v="3070" actId="47"/>
        <pc:sldMkLst>
          <pc:docMk/>
          <pc:sldMk cId="2140383147" sldId="2145707593"/>
        </pc:sldMkLst>
      </pc:sldChg>
      <pc:sldChg chg="del">
        <pc:chgData name="Marek Tomka" userId="0e0ec135-d6c9-4ebc-90bc-26067268f1f9" providerId="ADAL" clId="{AFCBA414-BF32-4DBC-AE02-41AD07B32D66}" dt="2024-10-03T08:02:59.192" v="3071" actId="47"/>
        <pc:sldMkLst>
          <pc:docMk/>
          <pc:sldMk cId="2078321663" sldId="2145707595"/>
        </pc:sldMkLst>
      </pc:sldChg>
      <pc:sldChg chg="del">
        <pc:chgData name="Marek Tomka" userId="0e0ec135-d6c9-4ebc-90bc-26067268f1f9" providerId="ADAL" clId="{AFCBA414-BF32-4DBC-AE02-41AD07B32D66}" dt="2024-10-03T08:03:02.531" v="3072" actId="47"/>
        <pc:sldMkLst>
          <pc:docMk/>
          <pc:sldMk cId="3281671289" sldId="2145707596"/>
        </pc:sldMkLst>
      </pc:sldChg>
      <pc:sldChg chg="addSp delSp modSp mod">
        <pc:chgData name="Marek Tomka" userId="0e0ec135-d6c9-4ebc-90bc-26067268f1f9" providerId="ADAL" clId="{AFCBA414-BF32-4DBC-AE02-41AD07B32D66}" dt="2024-10-07T07:41:53.423" v="10013" actId="404"/>
        <pc:sldMkLst>
          <pc:docMk/>
          <pc:sldMk cId="2525771975" sldId="2145707706"/>
        </pc:sldMkLst>
      </pc:sldChg>
      <pc:sldChg chg="addSp delSp modSp add mod">
        <pc:chgData name="Marek Tomka" userId="0e0ec135-d6c9-4ebc-90bc-26067268f1f9" providerId="ADAL" clId="{AFCBA414-BF32-4DBC-AE02-41AD07B32D66}" dt="2024-10-08T06:29:59.185" v="13840" actId="1037"/>
        <pc:sldMkLst>
          <pc:docMk/>
          <pc:sldMk cId="3729228860" sldId="2145707725"/>
        </pc:sldMkLst>
      </pc:sldChg>
      <pc:sldChg chg="addSp delSp modSp add del mod">
        <pc:chgData name="Marek Tomka" userId="0e0ec135-d6c9-4ebc-90bc-26067268f1f9" providerId="ADAL" clId="{AFCBA414-BF32-4DBC-AE02-41AD07B32D66}" dt="2024-10-08T13:40:18.968" v="14208" actId="47"/>
        <pc:sldMkLst>
          <pc:docMk/>
          <pc:sldMk cId="1480843368" sldId="2145707726"/>
        </pc:sldMkLst>
      </pc:sldChg>
      <pc:sldChg chg="del mod modShow">
        <pc:chgData name="Marek Tomka" userId="0e0ec135-d6c9-4ebc-90bc-26067268f1f9" providerId="ADAL" clId="{AFCBA414-BF32-4DBC-AE02-41AD07B32D66}" dt="2024-10-04T07:45:13.076" v="6387" actId="2696"/>
        <pc:sldMkLst>
          <pc:docMk/>
          <pc:sldMk cId="1303919226" sldId="2145707737"/>
        </pc:sldMkLst>
      </pc:sldChg>
      <pc:sldChg chg="addSp delSp modSp mod">
        <pc:chgData name="Marek Tomka" userId="0e0ec135-d6c9-4ebc-90bc-26067268f1f9" providerId="ADAL" clId="{AFCBA414-BF32-4DBC-AE02-41AD07B32D66}" dt="2024-10-08T19:34:19.436" v="14877" actId="478"/>
        <pc:sldMkLst>
          <pc:docMk/>
          <pc:sldMk cId="2909849744" sldId="2145707740"/>
        </pc:sldMkLst>
      </pc:sldChg>
      <pc:sldChg chg="addSp delSp modSp del mod">
        <pc:chgData name="Marek Tomka" userId="0e0ec135-d6c9-4ebc-90bc-26067268f1f9" providerId="ADAL" clId="{AFCBA414-BF32-4DBC-AE02-41AD07B32D66}" dt="2024-10-07T07:26:58.453" v="9912" actId="47"/>
        <pc:sldMkLst>
          <pc:docMk/>
          <pc:sldMk cId="2876288312" sldId="2145707768"/>
        </pc:sldMkLst>
      </pc:sldChg>
      <pc:sldChg chg="addSp delSp modSp del mod">
        <pc:chgData name="Marek Tomka" userId="0e0ec135-d6c9-4ebc-90bc-26067268f1f9" providerId="ADAL" clId="{AFCBA414-BF32-4DBC-AE02-41AD07B32D66}" dt="2024-10-07T07:58:19.608" v="10160" actId="47"/>
        <pc:sldMkLst>
          <pc:docMk/>
          <pc:sldMk cId="4212919382" sldId="2145707770"/>
        </pc:sldMkLst>
      </pc:sldChg>
      <pc:sldChg chg="del">
        <pc:chgData name="Marek Tomka" userId="0e0ec135-d6c9-4ebc-90bc-26067268f1f9" providerId="ADAL" clId="{AFCBA414-BF32-4DBC-AE02-41AD07B32D66}" dt="2024-10-03T08:02:42.699" v="3061" actId="47"/>
        <pc:sldMkLst>
          <pc:docMk/>
          <pc:sldMk cId="863245944" sldId="2145707772"/>
        </pc:sldMkLst>
      </pc:sldChg>
      <pc:sldChg chg="addSp delSp modSp del mod">
        <pc:chgData name="Marek Tomka" userId="0e0ec135-d6c9-4ebc-90bc-26067268f1f9" providerId="ADAL" clId="{AFCBA414-BF32-4DBC-AE02-41AD07B32D66}" dt="2024-10-03T08:02:48.742" v="3064" actId="47"/>
        <pc:sldMkLst>
          <pc:docMk/>
          <pc:sldMk cId="681989085" sldId="2145707774"/>
        </pc:sldMkLst>
      </pc:sldChg>
      <pc:sldChg chg="del">
        <pc:chgData name="Marek Tomka" userId="0e0ec135-d6c9-4ebc-90bc-26067268f1f9" providerId="ADAL" clId="{AFCBA414-BF32-4DBC-AE02-41AD07B32D66}" dt="2024-10-03T08:02:53.619" v="3066" actId="47"/>
        <pc:sldMkLst>
          <pc:docMk/>
          <pc:sldMk cId="1106580794" sldId="2145707777"/>
        </pc:sldMkLst>
      </pc:sldChg>
      <pc:sldChg chg="del">
        <pc:chgData name="Marek Tomka" userId="0e0ec135-d6c9-4ebc-90bc-26067268f1f9" providerId="ADAL" clId="{AFCBA414-BF32-4DBC-AE02-41AD07B32D66}" dt="2024-10-03T08:02:54.743" v="3067" actId="47"/>
        <pc:sldMkLst>
          <pc:docMk/>
          <pc:sldMk cId="225670888" sldId="2145707779"/>
        </pc:sldMkLst>
      </pc:sldChg>
      <pc:sldChg chg="del">
        <pc:chgData name="Marek Tomka" userId="0e0ec135-d6c9-4ebc-90bc-26067268f1f9" providerId="ADAL" clId="{AFCBA414-BF32-4DBC-AE02-41AD07B32D66}" dt="2024-10-03T08:02:55.811" v="3068" actId="47"/>
        <pc:sldMkLst>
          <pc:docMk/>
          <pc:sldMk cId="2320518858" sldId="2145707781"/>
        </pc:sldMkLst>
      </pc:sldChg>
      <pc:sldChg chg="del">
        <pc:chgData name="Marek Tomka" userId="0e0ec135-d6c9-4ebc-90bc-26067268f1f9" providerId="ADAL" clId="{AFCBA414-BF32-4DBC-AE02-41AD07B32D66}" dt="2024-10-03T08:02:56.876" v="3069" actId="47"/>
        <pc:sldMkLst>
          <pc:docMk/>
          <pc:sldMk cId="845792746" sldId="2145707782"/>
        </pc:sldMkLst>
      </pc:sldChg>
      <pc:sldChg chg="addSp delSp modSp mod">
        <pc:chgData name="Marek Tomka" userId="0e0ec135-d6c9-4ebc-90bc-26067268f1f9" providerId="ADAL" clId="{AFCBA414-BF32-4DBC-AE02-41AD07B32D66}" dt="2024-10-04T06:56:21.376" v="5846" actId="14100"/>
        <pc:sldMkLst>
          <pc:docMk/>
          <pc:sldMk cId="2816989317" sldId="2145707785"/>
        </pc:sldMkLst>
      </pc:sldChg>
      <pc:sldChg chg="addSp delSp modSp mod">
        <pc:chgData name="Marek Tomka" userId="0e0ec135-d6c9-4ebc-90bc-26067268f1f9" providerId="ADAL" clId="{AFCBA414-BF32-4DBC-AE02-41AD07B32D66}" dt="2024-10-04T06:41:07.115" v="5710" actId="1035"/>
        <pc:sldMkLst>
          <pc:docMk/>
          <pc:sldMk cId="4170996115" sldId="2145707786"/>
        </pc:sldMkLst>
      </pc:sldChg>
      <pc:sldChg chg="addSp delSp modSp mod">
        <pc:chgData name="Marek Tomka" userId="0e0ec135-d6c9-4ebc-90bc-26067268f1f9" providerId="ADAL" clId="{AFCBA414-BF32-4DBC-AE02-41AD07B32D66}" dt="2024-10-10T08:34:52.682" v="15373" actId="20577"/>
        <pc:sldMkLst>
          <pc:docMk/>
          <pc:sldMk cId="331146496" sldId="2145707787"/>
        </pc:sldMkLst>
      </pc:sldChg>
      <pc:sldChg chg="del">
        <pc:chgData name="Marek Tomka" userId="0e0ec135-d6c9-4ebc-90bc-26067268f1f9" providerId="ADAL" clId="{AFCBA414-BF32-4DBC-AE02-41AD07B32D66}" dt="2024-10-04T07:04:31.571" v="5907" actId="47"/>
        <pc:sldMkLst>
          <pc:docMk/>
          <pc:sldMk cId="2895200568" sldId="2145707788"/>
        </pc:sldMkLst>
      </pc:sldChg>
      <pc:sldChg chg="del">
        <pc:chgData name="Marek Tomka" userId="0e0ec135-d6c9-4ebc-90bc-26067268f1f9" providerId="ADAL" clId="{AFCBA414-BF32-4DBC-AE02-41AD07B32D66}" dt="2024-10-04T08:51:02.147" v="7161" actId="47"/>
        <pc:sldMkLst>
          <pc:docMk/>
          <pc:sldMk cId="3139166573" sldId="2145707791"/>
        </pc:sldMkLst>
      </pc:sldChg>
      <pc:sldChg chg="del">
        <pc:chgData name="Marek Tomka" userId="0e0ec135-d6c9-4ebc-90bc-26067268f1f9" providerId="ADAL" clId="{AFCBA414-BF32-4DBC-AE02-41AD07B32D66}" dt="2024-10-04T08:51:02.147" v="7161" actId="47"/>
        <pc:sldMkLst>
          <pc:docMk/>
          <pc:sldMk cId="4181521008" sldId="2145707793"/>
        </pc:sldMkLst>
      </pc:sldChg>
      <pc:sldChg chg="del">
        <pc:chgData name="Marek Tomka" userId="0e0ec135-d6c9-4ebc-90bc-26067268f1f9" providerId="ADAL" clId="{AFCBA414-BF32-4DBC-AE02-41AD07B32D66}" dt="2024-10-04T08:51:02.147" v="7161" actId="47"/>
        <pc:sldMkLst>
          <pc:docMk/>
          <pc:sldMk cId="623696648" sldId="2145707795"/>
        </pc:sldMkLst>
      </pc:sldChg>
      <pc:sldChg chg="addSp delSp modSp mod">
        <pc:chgData name="Marek Tomka" userId="0e0ec135-d6c9-4ebc-90bc-26067268f1f9" providerId="ADAL" clId="{AFCBA414-BF32-4DBC-AE02-41AD07B32D66}" dt="2024-10-04T09:02:37.542" v="7289" actId="14100"/>
        <pc:sldMkLst>
          <pc:docMk/>
          <pc:sldMk cId="3244543360" sldId="2145707797"/>
        </pc:sldMkLst>
      </pc:sldChg>
      <pc:sldChg chg="addSp delSp modSp del mod">
        <pc:chgData name="Marek Tomka" userId="0e0ec135-d6c9-4ebc-90bc-26067268f1f9" providerId="ADAL" clId="{AFCBA414-BF32-4DBC-AE02-41AD07B32D66}" dt="2024-10-08T13:25:46.153" v="14055" actId="47"/>
        <pc:sldMkLst>
          <pc:docMk/>
          <pc:sldMk cId="2795367461" sldId="2145707799"/>
        </pc:sldMkLst>
      </pc:sldChg>
      <pc:sldChg chg="addSp delSp modSp mod">
        <pc:chgData name="Marek Tomka" userId="0e0ec135-d6c9-4ebc-90bc-26067268f1f9" providerId="ADAL" clId="{AFCBA414-BF32-4DBC-AE02-41AD07B32D66}" dt="2024-10-10T08:18:08.892" v="15226" actId="13926"/>
        <pc:sldMkLst>
          <pc:docMk/>
          <pc:sldMk cId="126545396" sldId="2145707802"/>
        </pc:sldMkLst>
      </pc:sldChg>
      <pc:sldChg chg="addSp delSp modSp mod">
        <pc:chgData name="Marek Tomka" userId="0e0ec135-d6c9-4ebc-90bc-26067268f1f9" providerId="ADAL" clId="{AFCBA414-BF32-4DBC-AE02-41AD07B32D66}" dt="2024-10-03T08:49:02.417" v="3887" actId="1076"/>
        <pc:sldMkLst>
          <pc:docMk/>
          <pc:sldMk cId="1142735746" sldId="2145707803"/>
        </pc:sldMkLst>
      </pc:sldChg>
      <pc:sldChg chg="addSp delSp modSp del mod">
        <pc:chgData name="Marek Tomka" userId="0e0ec135-d6c9-4ebc-90bc-26067268f1f9" providerId="ADAL" clId="{AFCBA414-BF32-4DBC-AE02-41AD07B32D66}" dt="2024-10-07T09:10:17.535" v="11139" actId="47"/>
        <pc:sldMkLst>
          <pc:docMk/>
          <pc:sldMk cId="3532326257" sldId="2145707805"/>
        </pc:sldMkLst>
      </pc:sldChg>
      <pc:sldChg chg="addSp delSp modSp del mod modShow">
        <pc:chgData name="Marek Tomka" userId="0e0ec135-d6c9-4ebc-90bc-26067268f1f9" providerId="ADAL" clId="{AFCBA414-BF32-4DBC-AE02-41AD07B32D66}" dt="2024-10-07T11:54:19.843" v="12271" actId="47"/>
        <pc:sldMkLst>
          <pc:docMk/>
          <pc:sldMk cId="4142158435" sldId="2145707809"/>
        </pc:sldMkLst>
      </pc:sldChg>
      <pc:sldChg chg="addSp delSp modSp mod modShow">
        <pc:chgData name="Marek Tomka" userId="0e0ec135-d6c9-4ebc-90bc-26067268f1f9" providerId="ADAL" clId="{AFCBA414-BF32-4DBC-AE02-41AD07B32D66}" dt="2024-10-14T07:33:21.761" v="15680"/>
        <pc:sldMkLst>
          <pc:docMk/>
          <pc:sldMk cId="1867651096" sldId="2145707813"/>
        </pc:sldMkLst>
      </pc:sldChg>
      <pc:sldChg chg="addSp delSp modSp mod">
        <pc:chgData name="Marek Tomka" userId="0e0ec135-d6c9-4ebc-90bc-26067268f1f9" providerId="ADAL" clId="{AFCBA414-BF32-4DBC-AE02-41AD07B32D66}" dt="2024-10-04T07:17:49.092" v="6100" actId="1076"/>
        <pc:sldMkLst>
          <pc:docMk/>
          <pc:sldMk cId="4160173974" sldId="2145707815"/>
        </pc:sldMkLst>
      </pc:sldChg>
      <pc:sldChg chg="del mod modShow">
        <pc:chgData name="Marek Tomka" userId="0e0ec135-d6c9-4ebc-90bc-26067268f1f9" providerId="ADAL" clId="{AFCBA414-BF32-4DBC-AE02-41AD07B32D66}" dt="2024-10-04T07:45:13.076" v="6387" actId="2696"/>
        <pc:sldMkLst>
          <pc:docMk/>
          <pc:sldMk cId="1316068170" sldId="2145707817"/>
        </pc:sldMkLst>
      </pc:sldChg>
      <pc:sldChg chg="addSp delSp modSp del mod">
        <pc:chgData name="Marek Tomka" userId="0e0ec135-d6c9-4ebc-90bc-26067268f1f9" providerId="ADAL" clId="{AFCBA414-BF32-4DBC-AE02-41AD07B32D66}" dt="2024-10-07T12:35:44.527" v="12673" actId="47"/>
        <pc:sldMkLst>
          <pc:docMk/>
          <pc:sldMk cId="1238513244" sldId="2145707819"/>
        </pc:sldMkLst>
      </pc:sldChg>
      <pc:sldChg chg="addSp delSp modSp mod modShow">
        <pc:chgData name="Marek Tomka" userId="0e0ec135-d6c9-4ebc-90bc-26067268f1f9" providerId="ADAL" clId="{AFCBA414-BF32-4DBC-AE02-41AD07B32D66}" dt="2024-10-10T08:26:24.126" v="15351" actId="1076"/>
        <pc:sldMkLst>
          <pc:docMk/>
          <pc:sldMk cId="645391310" sldId="2145707821"/>
        </pc:sldMkLst>
      </pc:sldChg>
      <pc:sldChg chg="addSp delSp modSp mod">
        <pc:chgData name="Marek Tomka" userId="0e0ec135-d6c9-4ebc-90bc-26067268f1f9" providerId="ADAL" clId="{AFCBA414-BF32-4DBC-AE02-41AD07B32D66}" dt="2024-10-14T09:01:52.808" v="15892" actId="478"/>
        <pc:sldMkLst>
          <pc:docMk/>
          <pc:sldMk cId="4176792167" sldId="2145707823"/>
        </pc:sldMkLst>
      </pc:sldChg>
      <pc:sldChg chg="del mod modShow">
        <pc:chgData name="Marek Tomka" userId="0e0ec135-d6c9-4ebc-90bc-26067268f1f9" providerId="ADAL" clId="{AFCBA414-BF32-4DBC-AE02-41AD07B32D66}" dt="2024-10-08T06:13:24.162" v="13718" actId="47"/>
        <pc:sldMkLst>
          <pc:docMk/>
          <pc:sldMk cId="122588642" sldId="2145707827"/>
        </pc:sldMkLst>
      </pc:sldChg>
      <pc:sldChg chg="del mod modShow">
        <pc:chgData name="Marek Tomka" userId="0e0ec135-d6c9-4ebc-90bc-26067268f1f9" providerId="ADAL" clId="{AFCBA414-BF32-4DBC-AE02-41AD07B32D66}" dt="2024-10-08T06:13:22.724" v="13717" actId="47"/>
        <pc:sldMkLst>
          <pc:docMk/>
          <pc:sldMk cId="719182064" sldId="2145707828"/>
        </pc:sldMkLst>
      </pc:sldChg>
      <pc:sldChg chg="addSp delSp modSp mod">
        <pc:chgData name="Marek Tomka" userId="0e0ec135-d6c9-4ebc-90bc-26067268f1f9" providerId="ADAL" clId="{AFCBA414-BF32-4DBC-AE02-41AD07B32D66}" dt="2024-10-04T06:36:19.024" v="5659" actId="1076"/>
        <pc:sldMkLst>
          <pc:docMk/>
          <pc:sldMk cId="3038658634" sldId="2145707832"/>
        </pc:sldMkLst>
        <pc:spChg chg="mod">
          <ac:chgData name="Marek Tomka" userId="0e0ec135-d6c9-4ebc-90bc-26067268f1f9" providerId="ADAL" clId="{AFCBA414-BF32-4DBC-AE02-41AD07B32D66}" dt="2024-10-04T06:36:19.024" v="5659" actId="1076"/>
          <ac:spMkLst>
            <pc:docMk/>
            <pc:sldMk cId="3038658634" sldId="2145707832"/>
            <ac:spMk id="11" creationId="{1E1008CD-9324-0F10-34B0-3ABD0E6CDEB6}"/>
          </ac:spMkLst>
        </pc:spChg>
      </pc:sldChg>
      <pc:sldChg chg="addSp delSp modSp mod">
        <pc:chgData name="Marek Tomka" userId="0e0ec135-d6c9-4ebc-90bc-26067268f1f9" providerId="ADAL" clId="{AFCBA414-BF32-4DBC-AE02-41AD07B32D66}" dt="2024-10-04T07:35:41.159" v="6362" actId="208"/>
        <pc:sldMkLst>
          <pc:docMk/>
          <pc:sldMk cId="2199644246" sldId="2145707834"/>
        </pc:sldMkLst>
      </pc:sldChg>
      <pc:sldChg chg="del">
        <pc:chgData name="Marek Tomka" userId="0e0ec135-d6c9-4ebc-90bc-26067268f1f9" providerId="ADAL" clId="{AFCBA414-BF32-4DBC-AE02-41AD07B32D66}" dt="2024-10-10T09:02:42.977" v="15536" actId="47"/>
        <pc:sldMkLst>
          <pc:docMk/>
          <pc:sldMk cId="2111764822" sldId="2145707838"/>
        </pc:sldMkLst>
      </pc:sldChg>
      <pc:sldChg chg="addSp delSp modSp mod">
        <pc:chgData name="Marek Tomka" userId="0e0ec135-d6c9-4ebc-90bc-26067268f1f9" providerId="ADAL" clId="{AFCBA414-BF32-4DBC-AE02-41AD07B32D66}" dt="2024-10-02T07:14:50.252" v="541" actId="478"/>
        <pc:sldMkLst>
          <pc:docMk/>
          <pc:sldMk cId="1912964350" sldId="2145707845"/>
        </pc:sldMkLst>
      </pc:sldChg>
      <pc:sldChg chg="addSp delSp modSp mod">
        <pc:chgData name="Marek Tomka" userId="0e0ec135-d6c9-4ebc-90bc-26067268f1f9" providerId="ADAL" clId="{AFCBA414-BF32-4DBC-AE02-41AD07B32D66}" dt="2024-10-10T08:50:18.737" v="15535"/>
        <pc:sldMkLst>
          <pc:docMk/>
          <pc:sldMk cId="1928510412" sldId="2145707848"/>
        </pc:sldMkLst>
        <pc:spChg chg="mod">
          <ac:chgData name="Marek Tomka" userId="0e0ec135-d6c9-4ebc-90bc-26067268f1f9" providerId="ADAL" clId="{AFCBA414-BF32-4DBC-AE02-41AD07B32D66}" dt="2024-10-10T08:50:06.141" v="15530" actId="20577"/>
          <ac:spMkLst>
            <pc:docMk/>
            <pc:sldMk cId="1928510412" sldId="2145707848"/>
            <ac:spMk id="4" creationId="{BD90F03C-9760-735C-8EE3-E6EEA6496477}"/>
          </ac:spMkLst>
        </pc:spChg>
        <pc:spChg chg="add mod">
          <ac:chgData name="Marek Tomka" userId="0e0ec135-d6c9-4ebc-90bc-26067268f1f9" providerId="ADAL" clId="{AFCBA414-BF32-4DBC-AE02-41AD07B32D66}" dt="2024-10-10T08:50:18.737" v="15535"/>
          <ac:spMkLst>
            <pc:docMk/>
            <pc:sldMk cId="1928510412" sldId="2145707848"/>
            <ac:spMk id="5" creationId="{DA9CFA20-8A1D-EDAF-2DF8-35CCE05DCD63}"/>
          </ac:spMkLst>
        </pc:spChg>
        <pc:spChg chg="add mod">
          <ac:chgData name="Marek Tomka" userId="0e0ec135-d6c9-4ebc-90bc-26067268f1f9" providerId="ADAL" clId="{AFCBA414-BF32-4DBC-AE02-41AD07B32D66}" dt="2024-10-10T08:50:14.446" v="15534" actId="1076"/>
          <ac:spMkLst>
            <pc:docMk/>
            <pc:sldMk cId="1928510412" sldId="2145707848"/>
            <ac:spMk id="9" creationId="{B16A9175-C60E-A601-9CEF-7AB2875141D0}"/>
          </ac:spMkLst>
        </pc:spChg>
      </pc:sldChg>
      <pc:sldChg chg="del">
        <pc:chgData name="Marek Tomka" userId="0e0ec135-d6c9-4ebc-90bc-26067268f1f9" providerId="ADAL" clId="{AFCBA414-BF32-4DBC-AE02-41AD07B32D66}" dt="2024-10-03T07:48:26.751" v="2931" actId="47"/>
        <pc:sldMkLst>
          <pc:docMk/>
          <pc:sldMk cId="4024845557" sldId="2145707849"/>
        </pc:sldMkLst>
      </pc:sldChg>
      <pc:sldChg chg="del">
        <pc:chgData name="Marek Tomka" userId="0e0ec135-d6c9-4ebc-90bc-26067268f1f9" providerId="ADAL" clId="{AFCBA414-BF32-4DBC-AE02-41AD07B32D66}" dt="2024-10-03T10:11:09.516" v="4020" actId="47"/>
        <pc:sldMkLst>
          <pc:docMk/>
          <pc:sldMk cId="1251263456" sldId="2145707850"/>
        </pc:sldMkLst>
      </pc:sldChg>
      <pc:sldChg chg="del">
        <pc:chgData name="Marek Tomka" userId="0e0ec135-d6c9-4ebc-90bc-26067268f1f9" providerId="ADAL" clId="{AFCBA414-BF32-4DBC-AE02-41AD07B32D66}" dt="2024-10-04T10:49:48.604" v="7927" actId="47"/>
        <pc:sldMkLst>
          <pc:docMk/>
          <pc:sldMk cId="3019074021" sldId="2145707851"/>
        </pc:sldMkLst>
      </pc:sldChg>
      <pc:sldChg chg="addSp delSp modSp del mod">
        <pc:chgData name="Marek Tomka" userId="0e0ec135-d6c9-4ebc-90bc-26067268f1f9" providerId="ADAL" clId="{AFCBA414-BF32-4DBC-AE02-41AD07B32D66}" dt="2024-10-07T12:57:45.910" v="12848" actId="47"/>
        <pc:sldMkLst>
          <pc:docMk/>
          <pc:sldMk cId="802957483" sldId="2145707852"/>
        </pc:sldMkLst>
      </pc:sldChg>
      <pc:sldChg chg="addSp delSp modSp mod">
        <pc:chgData name="Marek Tomka" userId="0e0ec135-d6c9-4ebc-90bc-26067268f1f9" providerId="ADAL" clId="{AFCBA414-BF32-4DBC-AE02-41AD07B32D66}" dt="2024-10-07T13:01:15.961" v="12870" actId="14100"/>
        <pc:sldMkLst>
          <pc:docMk/>
          <pc:sldMk cId="1748886506" sldId="2145707853"/>
        </pc:sldMkLst>
        <pc:spChg chg="mod">
          <ac:chgData name="Marek Tomka" userId="0e0ec135-d6c9-4ebc-90bc-26067268f1f9" providerId="ADAL" clId="{AFCBA414-BF32-4DBC-AE02-41AD07B32D66}" dt="2024-10-07T13:01:08.458" v="12866" actId="14100"/>
          <ac:spMkLst>
            <pc:docMk/>
            <pc:sldMk cId="1748886506" sldId="2145707853"/>
            <ac:spMk id="14" creationId="{B49BBF3A-FAD6-1015-A114-2A9AA310E4CA}"/>
          </ac:spMkLst>
        </pc:spChg>
        <pc:spChg chg="mod">
          <ac:chgData name="Marek Tomka" userId="0e0ec135-d6c9-4ebc-90bc-26067268f1f9" providerId="ADAL" clId="{AFCBA414-BF32-4DBC-AE02-41AD07B32D66}" dt="2024-10-07T13:01:15.961" v="12870" actId="14100"/>
          <ac:spMkLst>
            <pc:docMk/>
            <pc:sldMk cId="1748886506" sldId="2145707853"/>
            <ac:spMk id="18" creationId="{DC6D8850-C071-94FA-9E8F-76E728EF8D0D}"/>
          </ac:spMkLst>
        </pc:spChg>
      </pc:sldChg>
      <pc:sldChg chg="del">
        <pc:chgData name="Marek Tomka" userId="0e0ec135-d6c9-4ebc-90bc-26067268f1f9" providerId="ADAL" clId="{AFCBA414-BF32-4DBC-AE02-41AD07B32D66}" dt="2024-10-03T20:26:10.499" v="5425" actId="47"/>
        <pc:sldMkLst>
          <pc:docMk/>
          <pc:sldMk cId="2724635570" sldId="2145707854"/>
        </pc:sldMkLst>
      </pc:sldChg>
      <pc:sldChg chg="addSp delSp modSp mod">
        <pc:chgData name="Marek Tomka" userId="0e0ec135-d6c9-4ebc-90bc-26067268f1f9" providerId="ADAL" clId="{AFCBA414-BF32-4DBC-AE02-41AD07B32D66}" dt="2024-10-08T18:55:24.314" v="14348" actId="478"/>
        <pc:sldMkLst>
          <pc:docMk/>
          <pc:sldMk cId="1175595888" sldId="2145707856"/>
        </pc:sldMkLst>
        <pc:spChg chg="mod">
          <ac:chgData name="Marek Tomka" userId="0e0ec135-d6c9-4ebc-90bc-26067268f1f9" providerId="ADAL" clId="{AFCBA414-BF32-4DBC-AE02-41AD07B32D66}" dt="2024-10-08T12:29:04.178" v="13860" actId="20577"/>
          <ac:spMkLst>
            <pc:docMk/>
            <pc:sldMk cId="1175595888" sldId="2145707856"/>
            <ac:spMk id="6" creationId="{90A697AB-B7C5-3A37-9E28-0136A961F140}"/>
          </ac:spMkLst>
        </pc:spChg>
        <pc:spChg chg="mod">
          <ac:chgData name="Marek Tomka" userId="0e0ec135-d6c9-4ebc-90bc-26067268f1f9" providerId="ADAL" clId="{AFCBA414-BF32-4DBC-AE02-41AD07B32D66}" dt="2024-10-08T18:53:42.501" v="14329" actId="1076"/>
          <ac:spMkLst>
            <pc:docMk/>
            <pc:sldMk cId="1175595888" sldId="2145707856"/>
            <ac:spMk id="8" creationId="{269EA7B2-458D-2DE1-F2B1-16949C5E7E51}"/>
          </ac:spMkLst>
        </pc:spChg>
        <pc:spChg chg="mod">
          <ac:chgData name="Marek Tomka" userId="0e0ec135-d6c9-4ebc-90bc-26067268f1f9" providerId="ADAL" clId="{AFCBA414-BF32-4DBC-AE02-41AD07B32D66}" dt="2024-10-07T14:39:57.117" v="13372" actId="1076"/>
          <ac:spMkLst>
            <pc:docMk/>
            <pc:sldMk cId="1175595888" sldId="2145707856"/>
            <ac:spMk id="10" creationId="{3365D1C1-5607-EEDB-6F2C-6A867D536E63}"/>
          </ac:spMkLst>
        </pc:spChg>
        <pc:graphicFrameChg chg="mod modGraphic">
          <ac:chgData name="Marek Tomka" userId="0e0ec135-d6c9-4ebc-90bc-26067268f1f9" providerId="ADAL" clId="{AFCBA414-BF32-4DBC-AE02-41AD07B32D66}" dt="2024-10-08T18:55:17.421" v="14347" actId="20577"/>
          <ac:graphicFrameMkLst>
            <pc:docMk/>
            <pc:sldMk cId="1175595888" sldId="2145707856"/>
            <ac:graphicFrameMk id="7" creationId="{B14F7B8A-0DF4-8A3A-4E7A-3D62A704B91E}"/>
          </ac:graphicFrameMkLst>
        </pc:graphicFrameChg>
      </pc:sldChg>
      <pc:sldChg chg="del mod modShow">
        <pc:chgData name="Marek Tomka" userId="0e0ec135-d6c9-4ebc-90bc-26067268f1f9" providerId="ADAL" clId="{AFCBA414-BF32-4DBC-AE02-41AD07B32D66}" dt="2024-10-08T12:28:40.556" v="13847" actId="47"/>
        <pc:sldMkLst>
          <pc:docMk/>
          <pc:sldMk cId="1267075024" sldId="2145707857"/>
        </pc:sldMkLst>
      </pc:sldChg>
      <pc:sldChg chg="addSp delSp modSp add del mod modShow">
        <pc:chgData name="Marek Tomka" userId="0e0ec135-d6c9-4ebc-90bc-26067268f1f9" providerId="ADAL" clId="{AFCBA414-BF32-4DBC-AE02-41AD07B32D66}" dt="2024-10-07T06:28:36.876" v="9333" actId="47"/>
        <pc:sldMkLst>
          <pc:docMk/>
          <pc:sldMk cId="2033908313" sldId="2145707858"/>
        </pc:sldMkLst>
      </pc:sldChg>
      <pc:sldChg chg="addSp delSp modSp del mod modShow">
        <pc:chgData name="Marek Tomka" userId="0e0ec135-d6c9-4ebc-90bc-26067268f1f9" providerId="ADAL" clId="{AFCBA414-BF32-4DBC-AE02-41AD07B32D66}" dt="2024-10-07T05:40:01.488" v="8748" actId="47"/>
        <pc:sldMkLst>
          <pc:docMk/>
          <pc:sldMk cId="4199605864" sldId="2145707862"/>
        </pc:sldMkLst>
      </pc:sldChg>
      <pc:sldChg chg="addSp delSp modSp del mod delAnim modAnim modShow">
        <pc:chgData name="Marek Tomka" userId="0e0ec135-d6c9-4ebc-90bc-26067268f1f9" providerId="ADAL" clId="{AFCBA414-BF32-4DBC-AE02-41AD07B32D66}" dt="2024-10-07T06:07:51.331" v="9166" actId="47"/>
        <pc:sldMkLst>
          <pc:docMk/>
          <pc:sldMk cId="3492509994" sldId="2145707863"/>
        </pc:sldMkLst>
      </pc:sldChg>
      <pc:sldChg chg="addSp delSp modSp mod">
        <pc:chgData name="Marek Tomka" userId="0e0ec135-d6c9-4ebc-90bc-26067268f1f9" providerId="ADAL" clId="{AFCBA414-BF32-4DBC-AE02-41AD07B32D66}" dt="2024-10-14T10:59:53.287" v="15971" actId="478"/>
        <pc:sldMkLst>
          <pc:docMk/>
          <pc:sldMk cId="2296439145" sldId="2145707865"/>
        </pc:sldMkLst>
        <pc:spChg chg="mod">
          <ac:chgData name="Marek Tomka" userId="0e0ec135-d6c9-4ebc-90bc-26067268f1f9" providerId="ADAL" clId="{AFCBA414-BF32-4DBC-AE02-41AD07B32D66}" dt="2024-10-04T09:23:02.553" v="7317" actId="14100"/>
          <ac:spMkLst>
            <pc:docMk/>
            <pc:sldMk cId="2296439145" sldId="2145707865"/>
            <ac:spMk id="3" creationId="{BD34CD2F-09ED-9704-D82E-E699BD30896A}"/>
          </ac:spMkLst>
        </pc:spChg>
        <pc:spChg chg="mod">
          <ac:chgData name="Marek Tomka" userId="0e0ec135-d6c9-4ebc-90bc-26067268f1f9" providerId="ADAL" clId="{AFCBA414-BF32-4DBC-AE02-41AD07B32D66}" dt="2024-10-04T09:23:07.663" v="7319" actId="1076"/>
          <ac:spMkLst>
            <pc:docMk/>
            <pc:sldMk cId="2296439145" sldId="2145707865"/>
            <ac:spMk id="4" creationId="{CBF4D70A-CEEF-11AA-C8F1-7CFFE6154A6A}"/>
          </ac:spMkLst>
        </pc:spChg>
        <pc:spChg chg="mod">
          <ac:chgData name="Marek Tomka" userId="0e0ec135-d6c9-4ebc-90bc-26067268f1f9" providerId="ADAL" clId="{AFCBA414-BF32-4DBC-AE02-41AD07B32D66}" dt="2024-10-04T09:23:15.824" v="7322" actId="20577"/>
          <ac:spMkLst>
            <pc:docMk/>
            <pc:sldMk cId="2296439145" sldId="2145707865"/>
            <ac:spMk id="8" creationId="{16F20CB4-0DA8-4E73-8764-AFE59D1EE5F7}"/>
          </ac:spMkLst>
        </pc:spChg>
        <pc:spChg chg="mod">
          <ac:chgData name="Marek Tomka" userId="0e0ec135-d6c9-4ebc-90bc-26067268f1f9" providerId="ADAL" clId="{AFCBA414-BF32-4DBC-AE02-41AD07B32D66}" dt="2024-10-04T09:15:03.235" v="7302" actId="20577"/>
          <ac:spMkLst>
            <pc:docMk/>
            <pc:sldMk cId="2296439145" sldId="2145707865"/>
            <ac:spMk id="12" creationId="{324EBEC7-9200-3E13-447F-01EBD3809094}"/>
          </ac:spMkLst>
        </pc:spChg>
        <pc:spChg chg="add mod">
          <ac:chgData name="Marek Tomka" userId="0e0ec135-d6c9-4ebc-90bc-26067268f1f9" providerId="ADAL" clId="{AFCBA414-BF32-4DBC-AE02-41AD07B32D66}" dt="2024-10-04T09:24:19.192" v="7400" actId="1037"/>
          <ac:spMkLst>
            <pc:docMk/>
            <pc:sldMk cId="2296439145" sldId="2145707865"/>
            <ac:spMk id="15" creationId="{E3D1CEDD-83CE-6BB1-00FE-1D9CE24033BB}"/>
          </ac:spMkLst>
        </pc:spChg>
        <pc:cxnChg chg="add mod">
          <ac:chgData name="Marek Tomka" userId="0e0ec135-d6c9-4ebc-90bc-26067268f1f9" providerId="ADAL" clId="{AFCBA414-BF32-4DBC-AE02-41AD07B32D66}" dt="2024-10-04T09:24:12.288" v="7396" actId="1036"/>
          <ac:cxnSpMkLst>
            <pc:docMk/>
            <pc:sldMk cId="2296439145" sldId="2145707865"/>
            <ac:cxnSpMk id="19" creationId="{91481F4C-1BBB-7AF5-3EFE-1EF9ED00A663}"/>
          </ac:cxnSpMkLst>
        </pc:cxnChg>
      </pc:sldChg>
      <pc:sldChg chg="del">
        <pc:chgData name="Marek Tomka" userId="0e0ec135-d6c9-4ebc-90bc-26067268f1f9" providerId="ADAL" clId="{AFCBA414-BF32-4DBC-AE02-41AD07B32D66}" dt="2024-10-04T10:08:49.465" v="7626" actId="47"/>
        <pc:sldMkLst>
          <pc:docMk/>
          <pc:sldMk cId="4132518095" sldId="2145707866"/>
        </pc:sldMkLst>
      </pc:sldChg>
      <pc:sldChg chg="del">
        <pc:chgData name="Marek Tomka" userId="0e0ec135-d6c9-4ebc-90bc-26067268f1f9" providerId="ADAL" clId="{AFCBA414-BF32-4DBC-AE02-41AD07B32D66}" dt="2024-10-04T10:23:27.337" v="7749" actId="47"/>
        <pc:sldMkLst>
          <pc:docMk/>
          <pc:sldMk cId="743739630" sldId="2145707867"/>
        </pc:sldMkLst>
      </pc:sldChg>
      <pc:sldChg chg="addSp delSp modSp mod">
        <pc:chgData name="Marek Tomka" userId="0e0ec135-d6c9-4ebc-90bc-26067268f1f9" providerId="ADAL" clId="{AFCBA414-BF32-4DBC-AE02-41AD07B32D66}" dt="2024-10-10T08:46:36.284" v="15529" actId="13926"/>
        <pc:sldMkLst>
          <pc:docMk/>
          <pc:sldMk cId="4195821827" sldId="2145707868"/>
        </pc:sldMkLst>
      </pc:sldChg>
      <pc:sldChg chg="del">
        <pc:chgData name="Marek Tomka" userId="0e0ec135-d6c9-4ebc-90bc-26067268f1f9" providerId="ADAL" clId="{AFCBA414-BF32-4DBC-AE02-41AD07B32D66}" dt="2024-10-04T11:47:23.516" v="8415" actId="47"/>
        <pc:sldMkLst>
          <pc:docMk/>
          <pc:sldMk cId="999852645" sldId="2145707870"/>
        </pc:sldMkLst>
      </pc:sldChg>
      <pc:sldChg chg="addSp delSp modSp del mod modShow">
        <pc:chgData name="Marek Tomka" userId="0e0ec135-d6c9-4ebc-90bc-26067268f1f9" providerId="ADAL" clId="{AFCBA414-BF32-4DBC-AE02-41AD07B32D66}" dt="2024-10-07T06:33:34.733" v="9398" actId="47"/>
        <pc:sldMkLst>
          <pc:docMk/>
          <pc:sldMk cId="3230859660" sldId="2145707871"/>
        </pc:sldMkLst>
      </pc:sldChg>
      <pc:sldChg chg="addSp modSp del mod modShow">
        <pc:chgData name="Marek Tomka" userId="0e0ec135-d6c9-4ebc-90bc-26067268f1f9" providerId="ADAL" clId="{AFCBA414-BF32-4DBC-AE02-41AD07B32D66}" dt="2024-10-02T10:03:48.129" v="779" actId="2696"/>
        <pc:sldMkLst>
          <pc:docMk/>
          <pc:sldMk cId="2677719143" sldId="2145707872"/>
        </pc:sldMkLst>
      </pc:sldChg>
      <pc:sldChg chg="addSp modSp del mod modShow">
        <pc:chgData name="Marek Tomka" userId="0e0ec135-d6c9-4ebc-90bc-26067268f1f9" providerId="ADAL" clId="{AFCBA414-BF32-4DBC-AE02-41AD07B32D66}" dt="2024-10-07T07:09:09.025" v="9804" actId="47"/>
        <pc:sldMkLst>
          <pc:docMk/>
          <pc:sldMk cId="2770419787" sldId="2145707873"/>
        </pc:sldMkLst>
      </pc:sldChg>
      <pc:sldChg chg="addSp delSp modSp del mod modShow">
        <pc:chgData name="Marek Tomka" userId="0e0ec135-d6c9-4ebc-90bc-26067268f1f9" providerId="ADAL" clId="{AFCBA414-BF32-4DBC-AE02-41AD07B32D66}" dt="2024-10-07T06:47:37.296" v="9641" actId="47"/>
        <pc:sldMkLst>
          <pc:docMk/>
          <pc:sldMk cId="1228742695" sldId="2145707875"/>
        </pc:sldMkLst>
      </pc:sldChg>
      <pc:sldChg chg="addSp delSp modSp del mod modShow">
        <pc:chgData name="Marek Tomka" userId="0e0ec135-d6c9-4ebc-90bc-26067268f1f9" providerId="ADAL" clId="{AFCBA414-BF32-4DBC-AE02-41AD07B32D66}" dt="2024-10-07T06:48:40.779" v="9647" actId="47"/>
        <pc:sldMkLst>
          <pc:docMk/>
          <pc:sldMk cId="2498108061" sldId="2145707876"/>
        </pc:sldMkLst>
      </pc:sldChg>
      <pc:sldChg chg="del">
        <pc:chgData name="Marek Tomka" userId="0e0ec135-d6c9-4ebc-90bc-26067268f1f9" providerId="ADAL" clId="{AFCBA414-BF32-4DBC-AE02-41AD07B32D66}" dt="2024-10-03T07:51:24.501" v="2935" actId="47"/>
        <pc:sldMkLst>
          <pc:docMk/>
          <pc:sldMk cId="4077036845" sldId="2145707878"/>
        </pc:sldMkLst>
      </pc:sldChg>
      <pc:sldChg chg="del">
        <pc:chgData name="Marek Tomka" userId="0e0ec135-d6c9-4ebc-90bc-26067268f1f9" providerId="ADAL" clId="{AFCBA414-BF32-4DBC-AE02-41AD07B32D66}" dt="2024-10-03T08:02:44.219" v="3062" actId="47"/>
        <pc:sldMkLst>
          <pc:docMk/>
          <pc:sldMk cId="572589137" sldId="2145707879"/>
        </pc:sldMkLst>
      </pc:sldChg>
      <pc:sldChg chg="addSp delSp modSp mod modShow">
        <pc:chgData name="Marek Tomka" userId="0e0ec135-d6c9-4ebc-90bc-26067268f1f9" providerId="ADAL" clId="{AFCBA414-BF32-4DBC-AE02-41AD07B32D66}" dt="2024-10-08T13:30:56.513" v="14075" actId="478"/>
        <pc:sldMkLst>
          <pc:docMk/>
          <pc:sldMk cId="390581015" sldId="2145707882"/>
        </pc:sldMkLst>
      </pc:sldChg>
      <pc:sldChg chg="addSp delSp modSp mod modShow">
        <pc:chgData name="Marek Tomka" userId="0e0ec135-d6c9-4ebc-90bc-26067268f1f9" providerId="ADAL" clId="{AFCBA414-BF32-4DBC-AE02-41AD07B32D66}" dt="2024-10-03T11:38:41.822" v="4601" actId="1076"/>
        <pc:sldMkLst>
          <pc:docMk/>
          <pc:sldMk cId="796444855" sldId="2145707884"/>
        </pc:sldMkLst>
      </pc:sldChg>
      <pc:sldChg chg="del">
        <pc:chgData name="Marek Tomka" userId="0e0ec135-d6c9-4ebc-90bc-26067268f1f9" providerId="ADAL" clId="{AFCBA414-BF32-4DBC-AE02-41AD07B32D66}" dt="2024-10-03T08:46:59.587" v="3824" actId="47"/>
        <pc:sldMkLst>
          <pc:docMk/>
          <pc:sldMk cId="2553067826" sldId="2145707885"/>
        </pc:sldMkLst>
      </pc:sldChg>
      <pc:sldChg chg="addSp delSp modSp mod modShow">
        <pc:chgData name="Marek Tomka" userId="0e0ec135-d6c9-4ebc-90bc-26067268f1f9" providerId="ADAL" clId="{AFCBA414-BF32-4DBC-AE02-41AD07B32D66}" dt="2024-10-07T08:47:58.341" v="10749" actId="729"/>
        <pc:sldMkLst>
          <pc:docMk/>
          <pc:sldMk cId="3653827891" sldId="2145707886"/>
        </pc:sldMkLst>
      </pc:sldChg>
      <pc:sldChg chg="del">
        <pc:chgData name="Marek Tomka" userId="0e0ec135-d6c9-4ebc-90bc-26067268f1f9" providerId="ADAL" clId="{AFCBA414-BF32-4DBC-AE02-41AD07B32D66}" dt="2024-10-03T10:11:09.516" v="4020" actId="47"/>
        <pc:sldMkLst>
          <pc:docMk/>
          <pc:sldMk cId="4249054902" sldId="2145707887"/>
        </pc:sldMkLst>
      </pc:sldChg>
      <pc:sldChg chg="addSp delSp modSp mod modShow">
        <pc:chgData name="Marek Tomka" userId="0e0ec135-d6c9-4ebc-90bc-26067268f1f9" providerId="ADAL" clId="{AFCBA414-BF32-4DBC-AE02-41AD07B32D66}" dt="2024-10-10T08:24:14.499" v="15299" actId="20577"/>
        <pc:sldMkLst>
          <pc:docMk/>
          <pc:sldMk cId="3087635385" sldId="2145707888"/>
        </pc:sldMkLst>
      </pc:sldChg>
      <pc:sldChg chg="addSp delSp modSp mod modShow">
        <pc:chgData name="Marek Tomka" userId="0e0ec135-d6c9-4ebc-90bc-26067268f1f9" providerId="ADAL" clId="{AFCBA414-BF32-4DBC-AE02-41AD07B32D66}" dt="2024-10-07T09:47:10.254" v="11412" actId="1036"/>
        <pc:sldMkLst>
          <pc:docMk/>
          <pc:sldMk cId="708623900" sldId="2145707889"/>
        </pc:sldMkLst>
      </pc:sldChg>
      <pc:sldChg chg="addSp delSp modSp mod">
        <pc:chgData name="Marek Tomka" userId="0e0ec135-d6c9-4ebc-90bc-26067268f1f9" providerId="ADAL" clId="{AFCBA414-BF32-4DBC-AE02-41AD07B32D66}" dt="2024-10-04T06:56:35.720" v="5848" actId="1076"/>
        <pc:sldMkLst>
          <pc:docMk/>
          <pc:sldMk cId="3128860712" sldId="2145707890"/>
        </pc:sldMkLst>
      </pc:sldChg>
      <pc:sldChg chg="addSp delSp modSp mod">
        <pc:chgData name="Marek Tomka" userId="0e0ec135-d6c9-4ebc-90bc-26067268f1f9" providerId="ADAL" clId="{AFCBA414-BF32-4DBC-AE02-41AD07B32D66}" dt="2024-10-04T06:43:53.590" v="5820" actId="1076"/>
        <pc:sldMkLst>
          <pc:docMk/>
          <pc:sldMk cId="2815410252" sldId="2145707891"/>
        </pc:sldMkLst>
      </pc:sldChg>
      <pc:sldChg chg="addSp delSp modSp mod">
        <pc:chgData name="Marek Tomka" userId="0e0ec135-d6c9-4ebc-90bc-26067268f1f9" providerId="ADAL" clId="{AFCBA414-BF32-4DBC-AE02-41AD07B32D66}" dt="2024-10-04T07:21:43.825" v="6199" actId="108"/>
        <pc:sldMkLst>
          <pc:docMk/>
          <pc:sldMk cId="2328859945" sldId="2145707892"/>
        </pc:sldMkLst>
      </pc:sldChg>
      <pc:sldChg chg="del">
        <pc:chgData name="Marek Tomka" userId="0e0ec135-d6c9-4ebc-90bc-26067268f1f9" providerId="ADAL" clId="{AFCBA414-BF32-4DBC-AE02-41AD07B32D66}" dt="2024-10-04T07:04:32.704" v="5908" actId="47"/>
        <pc:sldMkLst>
          <pc:docMk/>
          <pc:sldMk cId="1139928432" sldId="2145707893"/>
        </pc:sldMkLst>
      </pc:sldChg>
      <pc:sldChg chg="addSp delSp modSp mod modShow">
        <pc:chgData name="Marek Tomka" userId="0e0ec135-d6c9-4ebc-90bc-26067268f1f9" providerId="ADAL" clId="{AFCBA414-BF32-4DBC-AE02-41AD07B32D66}" dt="2024-10-14T07:33:28.030" v="15685"/>
        <pc:sldMkLst>
          <pc:docMk/>
          <pc:sldMk cId="3661959718" sldId="2145707894"/>
        </pc:sldMkLst>
      </pc:sldChg>
      <pc:sldChg chg="addSp delSp modSp mod">
        <pc:chgData name="Marek Tomka" userId="0e0ec135-d6c9-4ebc-90bc-26067268f1f9" providerId="ADAL" clId="{AFCBA414-BF32-4DBC-AE02-41AD07B32D66}" dt="2024-10-07T09:27:05.239" v="11286" actId="1076"/>
        <pc:sldMkLst>
          <pc:docMk/>
          <pc:sldMk cId="2077957089" sldId="2145707895"/>
        </pc:sldMkLst>
      </pc:sldChg>
      <pc:sldChg chg="addSp delSp modSp mod">
        <pc:chgData name="Marek Tomka" userId="0e0ec135-d6c9-4ebc-90bc-26067268f1f9" providerId="ADAL" clId="{AFCBA414-BF32-4DBC-AE02-41AD07B32D66}" dt="2024-10-04T07:38:28.345" v="6383" actId="1076"/>
        <pc:sldMkLst>
          <pc:docMk/>
          <pc:sldMk cId="1801769528" sldId="2145707896"/>
        </pc:sldMkLst>
      </pc:sldChg>
      <pc:sldChg chg="del mod modShow">
        <pc:chgData name="Marek Tomka" userId="0e0ec135-d6c9-4ebc-90bc-26067268f1f9" providerId="ADAL" clId="{AFCBA414-BF32-4DBC-AE02-41AD07B32D66}" dt="2024-10-04T07:45:13.076" v="6387" actId="2696"/>
        <pc:sldMkLst>
          <pc:docMk/>
          <pc:sldMk cId="2471615236" sldId="2145707897"/>
        </pc:sldMkLst>
      </pc:sldChg>
      <pc:sldChg chg="addSp delSp modSp mod">
        <pc:chgData name="Marek Tomka" userId="0e0ec135-d6c9-4ebc-90bc-26067268f1f9" providerId="ADAL" clId="{AFCBA414-BF32-4DBC-AE02-41AD07B32D66}" dt="2024-10-08T13:33:06.063" v="14083" actId="478"/>
        <pc:sldMkLst>
          <pc:docMk/>
          <pc:sldMk cId="2743939068" sldId="2145707898"/>
        </pc:sldMkLst>
      </pc:sldChg>
      <pc:sldChg chg="addSp delSp modSp del mod">
        <pc:chgData name="Marek Tomka" userId="0e0ec135-d6c9-4ebc-90bc-26067268f1f9" providerId="ADAL" clId="{AFCBA414-BF32-4DBC-AE02-41AD07B32D66}" dt="2024-10-07T11:58:49.139" v="12360" actId="47"/>
        <pc:sldMkLst>
          <pc:docMk/>
          <pc:sldMk cId="2616581713" sldId="2145707899"/>
        </pc:sldMkLst>
      </pc:sldChg>
      <pc:sldChg chg="del">
        <pc:chgData name="Marek Tomka" userId="0e0ec135-d6c9-4ebc-90bc-26067268f1f9" providerId="ADAL" clId="{AFCBA414-BF32-4DBC-AE02-41AD07B32D66}" dt="2024-10-04T08:51:02.147" v="7161" actId="47"/>
        <pc:sldMkLst>
          <pc:docMk/>
          <pc:sldMk cId="4201704990" sldId="2145707900"/>
        </pc:sldMkLst>
      </pc:sldChg>
      <pc:sldChg chg="del">
        <pc:chgData name="Marek Tomka" userId="0e0ec135-d6c9-4ebc-90bc-26067268f1f9" providerId="ADAL" clId="{AFCBA414-BF32-4DBC-AE02-41AD07B32D66}" dt="2024-10-04T08:51:02.147" v="7161" actId="47"/>
        <pc:sldMkLst>
          <pc:docMk/>
          <pc:sldMk cId="3827892494" sldId="2145707901"/>
        </pc:sldMkLst>
      </pc:sldChg>
      <pc:sldChg chg="del">
        <pc:chgData name="Marek Tomka" userId="0e0ec135-d6c9-4ebc-90bc-26067268f1f9" providerId="ADAL" clId="{AFCBA414-BF32-4DBC-AE02-41AD07B32D66}" dt="2024-10-04T08:51:02.147" v="7161" actId="47"/>
        <pc:sldMkLst>
          <pc:docMk/>
          <pc:sldMk cId="3415588556" sldId="2145707902"/>
        </pc:sldMkLst>
      </pc:sldChg>
      <pc:sldChg chg="addSp delSp modSp mod">
        <pc:chgData name="Marek Tomka" userId="0e0ec135-d6c9-4ebc-90bc-26067268f1f9" providerId="ADAL" clId="{AFCBA414-BF32-4DBC-AE02-41AD07B32D66}" dt="2024-10-10T08:44:18.814" v="15507" actId="14100"/>
        <pc:sldMkLst>
          <pc:docMk/>
          <pc:sldMk cId="1968299104" sldId="2145707903"/>
        </pc:sldMkLst>
      </pc:sldChg>
      <pc:sldChg chg="addSp delSp modSp mod">
        <pc:chgData name="Marek Tomka" userId="0e0ec135-d6c9-4ebc-90bc-26067268f1f9" providerId="ADAL" clId="{AFCBA414-BF32-4DBC-AE02-41AD07B32D66}" dt="2024-10-08T12:26:37.229" v="13845" actId="478"/>
        <pc:sldMkLst>
          <pc:docMk/>
          <pc:sldMk cId="3957363779" sldId="2145707904"/>
        </pc:sldMkLst>
        <pc:spChg chg="add mod">
          <ac:chgData name="Marek Tomka" userId="0e0ec135-d6c9-4ebc-90bc-26067268f1f9" providerId="ADAL" clId="{AFCBA414-BF32-4DBC-AE02-41AD07B32D66}" dt="2024-10-07T12:03:16.218" v="12423" actId="1076"/>
          <ac:spMkLst>
            <pc:docMk/>
            <pc:sldMk cId="3957363779" sldId="2145707904"/>
            <ac:spMk id="12" creationId="{BCCFD89B-55C8-3BF1-B055-56470B01C33A}"/>
          </ac:spMkLst>
        </pc:spChg>
      </pc:sldChg>
      <pc:sldChg chg="del mod modShow">
        <pc:chgData name="Marek Tomka" userId="0e0ec135-d6c9-4ebc-90bc-26067268f1f9" providerId="ADAL" clId="{AFCBA414-BF32-4DBC-AE02-41AD07B32D66}" dt="2024-10-08T06:13:21.774" v="13716" actId="47"/>
        <pc:sldMkLst>
          <pc:docMk/>
          <pc:sldMk cId="90677770" sldId="2145707905"/>
        </pc:sldMkLst>
      </pc:sldChg>
      <pc:sldChg chg="del">
        <pc:chgData name="Marek Tomka" userId="0e0ec135-d6c9-4ebc-90bc-26067268f1f9" providerId="ADAL" clId="{AFCBA414-BF32-4DBC-AE02-41AD07B32D66}" dt="2024-10-04T08:44:16.132" v="7046" actId="47"/>
        <pc:sldMkLst>
          <pc:docMk/>
          <pc:sldMk cId="1755719203" sldId="2145707906"/>
        </pc:sldMkLst>
      </pc:sldChg>
      <pc:sldChg chg="del">
        <pc:chgData name="Marek Tomka" userId="0e0ec135-d6c9-4ebc-90bc-26067268f1f9" providerId="ADAL" clId="{AFCBA414-BF32-4DBC-AE02-41AD07B32D66}" dt="2024-10-04T08:44:17.110" v="7047" actId="47"/>
        <pc:sldMkLst>
          <pc:docMk/>
          <pc:sldMk cId="3567064265" sldId="2145707907"/>
        </pc:sldMkLst>
      </pc:sldChg>
      <pc:sldChg chg="addSp delSp modSp mod">
        <pc:chgData name="Marek Tomka" userId="0e0ec135-d6c9-4ebc-90bc-26067268f1f9" providerId="ADAL" clId="{AFCBA414-BF32-4DBC-AE02-41AD07B32D66}" dt="2024-10-07T13:39:10.645" v="13137" actId="478"/>
        <pc:sldMkLst>
          <pc:docMk/>
          <pc:sldMk cId="3675369037" sldId="2145707909"/>
        </pc:sldMkLst>
      </pc:sldChg>
      <pc:sldChg chg="addSp delSp modSp mod">
        <pc:chgData name="Marek Tomka" userId="0e0ec135-d6c9-4ebc-90bc-26067268f1f9" providerId="ADAL" clId="{AFCBA414-BF32-4DBC-AE02-41AD07B32D66}" dt="2024-10-02T05:56:14.680" v="172" actId="1076"/>
        <pc:sldMkLst>
          <pc:docMk/>
          <pc:sldMk cId="3144386801" sldId="2145707910"/>
        </pc:sldMkLst>
        <pc:spChg chg="mod">
          <ac:chgData name="Marek Tomka" userId="0e0ec135-d6c9-4ebc-90bc-26067268f1f9" providerId="ADAL" clId="{AFCBA414-BF32-4DBC-AE02-41AD07B32D66}" dt="2024-10-02T05:56:14.680" v="172" actId="1076"/>
          <ac:spMkLst>
            <pc:docMk/>
            <pc:sldMk cId="3144386801" sldId="2145707910"/>
            <ac:spMk id="12" creationId="{1105EDC3-E134-D105-BDDD-6B452B5DFDEF}"/>
          </ac:spMkLst>
        </pc:spChg>
        <pc:cxnChg chg="mod">
          <ac:chgData name="Marek Tomka" userId="0e0ec135-d6c9-4ebc-90bc-26067268f1f9" providerId="ADAL" clId="{AFCBA414-BF32-4DBC-AE02-41AD07B32D66}" dt="2024-10-02T05:56:03.248" v="163" actId="1036"/>
          <ac:cxnSpMkLst>
            <pc:docMk/>
            <pc:sldMk cId="3144386801" sldId="2145707910"/>
            <ac:cxnSpMk id="9" creationId="{29EAF277-DAC6-5013-5415-14B2744DBEB4}"/>
          </ac:cxnSpMkLst>
        </pc:cxnChg>
      </pc:sldChg>
      <pc:sldChg chg="addSp delSp modSp mod delAnim">
        <pc:chgData name="Marek Tomka" userId="0e0ec135-d6c9-4ebc-90bc-26067268f1f9" providerId="ADAL" clId="{AFCBA414-BF32-4DBC-AE02-41AD07B32D66}" dt="2024-10-02T06:19:20.754" v="504" actId="478"/>
        <pc:sldMkLst>
          <pc:docMk/>
          <pc:sldMk cId="1257853118" sldId="2145707912"/>
        </pc:sldMkLst>
        <pc:picChg chg="add mod ord">
          <ac:chgData name="Marek Tomka" userId="0e0ec135-d6c9-4ebc-90bc-26067268f1f9" providerId="ADAL" clId="{AFCBA414-BF32-4DBC-AE02-41AD07B32D66}" dt="2024-10-02T06:19:11.211" v="501" actId="1036"/>
          <ac:picMkLst>
            <pc:docMk/>
            <pc:sldMk cId="1257853118" sldId="2145707912"/>
            <ac:picMk id="10" creationId="{00FFEE88-EF16-40B5-1145-1E0022EF8997}"/>
          </ac:picMkLst>
        </pc:picChg>
        <pc:cxnChg chg="mod">
          <ac:chgData name="Marek Tomka" userId="0e0ec135-d6c9-4ebc-90bc-26067268f1f9" providerId="ADAL" clId="{AFCBA414-BF32-4DBC-AE02-41AD07B32D66}" dt="2024-10-02T06:19:14.439" v="502" actId="14100"/>
          <ac:cxnSpMkLst>
            <pc:docMk/>
            <pc:sldMk cId="1257853118" sldId="2145707912"/>
            <ac:cxnSpMk id="7" creationId="{56F612EE-70C4-0990-4621-E41F92C103E5}"/>
          </ac:cxnSpMkLst>
        </pc:cxnChg>
        <pc:cxnChg chg="mod">
          <ac:chgData name="Marek Tomka" userId="0e0ec135-d6c9-4ebc-90bc-26067268f1f9" providerId="ADAL" clId="{AFCBA414-BF32-4DBC-AE02-41AD07B32D66}" dt="2024-10-02T06:19:16.775" v="503" actId="14100"/>
          <ac:cxnSpMkLst>
            <pc:docMk/>
            <pc:sldMk cId="1257853118" sldId="2145707912"/>
            <ac:cxnSpMk id="9" creationId="{947DE35B-E060-D950-AA15-7970DD23DE0E}"/>
          </ac:cxnSpMkLst>
        </pc:cxnChg>
      </pc:sldChg>
      <pc:sldChg chg="addSp delSp modSp mod">
        <pc:chgData name="Marek Tomka" userId="0e0ec135-d6c9-4ebc-90bc-26067268f1f9" providerId="ADAL" clId="{AFCBA414-BF32-4DBC-AE02-41AD07B32D66}" dt="2024-10-02T06:22:22.134" v="526" actId="478"/>
        <pc:sldMkLst>
          <pc:docMk/>
          <pc:sldMk cId="3093648141" sldId="2145707913"/>
        </pc:sldMkLst>
      </pc:sldChg>
      <pc:sldChg chg="addSp delSp modSp add del mod delAnim">
        <pc:chgData name="Marek Tomka" userId="0e0ec135-d6c9-4ebc-90bc-26067268f1f9" providerId="ADAL" clId="{AFCBA414-BF32-4DBC-AE02-41AD07B32D66}" dt="2024-10-07T05:07:06.606" v="8535" actId="47"/>
        <pc:sldMkLst>
          <pc:docMk/>
          <pc:sldMk cId="2746358820" sldId="2145707916"/>
        </pc:sldMkLst>
      </pc:sldChg>
      <pc:sldChg chg="addSp delSp modSp add mod">
        <pc:chgData name="Marek Tomka" userId="0e0ec135-d6c9-4ebc-90bc-26067268f1f9" providerId="ADAL" clId="{AFCBA414-BF32-4DBC-AE02-41AD07B32D66}" dt="2024-10-07T05:09:01.310" v="8543" actId="478"/>
        <pc:sldMkLst>
          <pc:docMk/>
          <pc:sldMk cId="396716389" sldId="2145707917"/>
        </pc:sldMkLst>
      </pc:sldChg>
      <pc:sldChg chg="addSp delSp modSp add del mod delAnim modAnim">
        <pc:chgData name="Marek Tomka" userId="0e0ec135-d6c9-4ebc-90bc-26067268f1f9" providerId="ADAL" clId="{AFCBA414-BF32-4DBC-AE02-41AD07B32D66}" dt="2024-10-07T05:39:55.843" v="8747" actId="47"/>
        <pc:sldMkLst>
          <pc:docMk/>
          <pc:sldMk cId="3229086913" sldId="2145707918"/>
        </pc:sldMkLst>
      </pc:sldChg>
      <pc:sldChg chg="delSp add del mod ord modShow">
        <pc:chgData name="Marek Tomka" userId="0e0ec135-d6c9-4ebc-90bc-26067268f1f9" providerId="ADAL" clId="{AFCBA414-BF32-4DBC-AE02-41AD07B32D66}" dt="2024-10-07T06:07:36.821" v="9165" actId="47"/>
        <pc:sldMkLst>
          <pc:docMk/>
          <pc:sldMk cId="4030222218" sldId="2145707919"/>
        </pc:sldMkLst>
      </pc:sldChg>
      <pc:sldChg chg="addSp delSp modSp add del mod delAnim modAnim">
        <pc:chgData name="Marek Tomka" userId="0e0ec135-d6c9-4ebc-90bc-26067268f1f9" providerId="ADAL" clId="{AFCBA414-BF32-4DBC-AE02-41AD07B32D66}" dt="2024-10-08T13:07:48.490" v="13916" actId="47"/>
        <pc:sldMkLst>
          <pc:docMk/>
          <pc:sldMk cId="148563906" sldId="2145707920"/>
        </pc:sldMkLst>
      </pc:sldChg>
      <pc:sldChg chg="addSp delSp modSp add mod">
        <pc:chgData name="Marek Tomka" userId="0e0ec135-d6c9-4ebc-90bc-26067268f1f9" providerId="ADAL" clId="{AFCBA414-BF32-4DBC-AE02-41AD07B32D66}" dt="2024-10-07T06:33:20.823" v="9397" actId="478"/>
        <pc:sldMkLst>
          <pc:docMk/>
          <pc:sldMk cId="3757153986" sldId="2145707921"/>
        </pc:sldMkLst>
        <pc:spChg chg="mod">
          <ac:chgData name="Marek Tomka" userId="0e0ec135-d6c9-4ebc-90bc-26067268f1f9" providerId="ADAL" clId="{AFCBA414-BF32-4DBC-AE02-41AD07B32D66}" dt="2024-10-02T10:00:09.008" v="757" actId="14100"/>
          <ac:spMkLst>
            <pc:docMk/>
            <pc:sldMk cId="3757153986" sldId="2145707921"/>
            <ac:spMk id="11" creationId="{1D50819B-671C-2947-9A24-98A7A49B1050}"/>
          </ac:spMkLst>
        </pc:spChg>
        <pc:spChg chg="mod">
          <ac:chgData name="Marek Tomka" userId="0e0ec135-d6c9-4ebc-90bc-26067268f1f9" providerId="ADAL" clId="{AFCBA414-BF32-4DBC-AE02-41AD07B32D66}" dt="2024-10-07T06:31:13.373" v="9391" actId="13926"/>
          <ac:spMkLst>
            <pc:docMk/>
            <pc:sldMk cId="3757153986" sldId="2145707921"/>
            <ac:spMk id="31" creationId="{85C9F69D-8B73-9591-F481-BF8B4FBD850A}"/>
          </ac:spMkLst>
        </pc:spChg>
        <pc:picChg chg="add mod ord">
          <ac:chgData name="Marek Tomka" userId="0e0ec135-d6c9-4ebc-90bc-26067268f1f9" providerId="ADAL" clId="{AFCBA414-BF32-4DBC-AE02-41AD07B32D66}" dt="2024-10-02T09:59:53.595" v="753" actId="167"/>
          <ac:picMkLst>
            <pc:docMk/>
            <pc:sldMk cId="3757153986" sldId="2145707921"/>
            <ac:picMk id="32" creationId="{1EAB7B12-A182-AFD9-D7D5-74B7FA93F3F5}"/>
          </ac:picMkLst>
        </pc:picChg>
        <pc:cxnChg chg="mod">
          <ac:chgData name="Marek Tomka" userId="0e0ec135-d6c9-4ebc-90bc-26067268f1f9" providerId="ADAL" clId="{AFCBA414-BF32-4DBC-AE02-41AD07B32D66}" dt="2024-10-02T10:15:33.351" v="925" actId="1035"/>
          <ac:cxnSpMkLst>
            <pc:docMk/>
            <pc:sldMk cId="3757153986" sldId="2145707921"/>
            <ac:cxnSpMk id="24" creationId="{A3A8A5D8-4B34-9665-C80E-2CCFD47C42B6}"/>
          </ac:cxnSpMkLst>
        </pc:cxnChg>
        <pc:cxnChg chg="add del mod">
          <ac:chgData name="Marek Tomka" userId="0e0ec135-d6c9-4ebc-90bc-26067268f1f9" providerId="ADAL" clId="{AFCBA414-BF32-4DBC-AE02-41AD07B32D66}" dt="2024-10-07T06:28:32.806" v="9329" actId="478"/>
          <ac:cxnSpMkLst>
            <pc:docMk/>
            <pc:sldMk cId="3757153986" sldId="2145707921"/>
            <ac:cxnSpMk id="34" creationId="{C4EEBD00-E866-F3EC-A020-BD2A8316DFB8}"/>
          </ac:cxnSpMkLst>
        </pc:cxnChg>
        <pc:cxnChg chg="add mod">
          <ac:chgData name="Marek Tomka" userId="0e0ec135-d6c9-4ebc-90bc-26067268f1f9" providerId="ADAL" clId="{AFCBA414-BF32-4DBC-AE02-41AD07B32D66}" dt="2024-10-02T10:16:11.916" v="933" actId="1076"/>
          <ac:cxnSpMkLst>
            <pc:docMk/>
            <pc:sldMk cId="3757153986" sldId="2145707921"/>
            <ac:cxnSpMk id="37" creationId="{D43772A8-A50D-C937-F9DE-82D5A23F6502}"/>
          </ac:cxnSpMkLst>
        </pc:cxnChg>
        <pc:cxnChg chg="add mod">
          <ac:chgData name="Marek Tomka" userId="0e0ec135-d6c9-4ebc-90bc-26067268f1f9" providerId="ADAL" clId="{AFCBA414-BF32-4DBC-AE02-41AD07B32D66}" dt="2024-10-02T10:19:36.301" v="962" actId="1035"/>
          <ac:cxnSpMkLst>
            <pc:docMk/>
            <pc:sldMk cId="3757153986" sldId="2145707921"/>
            <ac:cxnSpMk id="48" creationId="{9822265D-872C-8897-7F5A-B4E436E64144}"/>
          </ac:cxnSpMkLst>
        </pc:cxnChg>
        <pc:cxnChg chg="add mod">
          <ac:chgData name="Marek Tomka" userId="0e0ec135-d6c9-4ebc-90bc-26067268f1f9" providerId="ADAL" clId="{AFCBA414-BF32-4DBC-AE02-41AD07B32D66}" dt="2024-10-02T10:20:04.820" v="968" actId="1036"/>
          <ac:cxnSpMkLst>
            <pc:docMk/>
            <pc:sldMk cId="3757153986" sldId="2145707921"/>
            <ac:cxnSpMk id="50" creationId="{F50237CE-7070-B782-34B9-D044A41360C3}"/>
          </ac:cxnSpMkLst>
        </pc:cxnChg>
      </pc:sldChg>
      <pc:sldChg chg="addSp delSp modSp add mod modShow">
        <pc:chgData name="Marek Tomka" userId="0e0ec135-d6c9-4ebc-90bc-26067268f1f9" providerId="ADAL" clId="{AFCBA414-BF32-4DBC-AE02-41AD07B32D66}" dt="2024-10-02T10:22:02.320" v="1006" actId="478"/>
        <pc:sldMkLst>
          <pc:docMk/>
          <pc:sldMk cId="3659507530" sldId="2145707922"/>
        </pc:sldMkLst>
        <pc:spChg chg="mod">
          <ac:chgData name="Marek Tomka" userId="0e0ec135-d6c9-4ebc-90bc-26067268f1f9" providerId="ADAL" clId="{AFCBA414-BF32-4DBC-AE02-41AD07B32D66}" dt="2024-10-02T10:02:28.703" v="765" actId="1076"/>
          <ac:spMkLst>
            <pc:docMk/>
            <pc:sldMk cId="3659507530" sldId="2145707922"/>
            <ac:spMk id="17" creationId="{048EEFE4-F70C-E135-6017-1410F937229D}"/>
          </ac:spMkLst>
        </pc:spChg>
        <pc:spChg chg="mod">
          <ac:chgData name="Marek Tomka" userId="0e0ec135-d6c9-4ebc-90bc-26067268f1f9" providerId="ADAL" clId="{AFCBA414-BF32-4DBC-AE02-41AD07B32D66}" dt="2024-10-02T10:21:56.236" v="1005" actId="1036"/>
          <ac:spMkLst>
            <pc:docMk/>
            <pc:sldMk cId="3659507530" sldId="2145707922"/>
            <ac:spMk id="18" creationId="{D038F220-C263-353A-A23D-8E2245516AC0}"/>
          </ac:spMkLst>
        </pc:spChg>
      </pc:sldChg>
      <pc:sldChg chg="addSp delSp modSp add mod">
        <pc:chgData name="Marek Tomka" userId="0e0ec135-d6c9-4ebc-90bc-26067268f1f9" providerId="ADAL" clId="{AFCBA414-BF32-4DBC-AE02-41AD07B32D66}" dt="2024-10-07T06:45:27.721" v="9568" actId="14100"/>
        <pc:sldMkLst>
          <pc:docMk/>
          <pc:sldMk cId="3137789054" sldId="2145707923"/>
        </pc:sldMkLst>
        <pc:spChg chg="mod">
          <ac:chgData name="Marek Tomka" userId="0e0ec135-d6c9-4ebc-90bc-26067268f1f9" providerId="ADAL" clId="{AFCBA414-BF32-4DBC-AE02-41AD07B32D66}" dt="2024-10-07T06:45:27.721" v="9568" actId="14100"/>
          <ac:spMkLst>
            <pc:docMk/>
            <pc:sldMk cId="3137789054" sldId="2145707923"/>
            <ac:spMk id="31" creationId="{85C9F69D-8B73-9591-F481-BF8B4FBD850A}"/>
          </ac:spMkLst>
        </pc:spChg>
        <pc:cxnChg chg="add mod">
          <ac:chgData name="Marek Tomka" userId="0e0ec135-d6c9-4ebc-90bc-26067268f1f9" providerId="ADAL" clId="{AFCBA414-BF32-4DBC-AE02-41AD07B32D66}" dt="2024-10-07T06:35:21.731" v="9411" actId="1076"/>
          <ac:cxnSpMkLst>
            <pc:docMk/>
            <pc:sldMk cId="3137789054" sldId="2145707923"/>
            <ac:cxnSpMk id="6" creationId="{E75CC656-7EB8-CD81-7F80-ABBACE052670}"/>
          </ac:cxnSpMkLst>
        </pc:cxnChg>
        <pc:cxnChg chg="mod">
          <ac:chgData name="Marek Tomka" userId="0e0ec135-d6c9-4ebc-90bc-26067268f1f9" providerId="ADAL" clId="{AFCBA414-BF32-4DBC-AE02-41AD07B32D66}" dt="2024-10-02T10:22:50.588" v="1019" actId="1035"/>
          <ac:cxnSpMkLst>
            <pc:docMk/>
            <pc:sldMk cId="3137789054" sldId="2145707923"/>
            <ac:cxnSpMk id="7" creationId="{0FFB904C-D220-8ACC-907F-D10D677E89A7}"/>
          </ac:cxnSpMkLst>
        </pc:cxnChg>
        <pc:cxnChg chg="add mod">
          <ac:chgData name="Marek Tomka" userId="0e0ec135-d6c9-4ebc-90bc-26067268f1f9" providerId="ADAL" clId="{AFCBA414-BF32-4DBC-AE02-41AD07B32D66}" dt="2024-10-02T10:23:43.077" v="1042" actId="1036"/>
          <ac:cxnSpMkLst>
            <pc:docMk/>
            <pc:sldMk cId="3137789054" sldId="2145707923"/>
            <ac:cxnSpMk id="10" creationId="{460FD544-E98D-75E4-6A38-9D91055E0EDD}"/>
          </ac:cxnSpMkLst>
        </pc:cxnChg>
        <pc:cxnChg chg="add mod">
          <ac:chgData name="Marek Tomka" userId="0e0ec135-d6c9-4ebc-90bc-26067268f1f9" providerId="ADAL" clId="{AFCBA414-BF32-4DBC-AE02-41AD07B32D66}" dt="2024-10-02T10:23:44.674" v="1044" actId="1036"/>
          <ac:cxnSpMkLst>
            <pc:docMk/>
            <pc:sldMk cId="3137789054" sldId="2145707923"/>
            <ac:cxnSpMk id="12" creationId="{ACD3B94A-9376-5C9D-D7B6-AEE5766B7465}"/>
          </ac:cxnSpMkLst>
        </pc:cxnChg>
        <pc:cxnChg chg="add mod">
          <ac:chgData name="Marek Tomka" userId="0e0ec135-d6c9-4ebc-90bc-26067268f1f9" providerId="ADAL" clId="{AFCBA414-BF32-4DBC-AE02-41AD07B32D66}" dt="2024-10-02T10:23:25.800" v="1039" actId="1035"/>
          <ac:cxnSpMkLst>
            <pc:docMk/>
            <pc:sldMk cId="3137789054" sldId="2145707923"/>
            <ac:cxnSpMk id="13" creationId="{1F749AE8-028C-5F94-E2C3-4082FD98876C}"/>
          </ac:cxnSpMkLst>
        </pc:cxnChg>
        <pc:cxnChg chg="add mod">
          <ac:chgData name="Marek Tomka" userId="0e0ec135-d6c9-4ebc-90bc-26067268f1f9" providerId="ADAL" clId="{AFCBA414-BF32-4DBC-AE02-41AD07B32D66}" dt="2024-10-02T10:23:31.152" v="1041" actId="1076"/>
          <ac:cxnSpMkLst>
            <pc:docMk/>
            <pc:sldMk cId="3137789054" sldId="2145707923"/>
            <ac:cxnSpMk id="14" creationId="{86A047B8-77FF-1B42-1EC6-8C94FD78F77A}"/>
          </ac:cxnSpMkLst>
        </pc:cxnChg>
        <pc:cxnChg chg="mod">
          <ac:chgData name="Marek Tomka" userId="0e0ec135-d6c9-4ebc-90bc-26067268f1f9" providerId="ADAL" clId="{AFCBA414-BF32-4DBC-AE02-41AD07B32D66}" dt="2024-10-02T10:22:11.961" v="1011" actId="1036"/>
          <ac:cxnSpMkLst>
            <pc:docMk/>
            <pc:sldMk cId="3137789054" sldId="2145707923"/>
            <ac:cxnSpMk id="22" creationId="{12EA2303-16D6-CA5A-EB0F-CF0A52828959}"/>
          </ac:cxnSpMkLst>
        </pc:cxnChg>
      </pc:sldChg>
      <pc:sldChg chg="addSp delSp modSp add mod">
        <pc:chgData name="Marek Tomka" userId="0e0ec135-d6c9-4ebc-90bc-26067268f1f9" providerId="ADAL" clId="{AFCBA414-BF32-4DBC-AE02-41AD07B32D66}" dt="2024-10-07T07:08:46.200" v="9803" actId="20577"/>
        <pc:sldMkLst>
          <pc:docMk/>
          <pc:sldMk cId="3862272498" sldId="2145707924"/>
        </pc:sldMkLst>
        <pc:spChg chg="mod">
          <ac:chgData name="Marek Tomka" userId="0e0ec135-d6c9-4ebc-90bc-26067268f1f9" providerId="ADAL" clId="{AFCBA414-BF32-4DBC-AE02-41AD07B32D66}" dt="2024-10-07T07:08:46.200" v="9803" actId="20577"/>
          <ac:spMkLst>
            <pc:docMk/>
            <pc:sldMk cId="3862272498" sldId="2145707924"/>
            <ac:spMk id="31" creationId="{85C9F69D-8B73-9591-F481-BF8B4FBD850A}"/>
          </ac:spMkLst>
        </pc:spChg>
        <pc:cxnChg chg="add mod">
          <ac:chgData name="Marek Tomka" userId="0e0ec135-d6c9-4ebc-90bc-26067268f1f9" providerId="ADAL" clId="{AFCBA414-BF32-4DBC-AE02-41AD07B32D66}" dt="2024-10-07T07:08:40.023" v="9795" actId="1037"/>
          <ac:cxnSpMkLst>
            <pc:docMk/>
            <pc:sldMk cId="3862272498" sldId="2145707924"/>
            <ac:cxnSpMk id="5" creationId="{B2A69E93-D4B1-0B38-1D47-9674BCBD5113}"/>
          </ac:cxnSpMkLst>
        </pc:cxnChg>
        <pc:cxnChg chg="mod">
          <ac:chgData name="Marek Tomka" userId="0e0ec135-d6c9-4ebc-90bc-26067268f1f9" providerId="ADAL" clId="{AFCBA414-BF32-4DBC-AE02-41AD07B32D66}" dt="2024-10-02T11:06:35.958" v="1213" actId="1035"/>
          <ac:cxnSpMkLst>
            <pc:docMk/>
            <pc:sldMk cId="3862272498" sldId="2145707924"/>
            <ac:cxnSpMk id="23" creationId="{71443BA8-0B6E-9AE4-0B00-F44D4617F7F5}"/>
          </ac:cxnSpMkLst>
        </pc:cxnChg>
        <pc:cxnChg chg="add mod">
          <ac:chgData name="Marek Tomka" userId="0e0ec135-d6c9-4ebc-90bc-26067268f1f9" providerId="ADAL" clId="{AFCBA414-BF32-4DBC-AE02-41AD07B32D66}" dt="2024-10-02T11:07:00.283" v="1220" actId="1076"/>
          <ac:cxnSpMkLst>
            <pc:docMk/>
            <pc:sldMk cId="3862272498" sldId="2145707924"/>
            <ac:cxnSpMk id="27" creationId="{DF56E8E8-6AEC-201C-5E43-08B918C91CA7}"/>
          </ac:cxnSpMkLst>
        </pc:cxnChg>
        <pc:cxnChg chg="add mod">
          <ac:chgData name="Marek Tomka" userId="0e0ec135-d6c9-4ebc-90bc-26067268f1f9" providerId="ADAL" clId="{AFCBA414-BF32-4DBC-AE02-41AD07B32D66}" dt="2024-10-02T11:07:05.770" v="1223" actId="1036"/>
          <ac:cxnSpMkLst>
            <pc:docMk/>
            <pc:sldMk cId="3862272498" sldId="2145707924"/>
            <ac:cxnSpMk id="28" creationId="{782900E8-4C84-4174-736B-A9621CE3D02B}"/>
          </ac:cxnSpMkLst>
        </pc:cxnChg>
      </pc:sldChg>
      <pc:sldChg chg="addSp delSp modSp add mod">
        <pc:chgData name="Marek Tomka" userId="0e0ec135-d6c9-4ebc-90bc-26067268f1f9" providerId="ADAL" clId="{AFCBA414-BF32-4DBC-AE02-41AD07B32D66}" dt="2024-10-07T06:47:33.649" v="9640" actId="478"/>
        <pc:sldMkLst>
          <pc:docMk/>
          <pc:sldMk cId="2606742023" sldId="2145707925"/>
        </pc:sldMkLst>
        <pc:spChg chg="mod">
          <ac:chgData name="Marek Tomka" userId="0e0ec135-d6c9-4ebc-90bc-26067268f1f9" providerId="ADAL" clId="{AFCBA414-BF32-4DBC-AE02-41AD07B32D66}" dt="2024-10-02T10:09:11.883" v="876" actId="14100"/>
          <ac:spMkLst>
            <pc:docMk/>
            <pc:sldMk cId="2606742023" sldId="2145707925"/>
            <ac:spMk id="7" creationId="{CCD09D53-3231-A635-236B-8E250B72D4EF}"/>
          </ac:spMkLst>
        </pc:spChg>
        <pc:spChg chg="mod">
          <ac:chgData name="Marek Tomka" userId="0e0ec135-d6c9-4ebc-90bc-26067268f1f9" providerId="ADAL" clId="{AFCBA414-BF32-4DBC-AE02-41AD07B32D66}" dt="2024-10-07T06:47:28.835" v="9639" actId="20577"/>
          <ac:spMkLst>
            <pc:docMk/>
            <pc:sldMk cId="2606742023" sldId="2145707925"/>
            <ac:spMk id="31" creationId="{85C9F69D-8B73-9591-F481-BF8B4FBD850A}"/>
          </ac:spMkLst>
        </pc:spChg>
        <pc:cxnChg chg="add mod">
          <ac:chgData name="Marek Tomka" userId="0e0ec135-d6c9-4ebc-90bc-26067268f1f9" providerId="ADAL" clId="{AFCBA414-BF32-4DBC-AE02-41AD07B32D66}" dt="2024-10-07T06:45:48.973" v="9571" actId="1076"/>
          <ac:cxnSpMkLst>
            <pc:docMk/>
            <pc:sldMk cId="2606742023" sldId="2145707925"/>
            <ac:cxnSpMk id="5" creationId="{5303BF87-5290-B428-AD73-3A01E3D8BCAA}"/>
          </ac:cxnSpMkLst>
        </pc:cxnChg>
        <pc:cxnChg chg="mod">
          <ac:chgData name="Marek Tomka" userId="0e0ec135-d6c9-4ebc-90bc-26067268f1f9" providerId="ADAL" clId="{AFCBA414-BF32-4DBC-AE02-41AD07B32D66}" dt="2024-10-02T10:26:53.174" v="1060" actId="1076"/>
          <ac:cxnSpMkLst>
            <pc:docMk/>
            <pc:sldMk cId="2606742023" sldId="2145707925"/>
            <ac:cxnSpMk id="6" creationId="{62681D5E-ACB2-177E-06A2-EBA340E81F37}"/>
          </ac:cxnSpMkLst>
        </pc:cxnChg>
        <pc:cxnChg chg="add mod">
          <ac:chgData name="Marek Tomka" userId="0e0ec135-d6c9-4ebc-90bc-26067268f1f9" providerId="ADAL" clId="{AFCBA414-BF32-4DBC-AE02-41AD07B32D66}" dt="2024-10-02T10:27:21.563" v="1079" actId="1076"/>
          <ac:cxnSpMkLst>
            <pc:docMk/>
            <pc:sldMk cId="2606742023" sldId="2145707925"/>
            <ac:cxnSpMk id="32" creationId="{684F1FDD-9F32-FE5B-BCB0-12DDADF20319}"/>
          </ac:cxnSpMkLst>
        </pc:cxnChg>
        <pc:cxnChg chg="add mod">
          <ac:chgData name="Marek Tomka" userId="0e0ec135-d6c9-4ebc-90bc-26067268f1f9" providerId="ADAL" clId="{AFCBA414-BF32-4DBC-AE02-41AD07B32D66}" dt="2024-10-02T10:27:43.195" v="1092" actId="1038"/>
          <ac:cxnSpMkLst>
            <pc:docMk/>
            <pc:sldMk cId="2606742023" sldId="2145707925"/>
            <ac:cxnSpMk id="33" creationId="{6483AEF0-D789-E3C9-8337-05D0C91A1BEC}"/>
          </ac:cxnSpMkLst>
        </pc:cxnChg>
        <pc:cxnChg chg="add mod">
          <ac:chgData name="Marek Tomka" userId="0e0ec135-d6c9-4ebc-90bc-26067268f1f9" providerId="ADAL" clId="{AFCBA414-BF32-4DBC-AE02-41AD07B32D66}" dt="2024-10-02T10:27:51.467" v="1096" actId="1036"/>
          <ac:cxnSpMkLst>
            <pc:docMk/>
            <pc:sldMk cId="2606742023" sldId="2145707925"/>
            <ac:cxnSpMk id="34" creationId="{FE8EBD1D-77C8-AA5A-B331-C9F3AB296AC7}"/>
          </ac:cxnSpMkLst>
        </pc:cxnChg>
        <pc:cxnChg chg="add mod">
          <ac:chgData name="Marek Tomka" userId="0e0ec135-d6c9-4ebc-90bc-26067268f1f9" providerId="ADAL" clId="{AFCBA414-BF32-4DBC-AE02-41AD07B32D66}" dt="2024-10-02T10:27:57.175" v="1098" actId="1076"/>
          <ac:cxnSpMkLst>
            <pc:docMk/>
            <pc:sldMk cId="2606742023" sldId="2145707925"/>
            <ac:cxnSpMk id="35" creationId="{E0C27994-E173-D58E-F1CD-4B651ADC8E1E}"/>
          </ac:cxnSpMkLst>
        </pc:cxnChg>
        <pc:cxnChg chg="add mod">
          <ac:chgData name="Marek Tomka" userId="0e0ec135-d6c9-4ebc-90bc-26067268f1f9" providerId="ADAL" clId="{AFCBA414-BF32-4DBC-AE02-41AD07B32D66}" dt="2024-10-02T10:28:04.218" v="1101" actId="1038"/>
          <ac:cxnSpMkLst>
            <pc:docMk/>
            <pc:sldMk cId="2606742023" sldId="2145707925"/>
            <ac:cxnSpMk id="36" creationId="{F9EC0D07-14BA-7348-3682-715405DFB777}"/>
          </ac:cxnSpMkLst>
        </pc:cxnChg>
        <pc:cxnChg chg="add mod">
          <ac:chgData name="Marek Tomka" userId="0e0ec135-d6c9-4ebc-90bc-26067268f1f9" providerId="ADAL" clId="{AFCBA414-BF32-4DBC-AE02-41AD07B32D66}" dt="2024-10-02T10:28:12.725" v="1103" actId="1076"/>
          <ac:cxnSpMkLst>
            <pc:docMk/>
            <pc:sldMk cId="2606742023" sldId="2145707925"/>
            <ac:cxnSpMk id="37" creationId="{706E898F-6BE0-CCB6-D077-156164E250B3}"/>
          </ac:cxnSpMkLst>
        </pc:cxnChg>
        <pc:cxnChg chg="add mod">
          <ac:chgData name="Marek Tomka" userId="0e0ec135-d6c9-4ebc-90bc-26067268f1f9" providerId="ADAL" clId="{AFCBA414-BF32-4DBC-AE02-41AD07B32D66}" dt="2024-10-02T10:28:28.747" v="1109" actId="1076"/>
          <ac:cxnSpMkLst>
            <pc:docMk/>
            <pc:sldMk cId="2606742023" sldId="2145707925"/>
            <ac:cxnSpMk id="40" creationId="{9FC01C38-0C2E-3853-9126-C162610723E4}"/>
          </ac:cxnSpMkLst>
        </pc:cxnChg>
      </pc:sldChg>
      <pc:sldChg chg="addSp delSp add del mod">
        <pc:chgData name="Marek Tomka" userId="0e0ec135-d6c9-4ebc-90bc-26067268f1f9" providerId="ADAL" clId="{AFCBA414-BF32-4DBC-AE02-41AD07B32D66}" dt="2024-10-02T10:10:39.657" v="887" actId="2890"/>
        <pc:sldMkLst>
          <pc:docMk/>
          <pc:sldMk cId="688025951" sldId="2145707926"/>
        </pc:sldMkLst>
      </pc:sldChg>
      <pc:sldChg chg="addSp delSp modSp add mod">
        <pc:chgData name="Marek Tomka" userId="0e0ec135-d6c9-4ebc-90bc-26067268f1f9" providerId="ADAL" clId="{AFCBA414-BF32-4DBC-AE02-41AD07B32D66}" dt="2024-10-10T08:10:54.672" v="15121" actId="13926"/>
        <pc:sldMkLst>
          <pc:docMk/>
          <pc:sldMk cId="3303445970" sldId="2145707926"/>
        </pc:sldMkLst>
        <pc:spChg chg="mod">
          <ac:chgData name="Marek Tomka" userId="0e0ec135-d6c9-4ebc-90bc-26067268f1f9" providerId="ADAL" clId="{AFCBA414-BF32-4DBC-AE02-41AD07B32D66}" dt="2024-10-02T10:12:17.480" v="922" actId="1076"/>
          <ac:spMkLst>
            <pc:docMk/>
            <pc:sldMk cId="3303445970" sldId="2145707926"/>
            <ac:spMk id="12" creationId="{A6141B8D-61ED-1784-BB44-F806523EFBD6}"/>
          </ac:spMkLst>
        </pc:spChg>
        <pc:spChg chg="mod">
          <ac:chgData name="Marek Tomka" userId="0e0ec135-d6c9-4ebc-90bc-26067268f1f9" providerId="ADAL" clId="{AFCBA414-BF32-4DBC-AE02-41AD07B32D66}" dt="2024-10-07T07:07:11.814" v="9738" actId="13926"/>
          <ac:spMkLst>
            <pc:docMk/>
            <pc:sldMk cId="3303445970" sldId="2145707926"/>
            <ac:spMk id="37" creationId="{4B78FC67-0219-6280-DCA4-E1D0ACE0D4CB}"/>
          </ac:spMkLst>
        </pc:spChg>
        <pc:cxnChg chg="add mod">
          <ac:chgData name="Marek Tomka" userId="0e0ec135-d6c9-4ebc-90bc-26067268f1f9" providerId="ADAL" clId="{AFCBA414-BF32-4DBC-AE02-41AD07B32D66}" dt="2024-10-07T07:01:40.449" v="9677" actId="1035"/>
          <ac:cxnSpMkLst>
            <pc:docMk/>
            <pc:sldMk cId="3303445970" sldId="2145707926"/>
            <ac:cxnSpMk id="5" creationId="{977BBBBA-E90C-674C-61EB-5EDA296C5B74}"/>
          </ac:cxnSpMkLst>
        </pc:cxnChg>
        <pc:cxnChg chg="add mod">
          <ac:chgData name="Marek Tomka" userId="0e0ec135-d6c9-4ebc-90bc-26067268f1f9" providerId="ADAL" clId="{AFCBA414-BF32-4DBC-AE02-41AD07B32D66}" dt="2024-10-07T07:02:36.227" v="9687" actId="1076"/>
          <ac:cxnSpMkLst>
            <pc:docMk/>
            <pc:sldMk cId="3303445970" sldId="2145707926"/>
            <ac:cxnSpMk id="31" creationId="{3A33C902-83FD-644C-C492-D6F0DE2E6BBF}"/>
          </ac:cxnSpMkLst>
        </pc:cxnChg>
        <pc:cxnChg chg="mod">
          <ac:chgData name="Marek Tomka" userId="0e0ec135-d6c9-4ebc-90bc-26067268f1f9" providerId="ADAL" clId="{AFCBA414-BF32-4DBC-AE02-41AD07B32D66}" dt="2024-10-07T07:02:28.889" v="9685" actId="1076"/>
          <ac:cxnSpMkLst>
            <pc:docMk/>
            <pc:sldMk cId="3303445970" sldId="2145707926"/>
            <ac:cxnSpMk id="34" creationId="{50D94A32-FEC9-2E2F-C56D-DA6C2D0D4E3C}"/>
          </ac:cxnSpMkLst>
        </pc:cxnChg>
        <pc:cxnChg chg="add mod">
          <ac:chgData name="Marek Tomka" userId="0e0ec135-d6c9-4ebc-90bc-26067268f1f9" providerId="ADAL" clId="{AFCBA414-BF32-4DBC-AE02-41AD07B32D66}" dt="2024-10-07T07:01:37.002" v="9673" actId="1035"/>
          <ac:cxnSpMkLst>
            <pc:docMk/>
            <pc:sldMk cId="3303445970" sldId="2145707926"/>
            <ac:cxnSpMk id="36" creationId="{4D033E58-A1AF-20F7-CD1D-9E056E07B6F7}"/>
          </ac:cxnSpMkLst>
        </pc:cxnChg>
        <pc:cxnChg chg="add mod">
          <ac:chgData name="Marek Tomka" userId="0e0ec135-d6c9-4ebc-90bc-26067268f1f9" providerId="ADAL" clId="{AFCBA414-BF32-4DBC-AE02-41AD07B32D66}" dt="2024-10-07T07:03:51.564" v="9691" actId="1037"/>
          <ac:cxnSpMkLst>
            <pc:docMk/>
            <pc:sldMk cId="3303445970" sldId="2145707926"/>
            <ac:cxnSpMk id="40" creationId="{CAC9DFCA-819C-69F2-F413-67D8EA9D2541}"/>
          </ac:cxnSpMkLst>
        </pc:cxnChg>
        <pc:cxnChg chg="add mod">
          <ac:chgData name="Marek Tomka" userId="0e0ec135-d6c9-4ebc-90bc-26067268f1f9" providerId="ADAL" clId="{AFCBA414-BF32-4DBC-AE02-41AD07B32D66}" dt="2024-10-07T07:02:15.680" v="9684" actId="1036"/>
          <ac:cxnSpMkLst>
            <pc:docMk/>
            <pc:sldMk cId="3303445970" sldId="2145707926"/>
            <ac:cxnSpMk id="43" creationId="{9F075503-4EE2-5A9C-63E8-2500D75FF863}"/>
          </ac:cxnSpMkLst>
        </pc:cxnChg>
      </pc:sldChg>
      <pc:sldChg chg="addSp delSp modSp del mod">
        <pc:chgData name="Marek Tomka" userId="0e0ec135-d6c9-4ebc-90bc-26067268f1f9" providerId="ADAL" clId="{AFCBA414-BF32-4DBC-AE02-41AD07B32D66}" dt="2024-10-07T12:51:26.697" v="12792" actId="47"/>
        <pc:sldMkLst>
          <pc:docMk/>
          <pc:sldMk cId="693967731" sldId="2145707973"/>
        </pc:sldMkLst>
      </pc:sldChg>
      <pc:sldChg chg="addSp delSp modSp add del mod">
        <pc:chgData name="Marek Tomka" userId="0e0ec135-d6c9-4ebc-90bc-26067268f1f9" providerId="ADAL" clId="{AFCBA414-BF32-4DBC-AE02-41AD07B32D66}" dt="2024-10-07T07:27:36.379" v="9913" actId="47"/>
        <pc:sldMkLst>
          <pc:docMk/>
          <pc:sldMk cId="4113398825" sldId="2145707974"/>
        </pc:sldMkLst>
      </pc:sldChg>
      <pc:sldChg chg="addSp delSp modSp add del mod">
        <pc:chgData name="Marek Tomka" userId="0e0ec135-d6c9-4ebc-90bc-26067268f1f9" providerId="ADAL" clId="{AFCBA414-BF32-4DBC-AE02-41AD07B32D66}" dt="2024-10-07T07:41:45.277" v="10011" actId="47"/>
        <pc:sldMkLst>
          <pc:docMk/>
          <pc:sldMk cId="1779960058" sldId="2145707975"/>
        </pc:sldMkLst>
      </pc:sldChg>
      <pc:sldChg chg="addSp delSp modSp add del mod">
        <pc:chgData name="Marek Tomka" userId="0e0ec135-d6c9-4ebc-90bc-26067268f1f9" providerId="ADAL" clId="{AFCBA414-BF32-4DBC-AE02-41AD07B32D66}" dt="2024-10-07T07:44:04.158" v="10028" actId="47"/>
        <pc:sldMkLst>
          <pc:docMk/>
          <pc:sldMk cId="3934851980" sldId="2145707976"/>
        </pc:sldMkLst>
      </pc:sldChg>
      <pc:sldChg chg="addSp delSp modSp add del mod">
        <pc:chgData name="Marek Tomka" userId="0e0ec135-d6c9-4ebc-90bc-26067268f1f9" providerId="ADAL" clId="{AFCBA414-BF32-4DBC-AE02-41AD07B32D66}" dt="2024-10-07T07:44:14.617" v="10029" actId="47"/>
        <pc:sldMkLst>
          <pc:docMk/>
          <pc:sldMk cId="1503906903" sldId="2145707977"/>
        </pc:sldMkLst>
      </pc:sldChg>
      <pc:sldChg chg="addSp delSp modSp add mod ord">
        <pc:chgData name="Marek Tomka" userId="0e0ec135-d6c9-4ebc-90bc-26067268f1f9" providerId="ADAL" clId="{AFCBA414-BF32-4DBC-AE02-41AD07B32D66}" dt="2024-10-07T07:47:00.193" v="10079" actId="20577"/>
        <pc:sldMkLst>
          <pc:docMk/>
          <pc:sldMk cId="3850763917" sldId="2145707978"/>
        </pc:sldMkLst>
      </pc:sldChg>
      <pc:sldChg chg="addSp delSp modSp add del mod">
        <pc:chgData name="Marek Tomka" userId="0e0ec135-d6c9-4ebc-90bc-26067268f1f9" providerId="ADAL" clId="{AFCBA414-BF32-4DBC-AE02-41AD07B32D66}" dt="2024-10-07T07:47:21.575" v="10080" actId="47"/>
        <pc:sldMkLst>
          <pc:docMk/>
          <pc:sldMk cId="484067282" sldId="2145707979"/>
        </pc:sldMkLst>
      </pc:sldChg>
      <pc:sldChg chg="add del mod modShow">
        <pc:chgData name="Marek Tomka" userId="0e0ec135-d6c9-4ebc-90bc-26067268f1f9" providerId="ADAL" clId="{AFCBA414-BF32-4DBC-AE02-41AD07B32D66}" dt="2024-10-07T09:36:26.726" v="11290" actId="47"/>
        <pc:sldMkLst>
          <pc:docMk/>
          <pc:sldMk cId="75876508" sldId="2145707980"/>
        </pc:sldMkLst>
      </pc:sldChg>
      <pc:sldChg chg="addSp delSp modSp add del mod">
        <pc:chgData name="Marek Tomka" userId="0e0ec135-d6c9-4ebc-90bc-26067268f1f9" providerId="ADAL" clId="{AFCBA414-BF32-4DBC-AE02-41AD07B32D66}" dt="2024-10-07T07:58:33.458" v="10161" actId="2696"/>
        <pc:sldMkLst>
          <pc:docMk/>
          <pc:sldMk cId="3615425034" sldId="2145707980"/>
        </pc:sldMkLst>
      </pc:sldChg>
      <pc:sldChg chg="addSp delSp modSp add mod">
        <pc:chgData name="Marek Tomka" userId="0e0ec135-d6c9-4ebc-90bc-26067268f1f9" providerId="ADAL" clId="{AFCBA414-BF32-4DBC-AE02-41AD07B32D66}" dt="2024-10-10T08:19:41.994" v="15237" actId="13926"/>
        <pc:sldMkLst>
          <pc:docMk/>
          <pc:sldMk cId="1461752441" sldId="2145707981"/>
        </pc:sldMkLst>
      </pc:sldChg>
      <pc:sldChg chg="addSp delSp modSp add del mod ord modShow">
        <pc:chgData name="Marek Tomka" userId="0e0ec135-d6c9-4ebc-90bc-26067268f1f9" providerId="ADAL" clId="{AFCBA414-BF32-4DBC-AE02-41AD07B32D66}" dt="2024-10-07T09:21:04.546" v="11183" actId="47"/>
        <pc:sldMkLst>
          <pc:docMk/>
          <pc:sldMk cId="3741942768" sldId="2145707982"/>
        </pc:sldMkLst>
      </pc:sldChg>
      <pc:sldChg chg="addSp delSp modSp add mod">
        <pc:chgData name="Marek Tomka" userId="0e0ec135-d6c9-4ebc-90bc-26067268f1f9" providerId="ADAL" clId="{AFCBA414-BF32-4DBC-AE02-41AD07B32D66}" dt="2024-10-07T07:47:29.342" v="10081"/>
        <pc:sldMkLst>
          <pc:docMk/>
          <pc:sldMk cId="2432606831" sldId="2145707983"/>
        </pc:sldMkLst>
      </pc:sldChg>
      <pc:sldChg chg="modSp add del mod">
        <pc:chgData name="Marek Tomka" userId="0e0ec135-d6c9-4ebc-90bc-26067268f1f9" providerId="ADAL" clId="{AFCBA414-BF32-4DBC-AE02-41AD07B32D66}" dt="2024-10-03T11:44:18.894" v="4616" actId="2696"/>
        <pc:sldMkLst>
          <pc:docMk/>
          <pc:sldMk cId="3863397276" sldId="2145707984"/>
        </pc:sldMkLst>
      </pc:sldChg>
      <pc:sldChg chg="addSp delSp modSp add mod">
        <pc:chgData name="Marek Tomka" userId="0e0ec135-d6c9-4ebc-90bc-26067268f1f9" providerId="ADAL" clId="{AFCBA414-BF32-4DBC-AE02-41AD07B32D66}" dt="2024-10-03T11:49:24.993" v="4678" actId="20577"/>
        <pc:sldMkLst>
          <pc:docMk/>
          <pc:sldMk cId="1691738752" sldId="2145707985"/>
        </pc:sldMkLst>
      </pc:sldChg>
      <pc:sldChg chg="addSp delSp modSp add del mod modShow">
        <pc:chgData name="Marek Tomka" userId="0e0ec135-d6c9-4ebc-90bc-26067268f1f9" providerId="ADAL" clId="{AFCBA414-BF32-4DBC-AE02-41AD07B32D66}" dt="2024-10-04T11:50:33.158" v="8417" actId="47"/>
        <pc:sldMkLst>
          <pc:docMk/>
          <pc:sldMk cId="2779082266" sldId="2145707986"/>
        </pc:sldMkLst>
      </pc:sldChg>
      <pc:sldChg chg="new del">
        <pc:chgData name="Marek Tomka" userId="0e0ec135-d6c9-4ebc-90bc-26067268f1f9" providerId="ADAL" clId="{AFCBA414-BF32-4DBC-AE02-41AD07B32D66}" dt="2024-10-03T20:04:12.207" v="5218" actId="47"/>
        <pc:sldMkLst>
          <pc:docMk/>
          <pc:sldMk cId="3242148108" sldId="2145707987"/>
        </pc:sldMkLst>
      </pc:sldChg>
      <pc:sldChg chg="addSp delSp modSp add del mod">
        <pc:chgData name="Marek Tomka" userId="0e0ec135-d6c9-4ebc-90bc-26067268f1f9" providerId="ADAL" clId="{AFCBA414-BF32-4DBC-AE02-41AD07B32D66}" dt="2024-10-07T13:11:01.026" v="12995" actId="47"/>
        <pc:sldMkLst>
          <pc:docMk/>
          <pc:sldMk cId="3636761880" sldId="2145707987"/>
        </pc:sldMkLst>
      </pc:sldChg>
      <pc:sldChg chg="addSp delSp modSp add del mod">
        <pc:chgData name="Marek Tomka" userId="0e0ec135-d6c9-4ebc-90bc-26067268f1f9" providerId="ADAL" clId="{AFCBA414-BF32-4DBC-AE02-41AD07B32D66}" dt="2024-10-07T12:08:36.705" v="12534" actId="47"/>
        <pc:sldMkLst>
          <pc:docMk/>
          <pc:sldMk cId="413956636" sldId="2145707988"/>
        </pc:sldMkLst>
      </pc:sldChg>
      <pc:sldChg chg="addSp delSp modSp add mod ord">
        <pc:chgData name="Marek Tomka" userId="0e0ec135-d6c9-4ebc-90bc-26067268f1f9" providerId="ADAL" clId="{AFCBA414-BF32-4DBC-AE02-41AD07B32D66}" dt="2024-10-07T13:41:44.309" v="13170" actId="1037"/>
        <pc:sldMkLst>
          <pc:docMk/>
          <pc:sldMk cId="934607215" sldId="2145707989"/>
        </pc:sldMkLst>
        <pc:spChg chg="add mod">
          <ac:chgData name="Marek Tomka" userId="0e0ec135-d6c9-4ebc-90bc-26067268f1f9" providerId="ADAL" clId="{AFCBA414-BF32-4DBC-AE02-41AD07B32D66}" dt="2024-10-07T13:41:44.309" v="13170" actId="1037"/>
          <ac:spMkLst>
            <pc:docMk/>
            <pc:sldMk cId="934607215" sldId="2145707989"/>
            <ac:spMk id="9" creationId="{F116469B-F20A-D579-5429-963C8174868F}"/>
          </ac:spMkLst>
        </pc:spChg>
        <pc:spChg chg="mod">
          <ac:chgData name="Marek Tomka" userId="0e0ec135-d6c9-4ebc-90bc-26067268f1f9" providerId="ADAL" clId="{AFCBA414-BF32-4DBC-AE02-41AD07B32D66}" dt="2024-10-07T13:41:12.120" v="13151" actId="1035"/>
          <ac:spMkLst>
            <pc:docMk/>
            <pc:sldMk cId="934607215" sldId="2145707989"/>
            <ac:spMk id="21" creationId="{58A21807-3637-3271-6A28-2BCF5BFBA335}"/>
          </ac:spMkLst>
        </pc:spChg>
        <pc:spChg chg="mod">
          <ac:chgData name="Marek Tomka" userId="0e0ec135-d6c9-4ebc-90bc-26067268f1f9" providerId="ADAL" clId="{AFCBA414-BF32-4DBC-AE02-41AD07B32D66}" dt="2024-10-07T13:41:30.989" v="13159" actId="14100"/>
          <ac:spMkLst>
            <pc:docMk/>
            <pc:sldMk cId="934607215" sldId="2145707989"/>
            <ac:spMk id="52" creationId="{BE351537-0720-BC73-959D-E4E755460032}"/>
          </ac:spMkLst>
        </pc:spChg>
      </pc:sldChg>
      <pc:sldChg chg="add del">
        <pc:chgData name="Marek Tomka" userId="0e0ec135-d6c9-4ebc-90bc-26067268f1f9" providerId="ADAL" clId="{AFCBA414-BF32-4DBC-AE02-41AD07B32D66}" dt="2024-10-04T11:06:31.561" v="8041" actId="47"/>
        <pc:sldMkLst>
          <pc:docMk/>
          <pc:sldMk cId="2823866623" sldId="2145707990"/>
        </pc:sldMkLst>
      </pc:sldChg>
      <pc:sldChg chg="addSp delSp modSp add mod">
        <pc:chgData name="Marek Tomka" userId="0e0ec135-d6c9-4ebc-90bc-26067268f1f9" providerId="ADAL" clId="{AFCBA414-BF32-4DBC-AE02-41AD07B32D66}" dt="2024-10-07T13:51:59.661" v="13242" actId="1036"/>
        <pc:sldMkLst>
          <pc:docMk/>
          <pc:sldMk cId="4044064635" sldId="2145707990"/>
        </pc:sldMkLst>
        <pc:spChg chg="mod">
          <ac:chgData name="Marek Tomka" userId="0e0ec135-d6c9-4ebc-90bc-26067268f1f9" providerId="ADAL" clId="{AFCBA414-BF32-4DBC-AE02-41AD07B32D66}" dt="2024-10-07T13:50:10.676" v="13220" actId="1035"/>
          <ac:spMkLst>
            <pc:docMk/>
            <pc:sldMk cId="4044064635" sldId="2145707990"/>
            <ac:spMk id="6" creationId="{0C9ED8D2-55D6-6EFD-1C21-B49394C56E57}"/>
          </ac:spMkLst>
        </pc:spChg>
        <pc:spChg chg="mod">
          <ac:chgData name="Marek Tomka" userId="0e0ec135-d6c9-4ebc-90bc-26067268f1f9" providerId="ADAL" clId="{AFCBA414-BF32-4DBC-AE02-41AD07B32D66}" dt="2024-10-07T13:51:59.661" v="13242" actId="1036"/>
          <ac:spMkLst>
            <pc:docMk/>
            <pc:sldMk cId="4044064635" sldId="2145707990"/>
            <ac:spMk id="14" creationId="{B49BBF3A-FAD6-1015-A114-2A9AA310E4CA}"/>
          </ac:spMkLst>
        </pc:spChg>
        <pc:spChg chg="mod">
          <ac:chgData name="Marek Tomka" userId="0e0ec135-d6c9-4ebc-90bc-26067268f1f9" providerId="ADAL" clId="{AFCBA414-BF32-4DBC-AE02-41AD07B32D66}" dt="2024-10-07T13:49:58.522" v="13210" actId="1036"/>
          <ac:spMkLst>
            <pc:docMk/>
            <pc:sldMk cId="4044064635" sldId="2145707990"/>
            <ac:spMk id="18" creationId="{A3A6DDFB-8175-421F-4F82-4316E13678CA}"/>
          </ac:spMkLst>
        </pc:spChg>
      </pc:sldChg>
      <pc:sldChg chg="add del">
        <pc:chgData name="Marek Tomka" userId="0e0ec135-d6c9-4ebc-90bc-26067268f1f9" providerId="ADAL" clId="{AFCBA414-BF32-4DBC-AE02-41AD07B32D66}" dt="2024-10-04T11:43:29.921" v="8349" actId="47"/>
        <pc:sldMkLst>
          <pc:docMk/>
          <pc:sldMk cId="1435134847" sldId="2145707991"/>
        </pc:sldMkLst>
      </pc:sldChg>
      <pc:sldChg chg="del">
        <pc:chgData name="Marek Tomka" userId="0e0ec135-d6c9-4ebc-90bc-26067268f1f9" providerId="ADAL" clId="{AFCBA414-BF32-4DBC-AE02-41AD07B32D66}" dt="2024-10-07T13:27:52.100" v="13099" actId="2696"/>
        <pc:sldMkLst>
          <pc:docMk/>
          <pc:sldMk cId="4133304397" sldId="2145707991"/>
        </pc:sldMkLst>
      </pc:sldChg>
      <pc:sldChg chg="addSp delSp modSp add mod modAnim">
        <pc:chgData name="Marek Tomka" userId="0e0ec135-d6c9-4ebc-90bc-26067268f1f9" providerId="ADAL" clId="{AFCBA414-BF32-4DBC-AE02-41AD07B32D66}" dt="2024-10-09T05:49:54.116" v="14996" actId="478"/>
        <pc:sldMkLst>
          <pc:docMk/>
          <pc:sldMk cId="2549564497" sldId="2145707992"/>
        </pc:sldMkLst>
      </pc:sldChg>
      <pc:sldChg chg="addSp delSp modSp add mod">
        <pc:chgData name="Marek Tomka" userId="0e0ec135-d6c9-4ebc-90bc-26067268f1f9" providerId="ADAL" clId="{AFCBA414-BF32-4DBC-AE02-41AD07B32D66}" dt="2024-10-07T05:12:53.111" v="8573" actId="1036"/>
        <pc:sldMkLst>
          <pc:docMk/>
          <pc:sldMk cId="55451621" sldId="2145707993"/>
        </pc:sldMkLst>
      </pc:sldChg>
      <pc:sldChg chg="addSp delSp modSp add del mod addAnim delAnim modAnim">
        <pc:chgData name="Marek Tomka" userId="0e0ec135-d6c9-4ebc-90bc-26067268f1f9" providerId="ADAL" clId="{AFCBA414-BF32-4DBC-AE02-41AD07B32D66}" dt="2024-10-08T13:03:46.800" v="13876" actId="47"/>
        <pc:sldMkLst>
          <pc:docMk/>
          <pc:sldMk cId="3909891133" sldId="2145707994"/>
        </pc:sldMkLst>
      </pc:sldChg>
      <pc:sldChg chg="addSp delSp modSp add del mod delAnim modAnim">
        <pc:chgData name="Marek Tomka" userId="0e0ec135-d6c9-4ebc-90bc-26067268f1f9" providerId="ADAL" clId="{AFCBA414-BF32-4DBC-AE02-41AD07B32D66}" dt="2024-10-10T05:29:57.669" v="15000" actId="47"/>
        <pc:sldMkLst>
          <pc:docMk/>
          <pc:sldMk cId="1715083868" sldId="2145707995"/>
        </pc:sldMkLst>
      </pc:sldChg>
      <pc:sldChg chg="delSp add del mod">
        <pc:chgData name="Marek Tomka" userId="0e0ec135-d6c9-4ebc-90bc-26067268f1f9" providerId="ADAL" clId="{AFCBA414-BF32-4DBC-AE02-41AD07B32D66}" dt="2024-10-07T07:02:55.487" v="9689" actId="47"/>
        <pc:sldMkLst>
          <pc:docMk/>
          <pc:sldMk cId="84046810" sldId="2145707996"/>
        </pc:sldMkLst>
      </pc:sldChg>
      <pc:sldChg chg="addSp delSp modSp add mod">
        <pc:chgData name="Marek Tomka" userId="0e0ec135-d6c9-4ebc-90bc-26067268f1f9" providerId="ADAL" clId="{AFCBA414-BF32-4DBC-AE02-41AD07B32D66}" dt="2024-10-08T13:15:27.689" v="14003" actId="166"/>
        <pc:sldMkLst>
          <pc:docMk/>
          <pc:sldMk cId="3001139053" sldId="2145707996"/>
        </pc:sldMkLst>
      </pc:sldChg>
      <pc:sldChg chg="addSp delSp modSp add del mod">
        <pc:chgData name="Marek Tomka" userId="0e0ec135-d6c9-4ebc-90bc-26067268f1f9" providerId="ADAL" clId="{AFCBA414-BF32-4DBC-AE02-41AD07B32D66}" dt="2024-10-14T09:04:52.528" v="15894" actId="2696"/>
        <pc:sldMkLst>
          <pc:docMk/>
          <pc:sldMk cId="1229486787" sldId="2145707997"/>
        </pc:sldMkLst>
        <pc:spChg chg="mod">
          <ac:chgData name="Marek Tomka" userId="0e0ec135-d6c9-4ebc-90bc-26067268f1f9" providerId="ADAL" clId="{AFCBA414-BF32-4DBC-AE02-41AD07B32D66}" dt="2024-10-07T07:25:18.953" v="9882" actId="1076"/>
          <ac:spMkLst>
            <pc:docMk/>
            <pc:sldMk cId="1229486787" sldId="2145707997"/>
            <ac:spMk id="7" creationId="{29F041CD-BF6D-67DF-B96F-E919FDF32484}"/>
          </ac:spMkLst>
        </pc:spChg>
        <pc:spChg chg="mod">
          <ac:chgData name="Marek Tomka" userId="0e0ec135-d6c9-4ebc-90bc-26067268f1f9" providerId="ADAL" clId="{AFCBA414-BF32-4DBC-AE02-41AD07B32D66}" dt="2024-10-07T07:25:01.364" v="9876" actId="1076"/>
          <ac:spMkLst>
            <pc:docMk/>
            <pc:sldMk cId="1229486787" sldId="2145707997"/>
            <ac:spMk id="8" creationId="{1BB91A8A-08A5-8C9C-A276-600864BF2A2A}"/>
          </ac:spMkLst>
        </pc:spChg>
        <pc:spChg chg="mod ord">
          <ac:chgData name="Marek Tomka" userId="0e0ec135-d6c9-4ebc-90bc-26067268f1f9" providerId="ADAL" clId="{AFCBA414-BF32-4DBC-AE02-41AD07B32D66}" dt="2024-10-08T13:14:52.364" v="13988" actId="166"/>
          <ac:spMkLst>
            <pc:docMk/>
            <pc:sldMk cId="1229486787" sldId="2145707997"/>
            <ac:spMk id="10" creationId="{852A3494-9EA6-D9F6-DFEE-D48A17FD8817}"/>
          </ac:spMkLst>
        </pc:spChg>
        <pc:cxnChg chg="add mod">
          <ac:chgData name="Marek Tomka" userId="0e0ec135-d6c9-4ebc-90bc-26067268f1f9" providerId="ADAL" clId="{AFCBA414-BF32-4DBC-AE02-41AD07B32D66}" dt="2024-10-08T13:14:19.971" v="13979" actId="1037"/>
          <ac:cxnSpMkLst>
            <pc:docMk/>
            <pc:sldMk cId="1229486787" sldId="2145707997"/>
            <ac:cxnSpMk id="21" creationId="{3826BF8A-B0BC-5D27-4559-DDFB05F89E2B}"/>
          </ac:cxnSpMkLst>
        </pc:cxnChg>
        <pc:cxnChg chg="add mod">
          <ac:chgData name="Marek Tomka" userId="0e0ec135-d6c9-4ebc-90bc-26067268f1f9" providerId="ADAL" clId="{AFCBA414-BF32-4DBC-AE02-41AD07B32D66}" dt="2024-10-08T13:14:34.257" v="13983" actId="1076"/>
          <ac:cxnSpMkLst>
            <pc:docMk/>
            <pc:sldMk cId="1229486787" sldId="2145707997"/>
            <ac:cxnSpMk id="22" creationId="{27B7823B-2BEC-4026-3CCB-F4B2D5EF7B6A}"/>
          </ac:cxnSpMkLst>
        </pc:cxnChg>
      </pc:sldChg>
      <pc:sldChg chg="addSp delSp modSp add mod">
        <pc:chgData name="Marek Tomka" userId="0e0ec135-d6c9-4ebc-90bc-26067268f1f9" providerId="ADAL" clId="{AFCBA414-BF32-4DBC-AE02-41AD07B32D66}" dt="2024-10-10T08:13:53.110" v="15145" actId="13926"/>
        <pc:sldMkLst>
          <pc:docMk/>
          <pc:sldMk cId="2546296666" sldId="2145707998"/>
        </pc:sldMkLst>
      </pc:sldChg>
      <pc:sldChg chg="addSp delSp modSp add del mod ord">
        <pc:chgData name="Marek Tomka" userId="0e0ec135-d6c9-4ebc-90bc-26067268f1f9" providerId="ADAL" clId="{AFCBA414-BF32-4DBC-AE02-41AD07B32D66}" dt="2024-10-07T08:28:25.533" v="10418" actId="47"/>
        <pc:sldMkLst>
          <pc:docMk/>
          <pc:sldMk cId="161241162" sldId="2145707999"/>
        </pc:sldMkLst>
      </pc:sldChg>
      <pc:sldChg chg="addSp delSp modSp add mod">
        <pc:chgData name="Marek Tomka" userId="0e0ec135-d6c9-4ebc-90bc-26067268f1f9" providerId="ADAL" clId="{AFCBA414-BF32-4DBC-AE02-41AD07B32D66}" dt="2024-10-07T08:41:01.653" v="10663" actId="1076"/>
        <pc:sldMkLst>
          <pc:docMk/>
          <pc:sldMk cId="2083364306" sldId="2145707999"/>
        </pc:sldMkLst>
      </pc:sldChg>
      <pc:sldChg chg="addSp delSp modSp add mod">
        <pc:chgData name="Marek Tomka" userId="0e0ec135-d6c9-4ebc-90bc-26067268f1f9" providerId="ADAL" clId="{AFCBA414-BF32-4DBC-AE02-41AD07B32D66}" dt="2024-10-08T18:56:00.582" v="14349" actId="13926"/>
        <pc:sldMkLst>
          <pc:docMk/>
          <pc:sldMk cId="2553230866" sldId="2145708000"/>
        </pc:sldMkLst>
      </pc:sldChg>
      <pc:sldChg chg="addSp delSp modSp add mod">
        <pc:chgData name="Marek Tomka" userId="0e0ec135-d6c9-4ebc-90bc-26067268f1f9" providerId="ADAL" clId="{AFCBA414-BF32-4DBC-AE02-41AD07B32D66}" dt="2024-10-07T09:05:29.719" v="11056" actId="1076"/>
        <pc:sldMkLst>
          <pc:docMk/>
          <pc:sldMk cId="1649425939" sldId="2145708001"/>
        </pc:sldMkLst>
      </pc:sldChg>
      <pc:sldChg chg="addSp delSp modSp add mod">
        <pc:chgData name="Marek Tomka" userId="0e0ec135-d6c9-4ebc-90bc-26067268f1f9" providerId="ADAL" clId="{AFCBA414-BF32-4DBC-AE02-41AD07B32D66}" dt="2024-10-10T08:22:36.973" v="15264" actId="13926"/>
        <pc:sldMkLst>
          <pc:docMk/>
          <pc:sldMk cId="2337249549" sldId="2145708002"/>
        </pc:sldMkLst>
      </pc:sldChg>
      <pc:sldChg chg="addSp delSp modSp add mod">
        <pc:chgData name="Marek Tomka" userId="0e0ec135-d6c9-4ebc-90bc-26067268f1f9" providerId="ADAL" clId="{AFCBA414-BF32-4DBC-AE02-41AD07B32D66}" dt="2024-10-07T09:21:21.467" v="11197" actId="478"/>
        <pc:sldMkLst>
          <pc:docMk/>
          <pc:sldMk cId="1160635273" sldId="2145708003"/>
        </pc:sldMkLst>
      </pc:sldChg>
      <pc:sldChg chg="addSp delSp modSp add mod">
        <pc:chgData name="Marek Tomka" userId="0e0ec135-d6c9-4ebc-90bc-26067268f1f9" providerId="ADAL" clId="{AFCBA414-BF32-4DBC-AE02-41AD07B32D66}" dt="2024-10-07T09:25:07.860" v="11255" actId="1037"/>
        <pc:sldMkLst>
          <pc:docMk/>
          <pc:sldMk cId="3136671551" sldId="2145708004"/>
        </pc:sldMkLst>
      </pc:sldChg>
      <pc:sldChg chg="addSp delSp modSp add mod modShow">
        <pc:chgData name="Marek Tomka" userId="0e0ec135-d6c9-4ebc-90bc-26067268f1f9" providerId="ADAL" clId="{AFCBA414-BF32-4DBC-AE02-41AD07B32D66}" dt="2024-10-07T09:41:17.722" v="11366" actId="478"/>
        <pc:sldMkLst>
          <pc:docMk/>
          <pc:sldMk cId="616393147" sldId="2145708005"/>
        </pc:sldMkLst>
      </pc:sldChg>
      <pc:sldChg chg="addSp delSp modSp add mod ord">
        <pc:chgData name="Marek Tomka" userId="0e0ec135-d6c9-4ebc-90bc-26067268f1f9" providerId="ADAL" clId="{AFCBA414-BF32-4DBC-AE02-41AD07B32D66}" dt="2024-10-10T08:27:21.638" v="15367" actId="13926"/>
        <pc:sldMkLst>
          <pc:docMk/>
          <pc:sldMk cId="43463521" sldId="2145708006"/>
        </pc:sldMkLst>
      </pc:sldChg>
      <pc:sldChg chg="modSp add del mod">
        <pc:chgData name="Marek Tomka" userId="0e0ec135-d6c9-4ebc-90bc-26067268f1f9" providerId="ADAL" clId="{AFCBA414-BF32-4DBC-AE02-41AD07B32D66}" dt="2024-10-07T11:13:46.882" v="11516" actId="47"/>
        <pc:sldMkLst>
          <pc:docMk/>
          <pc:sldMk cId="126815581" sldId="2145708007"/>
        </pc:sldMkLst>
      </pc:sldChg>
      <pc:sldChg chg="addSp delSp modSp add mod">
        <pc:chgData name="Marek Tomka" userId="0e0ec135-d6c9-4ebc-90bc-26067268f1f9" providerId="ADAL" clId="{AFCBA414-BF32-4DBC-AE02-41AD07B32D66}" dt="2024-10-07T11:54:09.055" v="12270" actId="14100"/>
        <pc:sldMkLst>
          <pc:docMk/>
          <pc:sldMk cId="1211413197" sldId="2145708007"/>
        </pc:sldMkLst>
      </pc:sldChg>
      <pc:sldChg chg="addSp delSp modSp add mod">
        <pc:chgData name="Marek Tomka" userId="0e0ec135-d6c9-4ebc-90bc-26067268f1f9" providerId="ADAL" clId="{AFCBA414-BF32-4DBC-AE02-41AD07B32D66}" dt="2024-10-07T12:08:17.953" v="12533" actId="20577"/>
        <pc:sldMkLst>
          <pc:docMk/>
          <pc:sldMk cId="747710232" sldId="2145708008"/>
        </pc:sldMkLst>
      </pc:sldChg>
      <pc:sldChg chg="addSp delSp modSp add mod">
        <pc:chgData name="Marek Tomka" userId="0e0ec135-d6c9-4ebc-90bc-26067268f1f9" providerId="ADAL" clId="{AFCBA414-BF32-4DBC-AE02-41AD07B32D66}" dt="2024-10-10T08:38:14.073" v="15422" actId="13926"/>
        <pc:sldMkLst>
          <pc:docMk/>
          <pc:sldMk cId="1464850624" sldId="2145708009"/>
        </pc:sldMkLst>
      </pc:sldChg>
      <pc:sldChg chg="addSp delSp modSp add mod">
        <pc:chgData name="Marek Tomka" userId="0e0ec135-d6c9-4ebc-90bc-26067268f1f9" providerId="ADAL" clId="{AFCBA414-BF32-4DBC-AE02-41AD07B32D66}" dt="2024-10-07T12:51:13.351" v="12791" actId="1076"/>
        <pc:sldMkLst>
          <pc:docMk/>
          <pc:sldMk cId="889185952" sldId="2145708010"/>
        </pc:sldMkLst>
      </pc:sldChg>
      <pc:sldChg chg="addSp delSp modSp add mod">
        <pc:chgData name="Marek Tomka" userId="0e0ec135-d6c9-4ebc-90bc-26067268f1f9" providerId="ADAL" clId="{AFCBA414-BF32-4DBC-AE02-41AD07B32D66}" dt="2024-10-07T12:57:56.826" v="12855" actId="1036"/>
        <pc:sldMkLst>
          <pc:docMk/>
          <pc:sldMk cId="2901328861" sldId="2145708011"/>
        </pc:sldMkLst>
        <pc:spChg chg="mod">
          <ac:chgData name="Marek Tomka" userId="0e0ec135-d6c9-4ebc-90bc-26067268f1f9" providerId="ADAL" clId="{AFCBA414-BF32-4DBC-AE02-41AD07B32D66}" dt="2024-10-07T12:56:57.213" v="12831" actId="1076"/>
          <ac:spMkLst>
            <pc:docMk/>
            <pc:sldMk cId="2901328861" sldId="2145708011"/>
            <ac:spMk id="10" creationId="{3713080D-B9B9-F7E0-0346-A4F039EC0CE5}"/>
          </ac:spMkLst>
        </pc:spChg>
        <pc:spChg chg="mod">
          <ac:chgData name="Marek Tomka" userId="0e0ec135-d6c9-4ebc-90bc-26067268f1f9" providerId="ADAL" clId="{AFCBA414-BF32-4DBC-AE02-41AD07B32D66}" dt="2024-10-07T12:57:56.826" v="12855" actId="1036"/>
          <ac:spMkLst>
            <pc:docMk/>
            <pc:sldMk cId="2901328861" sldId="2145708011"/>
            <ac:spMk id="14" creationId="{B49BBF3A-FAD6-1015-A114-2A9AA310E4CA}"/>
          </ac:spMkLst>
        </pc:spChg>
        <pc:spChg chg="mod">
          <ac:chgData name="Marek Tomka" userId="0e0ec135-d6c9-4ebc-90bc-26067268f1f9" providerId="ADAL" clId="{AFCBA414-BF32-4DBC-AE02-41AD07B32D66}" dt="2024-10-07T12:56:34.221" v="12825" actId="1035"/>
          <ac:spMkLst>
            <pc:docMk/>
            <pc:sldMk cId="2901328861" sldId="2145708011"/>
            <ac:spMk id="17" creationId="{3A997953-84A4-564F-C98B-5950B52199B2}"/>
          </ac:spMkLst>
        </pc:spChg>
      </pc:sldChg>
      <pc:sldChg chg="addSp delSp modSp add mod">
        <pc:chgData name="Marek Tomka" userId="0e0ec135-d6c9-4ebc-90bc-26067268f1f9" providerId="ADAL" clId="{AFCBA414-BF32-4DBC-AE02-41AD07B32D66}" dt="2024-10-07T13:11:35.571" v="12996" actId="14100"/>
        <pc:sldMkLst>
          <pc:docMk/>
          <pc:sldMk cId="3696949402" sldId="2145708012"/>
        </pc:sldMkLst>
      </pc:sldChg>
      <pc:sldChg chg="addSp delSp modSp add mod">
        <pc:chgData name="Marek Tomka" userId="0e0ec135-d6c9-4ebc-90bc-26067268f1f9" providerId="ADAL" clId="{AFCBA414-BF32-4DBC-AE02-41AD07B32D66}" dt="2024-10-08T12:27:11.702" v="13846" actId="478"/>
        <pc:sldMkLst>
          <pc:docMk/>
          <pc:sldMk cId="2087216131" sldId="2145708013"/>
        </pc:sldMkLst>
      </pc:sldChg>
      <pc:sldChg chg="addSp delSp modSp add del mod">
        <pc:chgData name="Marek Tomka" userId="0e0ec135-d6c9-4ebc-90bc-26067268f1f9" providerId="ADAL" clId="{AFCBA414-BF32-4DBC-AE02-41AD07B32D66}" dt="2024-10-08T13:46:37.827" v="14265" actId="47"/>
        <pc:sldMkLst>
          <pc:docMk/>
          <pc:sldMk cId="1374990542" sldId="2145708014"/>
        </pc:sldMkLst>
      </pc:sldChg>
      <pc:sldChg chg="addSp delSp modSp add del mod">
        <pc:chgData name="Marek Tomka" userId="0e0ec135-d6c9-4ebc-90bc-26067268f1f9" providerId="ADAL" clId="{AFCBA414-BF32-4DBC-AE02-41AD07B32D66}" dt="2024-10-08T13:42:17.036" v="14230" actId="47"/>
        <pc:sldMkLst>
          <pc:docMk/>
          <pc:sldMk cId="3117764904" sldId="2145708015"/>
        </pc:sldMkLst>
      </pc:sldChg>
      <pc:sldChg chg="addSp delSp modSp add mod">
        <pc:chgData name="Marek Tomka" userId="0e0ec135-d6c9-4ebc-90bc-26067268f1f9" providerId="ADAL" clId="{AFCBA414-BF32-4DBC-AE02-41AD07B32D66}" dt="2024-10-08T06:12:52.441" v="13714" actId="1035"/>
        <pc:sldMkLst>
          <pc:docMk/>
          <pc:sldMk cId="2227700452" sldId="2145708016"/>
        </pc:sldMkLst>
      </pc:sldChg>
      <pc:sldChg chg="addSp delSp modSp add mod">
        <pc:chgData name="Marek Tomka" userId="0e0ec135-d6c9-4ebc-90bc-26067268f1f9" providerId="ADAL" clId="{AFCBA414-BF32-4DBC-AE02-41AD07B32D66}" dt="2024-10-08T06:18:59.045" v="13767" actId="14100"/>
        <pc:sldMkLst>
          <pc:docMk/>
          <pc:sldMk cId="3417490513" sldId="2145708017"/>
        </pc:sldMkLst>
      </pc:sldChg>
      <pc:sldChg chg="modSp add del mod">
        <pc:chgData name="Marek Tomka" userId="0e0ec135-d6c9-4ebc-90bc-26067268f1f9" providerId="ADAL" clId="{AFCBA414-BF32-4DBC-AE02-41AD07B32D66}" dt="2024-10-08T13:03:21.778" v="13872" actId="47"/>
        <pc:sldMkLst>
          <pc:docMk/>
          <pc:sldMk cId="980211043" sldId="2145708018"/>
        </pc:sldMkLst>
      </pc:sldChg>
      <pc:sldChg chg="addSp modSp add mod ord modAnim">
        <pc:chgData name="Marek Tomka" userId="0e0ec135-d6c9-4ebc-90bc-26067268f1f9" providerId="ADAL" clId="{AFCBA414-BF32-4DBC-AE02-41AD07B32D66}" dt="2024-10-10T08:03:22.431" v="15041" actId="20577"/>
        <pc:sldMkLst>
          <pc:docMk/>
          <pc:sldMk cId="343661614" sldId="2145708019"/>
        </pc:sldMkLst>
      </pc:sldChg>
      <pc:sldChg chg="addSp modSp add mod modAnim">
        <pc:chgData name="Marek Tomka" userId="0e0ec135-d6c9-4ebc-90bc-26067268f1f9" providerId="ADAL" clId="{AFCBA414-BF32-4DBC-AE02-41AD07B32D66}" dt="2024-10-10T08:05:06.883" v="15083" actId="13926"/>
        <pc:sldMkLst>
          <pc:docMk/>
          <pc:sldMk cId="3286909023" sldId="2145708020"/>
        </pc:sldMkLst>
      </pc:sldChg>
      <pc:sldChg chg="modSp add del mod">
        <pc:chgData name="Marek Tomka" userId="0e0ec135-d6c9-4ebc-90bc-26067268f1f9" providerId="ADAL" clId="{AFCBA414-BF32-4DBC-AE02-41AD07B32D66}" dt="2024-10-08T13:06:04.908" v="13894" actId="47"/>
        <pc:sldMkLst>
          <pc:docMk/>
          <pc:sldMk cId="4177545201" sldId="2145708021"/>
        </pc:sldMkLst>
      </pc:sldChg>
      <pc:sldChg chg="modSp add del mod">
        <pc:chgData name="Marek Tomka" userId="0e0ec135-d6c9-4ebc-90bc-26067268f1f9" providerId="ADAL" clId="{AFCBA414-BF32-4DBC-AE02-41AD07B32D66}" dt="2024-10-08T13:08:19.509" v="13922" actId="47"/>
        <pc:sldMkLst>
          <pc:docMk/>
          <pc:sldMk cId="4218648608" sldId="2145708021"/>
        </pc:sldMkLst>
      </pc:sldChg>
      <pc:sldChg chg="addSp modSp add mod ord modAnim">
        <pc:chgData name="Marek Tomka" userId="0e0ec135-d6c9-4ebc-90bc-26067268f1f9" providerId="ADAL" clId="{AFCBA414-BF32-4DBC-AE02-41AD07B32D66}" dt="2024-10-10T08:07:45.227" v="15117" actId="13926"/>
        <pc:sldMkLst>
          <pc:docMk/>
          <pc:sldMk cId="251125064" sldId="2145708022"/>
        </pc:sldMkLst>
      </pc:sldChg>
      <pc:sldChg chg="addSp delSp modSp add mod">
        <pc:chgData name="Marek Tomka" userId="0e0ec135-d6c9-4ebc-90bc-26067268f1f9" providerId="ADAL" clId="{AFCBA414-BF32-4DBC-AE02-41AD07B32D66}" dt="2024-10-08T13:25:33.632" v="14054" actId="1076"/>
        <pc:sldMkLst>
          <pc:docMk/>
          <pc:sldMk cId="4273200045" sldId="2145708023"/>
        </pc:sldMkLst>
      </pc:sldChg>
      <pc:sldChg chg="addSp delSp modSp add mod">
        <pc:chgData name="Marek Tomka" userId="0e0ec135-d6c9-4ebc-90bc-26067268f1f9" providerId="ADAL" clId="{AFCBA414-BF32-4DBC-AE02-41AD07B32D66}" dt="2024-10-08T13:40:10.789" v="14207" actId="478"/>
        <pc:sldMkLst>
          <pc:docMk/>
          <pc:sldMk cId="4210074047" sldId="2145708024"/>
        </pc:sldMkLst>
      </pc:sldChg>
      <pc:sldChg chg="addSp delSp modSp add mod">
        <pc:chgData name="Marek Tomka" userId="0e0ec135-d6c9-4ebc-90bc-26067268f1f9" providerId="ADAL" clId="{AFCBA414-BF32-4DBC-AE02-41AD07B32D66}" dt="2024-10-08T13:42:06.165" v="14229" actId="14100"/>
        <pc:sldMkLst>
          <pc:docMk/>
          <pc:sldMk cId="675382630" sldId="2145708025"/>
        </pc:sldMkLst>
      </pc:sldChg>
      <pc:sldChg chg="add del">
        <pc:chgData name="Marek Tomka" userId="0e0ec135-d6c9-4ebc-90bc-26067268f1f9" providerId="ADAL" clId="{AFCBA414-BF32-4DBC-AE02-41AD07B32D66}" dt="2024-10-08T13:46:37.827" v="14265" actId="47"/>
        <pc:sldMkLst>
          <pc:docMk/>
          <pc:sldMk cId="3702904624" sldId="2145708026"/>
        </pc:sldMkLst>
      </pc:sldChg>
      <pc:sldChg chg="addSp delSp modSp add mod">
        <pc:chgData name="Marek Tomka" userId="0e0ec135-d6c9-4ebc-90bc-26067268f1f9" providerId="ADAL" clId="{AFCBA414-BF32-4DBC-AE02-41AD07B32D66}" dt="2024-10-08T13:46:34.552" v="14264" actId="14100"/>
        <pc:sldMkLst>
          <pc:docMk/>
          <pc:sldMk cId="2351483835" sldId="2145708027"/>
        </pc:sldMkLst>
      </pc:sldChg>
      <pc:sldChg chg="addSp delSp modSp add mod">
        <pc:chgData name="Marek Tomka" userId="0e0ec135-d6c9-4ebc-90bc-26067268f1f9" providerId="ADAL" clId="{AFCBA414-BF32-4DBC-AE02-41AD07B32D66}" dt="2024-10-08T19:30:02.414" v="14801" actId="20577"/>
        <pc:sldMkLst>
          <pc:docMk/>
          <pc:sldMk cId="3668803029" sldId="2145708028"/>
        </pc:sldMkLst>
      </pc:sldChg>
      <pc:sldChg chg="addSp delSp modSp add mod">
        <pc:chgData name="Marek Tomka" userId="0e0ec135-d6c9-4ebc-90bc-26067268f1f9" providerId="ADAL" clId="{AFCBA414-BF32-4DBC-AE02-41AD07B32D66}" dt="2024-10-10T08:43:29.822" v="15502" actId="13926"/>
        <pc:sldMkLst>
          <pc:docMk/>
          <pc:sldMk cId="1084527073" sldId="2145708029"/>
        </pc:sldMkLst>
      </pc:sldChg>
      <pc:sldChg chg="addSp delSp modSp mod">
        <pc:chgData name="Marek Tomka" userId="0e0ec135-d6c9-4ebc-90bc-26067268f1f9" providerId="ADAL" clId="{AFCBA414-BF32-4DBC-AE02-41AD07B32D66}" dt="2024-10-14T17:40:45.222" v="16063" actId="478"/>
        <pc:sldMkLst>
          <pc:docMk/>
          <pc:sldMk cId="3224736162" sldId="2145708033"/>
        </pc:sldMkLst>
      </pc:sldChg>
      <pc:sldChg chg="addSp delSp modSp mod">
        <pc:chgData name="Marek Tomka" userId="0e0ec135-d6c9-4ebc-90bc-26067268f1f9" providerId="ADAL" clId="{AFCBA414-BF32-4DBC-AE02-41AD07B32D66}" dt="2024-10-14T17:39:44.575" v="16058" actId="478"/>
        <pc:sldMkLst>
          <pc:docMk/>
          <pc:sldMk cId="3189692028" sldId="2145708034"/>
        </pc:sldMkLst>
      </pc:sldChg>
      <pc:sldChg chg="del">
        <pc:chgData name="Marek Tomka" userId="0e0ec135-d6c9-4ebc-90bc-26067268f1f9" providerId="ADAL" clId="{AFCBA414-BF32-4DBC-AE02-41AD07B32D66}" dt="2024-10-14T11:17:00.178" v="16052" actId="47"/>
        <pc:sldMkLst>
          <pc:docMk/>
          <pc:sldMk cId="813260639" sldId="2145708043"/>
        </pc:sldMkLst>
      </pc:sldChg>
      <pc:sldChg chg="addSp delSp modSp add del mod ord">
        <pc:chgData name="Marek Tomka" userId="0e0ec135-d6c9-4ebc-90bc-26067268f1f9" providerId="ADAL" clId="{AFCBA414-BF32-4DBC-AE02-41AD07B32D66}" dt="2024-10-14T07:03:52.750" v="15575" actId="47"/>
        <pc:sldMkLst>
          <pc:docMk/>
          <pc:sldMk cId="379592339" sldId="2145708047"/>
        </pc:sldMkLst>
      </pc:sldChg>
      <pc:sldChg chg="modSp add mod ord">
        <pc:chgData name="Marek Tomka" userId="0e0ec135-d6c9-4ebc-90bc-26067268f1f9" providerId="ADAL" clId="{AFCBA414-BF32-4DBC-AE02-41AD07B32D66}" dt="2024-10-14T17:51:53.970" v="16086" actId="14100"/>
        <pc:sldMkLst>
          <pc:docMk/>
          <pc:sldMk cId="898797901" sldId="2145708047"/>
        </pc:sldMkLst>
      </pc:sldChg>
      <pc:sldChg chg="addSp delSp modSp add mod ord">
        <pc:chgData name="Marek Tomka" userId="0e0ec135-d6c9-4ebc-90bc-26067268f1f9" providerId="ADAL" clId="{AFCBA414-BF32-4DBC-AE02-41AD07B32D66}" dt="2024-10-14T07:30:31.590" v="15674" actId="478"/>
        <pc:sldMkLst>
          <pc:docMk/>
          <pc:sldMk cId="118746471" sldId="2145708048"/>
        </pc:sldMkLst>
      </pc:sldChg>
      <pc:sldChg chg="add del">
        <pc:chgData name="Marek Tomka" userId="0e0ec135-d6c9-4ebc-90bc-26067268f1f9" providerId="ADAL" clId="{AFCBA414-BF32-4DBC-AE02-41AD07B32D66}" dt="2024-10-14T07:33:31.031" v="15686" actId="47"/>
        <pc:sldMkLst>
          <pc:docMk/>
          <pc:sldMk cId="2222075776" sldId="2145708049"/>
        </pc:sldMkLst>
      </pc:sldChg>
      <pc:sldChg chg="addSp delSp modSp add mod ord">
        <pc:chgData name="Marek Tomka" userId="0e0ec135-d6c9-4ebc-90bc-26067268f1f9" providerId="ADAL" clId="{AFCBA414-BF32-4DBC-AE02-41AD07B32D66}" dt="2024-10-14T08:39:29.339" v="15848" actId="1037"/>
        <pc:sldMkLst>
          <pc:docMk/>
          <pc:sldMk cId="2776310286" sldId="2145708049"/>
        </pc:sldMkLst>
      </pc:sldChg>
      <pc:sldChg chg="addSp delSp modSp add mod">
        <pc:chgData name="Marek Tomka" userId="0e0ec135-d6c9-4ebc-90bc-26067268f1f9" providerId="ADAL" clId="{AFCBA414-BF32-4DBC-AE02-41AD07B32D66}" dt="2024-10-14T08:28:32.172" v="15833" actId="20577"/>
        <pc:sldMkLst>
          <pc:docMk/>
          <pc:sldMk cId="2028454390" sldId="2145708050"/>
        </pc:sldMkLst>
      </pc:sldChg>
      <pc:sldChg chg="addSp delSp modSp add mod ord">
        <pc:chgData name="Marek Tomka" userId="0e0ec135-d6c9-4ebc-90bc-26067268f1f9" providerId="ADAL" clId="{AFCBA414-BF32-4DBC-AE02-41AD07B32D66}" dt="2024-10-14T17:41:38.818" v="16068" actId="478"/>
        <pc:sldMkLst>
          <pc:docMk/>
          <pc:sldMk cId="1216675171" sldId="2145708051"/>
        </pc:sldMkLst>
      </pc:sldChg>
      <pc:sldChg chg="add del ord">
        <pc:chgData name="Marek Tomka" userId="0e0ec135-d6c9-4ebc-90bc-26067268f1f9" providerId="ADAL" clId="{AFCBA414-BF32-4DBC-AE02-41AD07B32D66}" dt="2024-10-14T08:42:51.734" v="15854" actId="47"/>
        <pc:sldMkLst>
          <pc:docMk/>
          <pc:sldMk cId="1461310507" sldId="2145708051"/>
        </pc:sldMkLst>
      </pc:sldChg>
      <pc:sldChg chg="addSp delSp modSp add mod">
        <pc:chgData name="Marek Tomka" userId="0e0ec135-d6c9-4ebc-90bc-26067268f1f9" providerId="ADAL" clId="{AFCBA414-BF32-4DBC-AE02-41AD07B32D66}" dt="2024-10-14T09:08:13.297" v="15949" actId="20577"/>
        <pc:sldMkLst>
          <pc:docMk/>
          <pc:sldMk cId="1344545976" sldId="2145708052"/>
        </pc:sldMkLst>
      </pc:sldChg>
      <pc:sldChg chg="addSp delSp modSp add mod">
        <pc:chgData name="Marek Tomka" userId="0e0ec135-d6c9-4ebc-90bc-26067268f1f9" providerId="ADAL" clId="{AFCBA414-BF32-4DBC-AE02-41AD07B32D66}" dt="2024-10-14T11:15:00.792" v="16051" actId="1076"/>
        <pc:sldMkLst>
          <pc:docMk/>
          <pc:sldMk cId="3635904873" sldId="2145708054"/>
        </pc:sldMkLst>
      </pc:sldChg>
      <pc:sldMasterChg chg="delSldLayout">
        <pc:chgData name="Marek Tomka" userId="0e0ec135-d6c9-4ebc-90bc-26067268f1f9" providerId="ADAL" clId="{AFCBA414-BF32-4DBC-AE02-41AD07B32D66}" dt="2024-10-04T08:44:27.355" v="7052" actId="47"/>
        <pc:sldMasterMkLst>
          <pc:docMk/>
          <pc:sldMasterMk cId="2436356274" sldId="2147483715"/>
        </pc:sldMasterMkLst>
        <pc:sldLayoutChg chg="del">
          <pc:chgData name="Marek Tomka" userId="0e0ec135-d6c9-4ebc-90bc-26067268f1f9" providerId="ADAL" clId="{AFCBA414-BF32-4DBC-AE02-41AD07B32D66}" dt="2024-10-04T08:44:27.355" v="7052" actId="47"/>
          <pc:sldLayoutMkLst>
            <pc:docMk/>
            <pc:sldMasterMk cId="2436356274" sldId="2147483715"/>
            <pc:sldLayoutMk cId="928465114" sldId="2147483738"/>
          </pc:sldLayoutMkLst>
        </pc:sldLayoutChg>
      </pc:sldMasterChg>
    </pc:docChg>
  </pc:docChgLst>
  <pc:docChgLst>
    <pc:chgData name="Daniel Hodyc" userId="7374d89a-3daf-487f-b2ca-ddcb46d7331b" providerId="ADAL" clId="{C146D346-A267-914B-B0B5-F3438B0ABC63}"/>
    <pc:docChg chg="modSld">
      <pc:chgData name="Daniel Hodyc" userId="7374d89a-3daf-487f-b2ca-ddcb46d7331b" providerId="ADAL" clId="{C146D346-A267-914B-B0B5-F3438B0ABC63}" dt="2023-12-04T17:26:13.006" v="32" actId="729"/>
      <pc:docMkLst>
        <pc:docMk/>
      </pc:docMkLst>
      <pc:sldChg chg="mod modShow">
        <pc:chgData name="Daniel Hodyc" userId="7374d89a-3daf-487f-b2ca-ddcb46d7331b" providerId="ADAL" clId="{C146D346-A267-914B-B0B5-F3438B0ABC63}" dt="2023-12-04T16:57:24.143" v="20" actId="729"/>
        <pc:sldMkLst>
          <pc:docMk/>
          <pc:sldMk cId="1731445070" sldId="645"/>
        </pc:sldMkLst>
      </pc:sldChg>
      <pc:sldChg chg="mod modShow">
        <pc:chgData name="Daniel Hodyc" userId="7374d89a-3daf-487f-b2ca-ddcb46d7331b" providerId="ADAL" clId="{C146D346-A267-914B-B0B5-F3438B0ABC63}" dt="2023-11-29T17:17:53.625" v="0" actId="729"/>
        <pc:sldMkLst>
          <pc:docMk/>
          <pc:sldMk cId="3653527327" sldId="2145707249"/>
        </pc:sldMkLst>
      </pc:sldChg>
      <pc:sldChg chg="mod modShow">
        <pc:chgData name="Daniel Hodyc" userId="7374d89a-3daf-487f-b2ca-ddcb46d7331b" providerId="ADAL" clId="{C146D346-A267-914B-B0B5-F3438B0ABC63}" dt="2023-12-04T17:08:43.038" v="27" actId="729"/>
        <pc:sldMkLst>
          <pc:docMk/>
          <pc:sldMk cId="712710612" sldId="2145707294"/>
        </pc:sldMkLst>
      </pc:sldChg>
      <pc:sldChg chg="modSp mod">
        <pc:chgData name="Daniel Hodyc" userId="7374d89a-3daf-487f-b2ca-ddcb46d7331b" providerId="ADAL" clId="{C146D346-A267-914B-B0B5-F3438B0ABC63}" dt="2023-12-04T17:08:16.188" v="23" actId="6549"/>
        <pc:sldMkLst>
          <pc:docMk/>
          <pc:sldMk cId="2426576602" sldId="2145707295"/>
        </pc:sldMkLst>
      </pc:sldChg>
      <pc:sldChg chg="mod modShow">
        <pc:chgData name="Daniel Hodyc" userId="7374d89a-3daf-487f-b2ca-ddcb46d7331b" providerId="ADAL" clId="{C146D346-A267-914B-B0B5-F3438B0ABC63}" dt="2023-11-29T17:43:00.879" v="11" actId="729"/>
        <pc:sldMkLst>
          <pc:docMk/>
          <pc:sldMk cId="779961771" sldId="2145707402"/>
        </pc:sldMkLst>
      </pc:sldChg>
      <pc:sldChg chg="mod modShow">
        <pc:chgData name="Daniel Hodyc" userId="7374d89a-3daf-487f-b2ca-ddcb46d7331b" providerId="ADAL" clId="{C146D346-A267-914B-B0B5-F3438B0ABC63}" dt="2023-11-29T17:40:37.121" v="5" actId="729"/>
        <pc:sldMkLst>
          <pc:docMk/>
          <pc:sldMk cId="742705250" sldId="2145707427"/>
        </pc:sldMkLst>
      </pc:sldChg>
      <pc:sldChg chg="mod modShow">
        <pc:chgData name="Daniel Hodyc" userId="7374d89a-3daf-487f-b2ca-ddcb46d7331b" providerId="ADAL" clId="{C146D346-A267-914B-B0B5-F3438B0ABC63}" dt="2023-11-29T17:41:23.571" v="7" actId="729"/>
        <pc:sldMkLst>
          <pc:docMk/>
          <pc:sldMk cId="99461182" sldId="2145707514"/>
        </pc:sldMkLst>
      </pc:sldChg>
      <pc:sldChg chg="mod modShow">
        <pc:chgData name="Daniel Hodyc" userId="7374d89a-3daf-487f-b2ca-ddcb46d7331b" providerId="ADAL" clId="{C146D346-A267-914B-B0B5-F3438B0ABC63}" dt="2023-12-04T17:13:38.745" v="28" actId="729"/>
        <pc:sldMkLst>
          <pc:docMk/>
          <pc:sldMk cId="2939764737" sldId="2145707585"/>
        </pc:sldMkLst>
      </pc:sldChg>
      <pc:sldChg chg="mod modShow">
        <pc:chgData name="Daniel Hodyc" userId="7374d89a-3daf-487f-b2ca-ddcb46d7331b" providerId="ADAL" clId="{C146D346-A267-914B-B0B5-F3438B0ABC63}" dt="2023-12-04T17:13:45.146" v="29" actId="729"/>
        <pc:sldMkLst>
          <pc:docMk/>
          <pc:sldMk cId="1024778206" sldId="2145707588"/>
        </pc:sldMkLst>
      </pc:sldChg>
      <pc:sldChg chg="mod modShow">
        <pc:chgData name="Daniel Hodyc" userId="7374d89a-3daf-487f-b2ca-ddcb46d7331b" providerId="ADAL" clId="{C146D346-A267-914B-B0B5-F3438B0ABC63}" dt="2023-11-29T17:17:59.016" v="1" actId="729"/>
        <pc:sldMkLst>
          <pc:docMk/>
          <pc:sldMk cId="2387993850" sldId="2145707598"/>
        </pc:sldMkLst>
      </pc:sldChg>
      <pc:sldChg chg="mod modShow">
        <pc:chgData name="Daniel Hodyc" userId="7374d89a-3daf-487f-b2ca-ddcb46d7331b" providerId="ADAL" clId="{C146D346-A267-914B-B0B5-F3438B0ABC63}" dt="2023-11-29T17:20:36.374" v="2" actId="729"/>
        <pc:sldMkLst>
          <pc:docMk/>
          <pc:sldMk cId="4107471147" sldId="2145707610"/>
        </pc:sldMkLst>
      </pc:sldChg>
      <pc:sldChg chg="mod modShow">
        <pc:chgData name="Daniel Hodyc" userId="7374d89a-3daf-487f-b2ca-ddcb46d7331b" providerId="ADAL" clId="{C146D346-A267-914B-B0B5-F3438B0ABC63}" dt="2023-11-29T17:20:36.374" v="2" actId="729"/>
        <pc:sldMkLst>
          <pc:docMk/>
          <pc:sldMk cId="3322289635" sldId="2145707611"/>
        </pc:sldMkLst>
      </pc:sldChg>
      <pc:sldChg chg="mod modShow">
        <pc:chgData name="Daniel Hodyc" userId="7374d89a-3daf-487f-b2ca-ddcb46d7331b" providerId="ADAL" clId="{C146D346-A267-914B-B0B5-F3438B0ABC63}" dt="2023-11-29T17:17:53.625" v="0" actId="729"/>
        <pc:sldMkLst>
          <pc:docMk/>
          <pc:sldMk cId="502850971" sldId="2145707712"/>
        </pc:sldMkLst>
      </pc:sldChg>
      <pc:sldChg chg="mod modShow">
        <pc:chgData name="Daniel Hodyc" userId="7374d89a-3daf-487f-b2ca-ddcb46d7331b" providerId="ADAL" clId="{C146D346-A267-914B-B0B5-F3438B0ABC63}" dt="2023-11-29T17:17:59.016" v="1" actId="729"/>
        <pc:sldMkLst>
          <pc:docMk/>
          <pc:sldMk cId="2846360019" sldId="2145707713"/>
        </pc:sldMkLst>
      </pc:sldChg>
      <pc:sldChg chg="mod modShow">
        <pc:chgData name="Daniel Hodyc" userId="7374d89a-3daf-487f-b2ca-ddcb46d7331b" providerId="ADAL" clId="{C146D346-A267-914B-B0B5-F3438B0ABC63}" dt="2023-12-04T17:08:43.038" v="27" actId="729"/>
        <pc:sldMkLst>
          <pc:docMk/>
          <pc:sldMk cId="2242886384" sldId="2145707716"/>
        </pc:sldMkLst>
      </pc:sldChg>
      <pc:sldChg chg="modSp mod">
        <pc:chgData name="Daniel Hodyc" userId="7374d89a-3daf-487f-b2ca-ddcb46d7331b" providerId="ADAL" clId="{C146D346-A267-914B-B0B5-F3438B0ABC63}" dt="2023-12-04T17:08:25.353" v="26" actId="6549"/>
        <pc:sldMkLst>
          <pc:docMk/>
          <pc:sldMk cId="3200243878" sldId="2145707717"/>
        </pc:sldMkLst>
      </pc:sldChg>
      <pc:sldChg chg="mod modShow">
        <pc:chgData name="Daniel Hodyc" userId="7374d89a-3daf-487f-b2ca-ddcb46d7331b" providerId="ADAL" clId="{C146D346-A267-914B-B0B5-F3438B0ABC63}" dt="2023-11-29T17:36:41.907" v="3" actId="729"/>
        <pc:sldMkLst>
          <pc:docMk/>
          <pc:sldMk cId="19354187" sldId="2145707723"/>
        </pc:sldMkLst>
      </pc:sldChg>
      <pc:sldChg chg="mod modShow">
        <pc:chgData name="Daniel Hodyc" userId="7374d89a-3daf-487f-b2ca-ddcb46d7331b" providerId="ADAL" clId="{C146D346-A267-914B-B0B5-F3438B0ABC63}" dt="2023-11-29T17:40:40.811" v="6" actId="729"/>
        <pc:sldMkLst>
          <pc:docMk/>
          <pc:sldMk cId="1244915423" sldId="2145707726"/>
        </pc:sldMkLst>
      </pc:sldChg>
      <pc:sldChg chg="mod modShow">
        <pc:chgData name="Daniel Hodyc" userId="7374d89a-3daf-487f-b2ca-ddcb46d7331b" providerId="ADAL" clId="{C146D346-A267-914B-B0B5-F3438B0ABC63}" dt="2023-12-04T17:23:30.901" v="30" actId="729"/>
        <pc:sldMkLst>
          <pc:docMk/>
          <pc:sldMk cId="1781255637" sldId="2145707727"/>
        </pc:sldMkLst>
      </pc:sldChg>
      <pc:sldChg chg="mod modShow">
        <pc:chgData name="Daniel Hodyc" userId="7374d89a-3daf-487f-b2ca-ddcb46d7331b" providerId="ADAL" clId="{C146D346-A267-914B-B0B5-F3438B0ABC63}" dt="2023-12-04T17:23:36.806" v="31" actId="729"/>
        <pc:sldMkLst>
          <pc:docMk/>
          <pc:sldMk cId="4159050662" sldId="2145707731"/>
        </pc:sldMkLst>
      </pc:sldChg>
      <pc:sldChg chg="mod modShow">
        <pc:chgData name="Daniel Hodyc" userId="7374d89a-3daf-487f-b2ca-ddcb46d7331b" providerId="ADAL" clId="{C146D346-A267-914B-B0B5-F3438B0ABC63}" dt="2023-11-29T17:42:17.372" v="8" actId="729"/>
        <pc:sldMkLst>
          <pc:docMk/>
          <pc:sldMk cId="1693666617" sldId="2145707733"/>
        </pc:sldMkLst>
      </pc:sldChg>
      <pc:sldChg chg="mod modShow">
        <pc:chgData name="Daniel Hodyc" userId="7374d89a-3daf-487f-b2ca-ddcb46d7331b" providerId="ADAL" clId="{C146D346-A267-914B-B0B5-F3438B0ABC63}" dt="2023-11-29T17:42:17.372" v="8" actId="729"/>
        <pc:sldMkLst>
          <pc:docMk/>
          <pc:sldMk cId="1432098282" sldId="2145707734"/>
        </pc:sldMkLst>
      </pc:sldChg>
      <pc:sldChg chg="mod modShow">
        <pc:chgData name="Daniel Hodyc" userId="7374d89a-3daf-487f-b2ca-ddcb46d7331b" providerId="ADAL" clId="{C146D346-A267-914B-B0B5-F3438B0ABC63}" dt="2023-11-29T17:42:37.672" v="9" actId="729"/>
        <pc:sldMkLst>
          <pc:docMk/>
          <pc:sldMk cId="1230520724" sldId="2145707735"/>
        </pc:sldMkLst>
      </pc:sldChg>
      <pc:sldChg chg="mod modShow">
        <pc:chgData name="Daniel Hodyc" userId="7374d89a-3daf-487f-b2ca-ddcb46d7331b" providerId="ADAL" clId="{C146D346-A267-914B-B0B5-F3438B0ABC63}" dt="2023-11-29T17:42:42.454" v="10" actId="729"/>
        <pc:sldMkLst>
          <pc:docMk/>
          <pc:sldMk cId="4294576838" sldId="2145707736"/>
        </pc:sldMkLst>
      </pc:sldChg>
      <pc:sldChg chg="mod modShow">
        <pc:chgData name="Daniel Hodyc" userId="7374d89a-3daf-487f-b2ca-ddcb46d7331b" providerId="ADAL" clId="{C146D346-A267-914B-B0B5-F3438B0ABC63}" dt="2023-11-29T17:40:10.728" v="4" actId="729"/>
        <pc:sldMkLst>
          <pc:docMk/>
          <pc:sldMk cId="1303919226" sldId="2145707737"/>
        </pc:sldMkLst>
      </pc:sldChg>
      <pc:sldChg chg="mod modShow">
        <pc:chgData name="Daniel Hodyc" userId="7374d89a-3daf-487f-b2ca-ddcb46d7331b" providerId="ADAL" clId="{C146D346-A267-914B-B0B5-F3438B0ABC63}" dt="2023-11-29T17:43:00.879" v="11" actId="729"/>
        <pc:sldMkLst>
          <pc:docMk/>
          <pc:sldMk cId="1179016259" sldId="2145707738"/>
        </pc:sldMkLst>
      </pc:sldChg>
      <pc:sldChg chg="mod modShow">
        <pc:chgData name="Daniel Hodyc" userId="7374d89a-3daf-487f-b2ca-ddcb46d7331b" providerId="ADAL" clId="{C146D346-A267-914B-B0B5-F3438B0ABC63}" dt="2023-11-29T17:45:15.023" v="12" actId="729"/>
        <pc:sldMkLst>
          <pc:docMk/>
          <pc:sldMk cId="1682021875" sldId="2145707748"/>
        </pc:sldMkLst>
      </pc:sldChg>
      <pc:sldChg chg="mod modShow">
        <pc:chgData name="Daniel Hodyc" userId="7374d89a-3daf-487f-b2ca-ddcb46d7331b" providerId="ADAL" clId="{C146D346-A267-914B-B0B5-F3438B0ABC63}" dt="2023-11-29T17:45:27.666" v="13" actId="729"/>
        <pc:sldMkLst>
          <pc:docMk/>
          <pc:sldMk cId="3110894567" sldId="2145707749"/>
        </pc:sldMkLst>
      </pc:sldChg>
      <pc:sldChg chg="mod modShow">
        <pc:chgData name="Daniel Hodyc" userId="7374d89a-3daf-487f-b2ca-ddcb46d7331b" providerId="ADAL" clId="{C146D346-A267-914B-B0B5-F3438B0ABC63}" dt="2023-11-29T17:45:39.406" v="14" actId="729"/>
        <pc:sldMkLst>
          <pc:docMk/>
          <pc:sldMk cId="1532325060" sldId="2145707750"/>
        </pc:sldMkLst>
      </pc:sldChg>
      <pc:sldChg chg="modSp mod">
        <pc:chgData name="Daniel Hodyc" userId="7374d89a-3daf-487f-b2ca-ddcb46d7331b" providerId="ADAL" clId="{C146D346-A267-914B-B0B5-F3438B0ABC63}" dt="2023-11-29T17:45:48.487" v="17" actId="20577"/>
        <pc:sldMkLst>
          <pc:docMk/>
          <pc:sldMk cId="103213933" sldId="2145707754"/>
        </pc:sldMkLst>
      </pc:sldChg>
      <pc:sldChg chg="mod modShow">
        <pc:chgData name="Daniel Hodyc" userId="7374d89a-3daf-487f-b2ca-ddcb46d7331b" providerId="ADAL" clId="{C146D346-A267-914B-B0B5-F3438B0ABC63}" dt="2023-11-29T17:46:25.396" v="19" actId="729"/>
        <pc:sldMkLst>
          <pc:docMk/>
          <pc:sldMk cId="1482768356" sldId="2145707756"/>
        </pc:sldMkLst>
      </pc:sldChg>
      <pc:sldChg chg="mod modShow">
        <pc:chgData name="Daniel Hodyc" userId="7374d89a-3daf-487f-b2ca-ddcb46d7331b" providerId="ADAL" clId="{C146D346-A267-914B-B0B5-F3438B0ABC63}" dt="2023-12-04T17:26:13.006" v="32" actId="729"/>
        <pc:sldMkLst>
          <pc:docMk/>
          <pc:sldMk cId="1585415184" sldId="2145707758"/>
        </pc:sldMkLst>
      </pc:sldChg>
      <pc:sldChg chg="mod modShow">
        <pc:chgData name="Daniel Hodyc" userId="7374d89a-3daf-487f-b2ca-ddcb46d7331b" providerId="ADAL" clId="{C146D346-A267-914B-B0B5-F3438B0ABC63}" dt="2023-11-29T17:46:14.275" v="18" actId="729"/>
        <pc:sldMkLst>
          <pc:docMk/>
          <pc:sldMk cId="3256345751" sldId="2145707759"/>
        </pc:sldMkLst>
      </pc:sldChg>
      <pc:sldChg chg="mod modShow">
        <pc:chgData name="Daniel Hodyc" userId="7374d89a-3daf-487f-b2ca-ddcb46d7331b" providerId="ADAL" clId="{C146D346-A267-914B-B0B5-F3438B0ABC63}" dt="2023-12-04T17:26:13.006" v="32" actId="729"/>
        <pc:sldMkLst>
          <pc:docMk/>
          <pc:sldMk cId="4086210036" sldId="2145707760"/>
        </pc:sldMkLst>
      </pc:sldChg>
    </pc:docChg>
  </pc:docChgLst>
  <pc:docChgLst>
    <pc:chgData name="Dalibor Slovák" userId="84fe05da-dfa5-4f7b-9e58-0411b83d4960" providerId="ADAL" clId="{83847738-087A-4AD6-8196-788E7D3B35F0}"/>
    <pc:docChg chg="undo custSel addSld delSld modSld sldOrd modSection">
      <pc:chgData name="Dalibor Slovák" userId="84fe05da-dfa5-4f7b-9e58-0411b83d4960" providerId="ADAL" clId="{83847738-087A-4AD6-8196-788E7D3B35F0}" dt="2023-11-30T10:19:16.541" v="4761" actId="1038"/>
      <pc:docMkLst>
        <pc:docMk/>
      </pc:docMkLst>
      <pc:sldChg chg="modSp add mod">
        <pc:chgData name="Dalibor Slovák" userId="84fe05da-dfa5-4f7b-9e58-0411b83d4960" providerId="ADAL" clId="{83847738-087A-4AD6-8196-788E7D3B35F0}" dt="2023-11-29T12:13:11.151" v="449" actId="6549"/>
        <pc:sldMkLst>
          <pc:docMk/>
          <pc:sldMk cId="3173106863" sldId="1231"/>
        </pc:sldMkLst>
      </pc:sldChg>
      <pc:sldChg chg="addSp modSp">
        <pc:chgData name="Dalibor Slovák" userId="84fe05da-dfa5-4f7b-9e58-0411b83d4960" providerId="ADAL" clId="{83847738-087A-4AD6-8196-788E7D3B35F0}" dt="2023-11-29T16:44:03.901" v="3858"/>
        <pc:sldMkLst>
          <pc:docMk/>
          <pc:sldMk cId="3586074411" sldId="1528"/>
        </pc:sldMkLst>
      </pc:sldChg>
      <pc:sldChg chg="addSp delSp modSp mod">
        <pc:chgData name="Dalibor Slovák" userId="84fe05da-dfa5-4f7b-9e58-0411b83d4960" providerId="ADAL" clId="{83847738-087A-4AD6-8196-788E7D3B35F0}" dt="2023-11-29T12:13:54.453" v="451" actId="478"/>
        <pc:sldMkLst>
          <pc:docMk/>
          <pc:sldMk cId="1081126940" sldId="1829"/>
        </pc:sldMkLst>
      </pc:sldChg>
      <pc:sldChg chg="del">
        <pc:chgData name="Dalibor Slovák" userId="84fe05da-dfa5-4f7b-9e58-0411b83d4960" providerId="ADAL" clId="{83847738-087A-4AD6-8196-788E7D3B35F0}" dt="2023-11-29T14:31:08.247" v="490" actId="47"/>
        <pc:sldMkLst>
          <pc:docMk/>
          <pc:sldMk cId="301879993" sldId="2338"/>
        </pc:sldMkLst>
      </pc:sldChg>
      <pc:sldChg chg="addSp delSp modSp mod">
        <pc:chgData name="Dalibor Slovák" userId="84fe05da-dfa5-4f7b-9e58-0411b83d4960" providerId="ADAL" clId="{83847738-087A-4AD6-8196-788E7D3B35F0}" dt="2023-11-29T14:44:09.218" v="980" actId="14100"/>
        <pc:sldMkLst>
          <pc:docMk/>
          <pc:sldMk cId="925117797" sldId="2340"/>
        </pc:sldMkLst>
      </pc:sldChg>
      <pc:sldChg chg="addSp delSp modSp mod">
        <pc:chgData name="Dalibor Slovák" userId="84fe05da-dfa5-4f7b-9e58-0411b83d4960" providerId="ADAL" clId="{83847738-087A-4AD6-8196-788E7D3B35F0}" dt="2023-11-29T16:43:57.855" v="3857"/>
        <pc:sldMkLst>
          <pc:docMk/>
          <pc:sldMk cId="2250518023" sldId="2389"/>
        </pc:sldMkLst>
      </pc:sldChg>
      <pc:sldChg chg="addSp delSp modSp mod modShow">
        <pc:chgData name="Dalibor Slovák" userId="84fe05da-dfa5-4f7b-9e58-0411b83d4960" providerId="ADAL" clId="{83847738-087A-4AD6-8196-788E7D3B35F0}" dt="2023-11-29T11:56:41.988" v="149" actId="20577"/>
        <pc:sldMkLst>
          <pc:docMk/>
          <pc:sldMk cId="623318164" sldId="2145707326"/>
        </pc:sldMkLst>
      </pc:sldChg>
      <pc:sldChg chg="modSp add mod">
        <pc:chgData name="Dalibor Slovák" userId="84fe05da-dfa5-4f7b-9e58-0411b83d4960" providerId="ADAL" clId="{83847738-087A-4AD6-8196-788E7D3B35F0}" dt="2023-11-29T12:12:59.248" v="447" actId="6549"/>
        <pc:sldMkLst>
          <pc:docMk/>
          <pc:sldMk cId="2019046846" sldId="2145707357"/>
        </pc:sldMkLst>
      </pc:sldChg>
      <pc:sldChg chg="addSp modSp">
        <pc:chgData name="Dalibor Slovák" userId="84fe05da-dfa5-4f7b-9e58-0411b83d4960" providerId="ADAL" clId="{83847738-087A-4AD6-8196-788E7D3B35F0}" dt="2023-11-29T16:43:02.056" v="3852"/>
        <pc:sldMkLst>
          <pc:docMk/>
          <pc:sldMk cId="779961771" sldId="2145707402"/>
        </pc:sldMkLst>
      </pc:sldChg>
      <pc:sldChg chg="addSp modSp">
        <pc:chgData name="Dalibor Slovák" userId="84fe05da-dfa5-4f7b-9e58-0411b83d4960" providerId="ADAL" clId="{83847738-087A-4AD6-8196-788E7D3B35F0}" dt="2023-11-29T16:43:24.832" v="3853"/>
        <pc:sldMkLst>
          <pc:docMk/>
          <pc:sldMk cId="2053576446" sldId="2145707739"/>
        </pc:sldMkLst>
      </pc:sldChg>
      <pc:sldChg chg="modSp del mod">
        <pc:chgData name="Dalibor Slovák" userId="84fe05da-dfa5-4f7b-9e58-0411b83d4960" providerId="ADAL" clId="{83847738-087A-4AD6-8196-788E7D3B35F0}" dt="2023-11-29T12:13:32.193" v="450" actId="47"/>
        <pc:sldMkLst>
          <pc:docMk/>
          <pc:sldMk cId="1159543902" sldId="2145707741"/>
        </pc:sldMkLst>
      </pc:sldChg>
      <pc:sldChg chg="addSp delSp modSp add mod">
        <pc:chgData name="Dalibor Slovák" userId="84fe05da-dfa5-4f7b-9e58-0411b83d4960" providerId="ADAL" clId="{83847738-087A-4AD6-8196-788E7D3B35F0}" dt="2023-11-29T11:59:35.541" v="209" actId="1036"/>
        <pc:sldMkLst>
          <pc:docMk/>
          <pc:sldMk cId="643134853" sldId="2145707742"/>
        </pc:sldMkLst>
      </pc:sldChg>
      <pc:sldChg chg="addSp delSp modSp add mod">
        <pc:chgData name="Dalibor Slovák" userId="84fe05da-dfa5-4f7b-9e58-0411b83d4960" providerId="ADAL" clId="{83847738-087A-4AD6-8196-788E7D3B35F0}" dt="2023-11-29T12:02:21.133" v="339" actId="1036"/>
        <pc:sldMkLst>
          <pc:docMk/>
          <pc:sldMk cId="3838209336" sldId="2145707743"/>
        </pc:sldMkLst>
      </pc:sldChg>
      <pc:sldChg chg="addSp delSp modSp add mod">
        <pc:chgData name="Dalibor Slovák" userId="84fe05da-dfa5-4f7b-9e58-0411b83d4960" providerId="ADAL" clId="{83847738-087A-4AD6-8196-788E7D3B35F0}" dt="2023-11-29T14:44:21.934" v="990" actId="20577"/>
        <pc:sldMkLst>
          <pc:docMk/>
          <pc:sldMk cId="3984089170" sldId="2145707744"/>
        </pc:sldMkLst>
      </pc:sldChg>
      <pc:sldChg chg="addSp delSp modSp add mod ord">
        <pc:chgData name="Dalibor Slovák" userId="84fe05da-dfa5-4f7b-9e58-0411b83d4960" providerId="ADAL" clId="{83847738-087A-4AD6-8196-788E7D3B35F0}" dt="2023-11-29T14:55:06.070" v="1272" actId="167"/>
        <pc:sldMkLst>
          <pc:docMk/>
          <pc:sldMk cId="1306188712" sldId="2145707745"/>
        </pc:sldMkLst>
      </pc:sldChg>
      <pc:sldChg chg="addSp delSp modSp add mod ord">
        <pc:chgData name="Dalibor Slovák" userId="84fe05da-dfa5-4f7b-9e58-0411b83d4960" providerId="ADAL" clId="{83847738-087A-4AD6-8196-788E7D3B35F0}" dt="2023-11-29T15:22:15.796" v="1571"/>
        <pc:sldMkLst>
          <pc:docMk/>
          <pc:sldMk cId="4187607551" sldId="2145707746"/>
        </pc:sldMkLst>
      </pc:sldChg>
      <pc:sldChg chg="addSp delSp modSp add mod">
        <pc:chgData name="Dalibor Slovák" userId="84fe05da-dfa5-4f7b-9e58-0411b83d4960" providerId="ADAL" clId="{83847738-087A-4AD6-8196-788E7D3B35F0}" dt="2023-11-29T15:33:18.557" v="1790" actId="6549"/>
        <pc:sldMkLst>
          <pc:docMk/>
          <pc:sldMk cId="4094296778" sldId="2145707747"/>
        </pc:sldMkLst>
      </pc:sldChg>
      <pc:sldChg chg="addSp delSp modSp add mod">
        <pc:chgData name="Dalibor Slovák" userId="84fe05da-dfa5-4f7b-9e58-0411b83d4960" providerId="ADAL" clId="{83847738-087A-4AD6-8196-788E7D3B35F0}" dt="2023-11-29T15:44:00.926" v="2182"/>
        <pc:sldMkLst>
          <pc:docMk/>
          <pc:sldMk cId="1682021875" sldId="2145707748"/>
        </pc:sldMkLst>
      </pc:sldChg>
      <pc:sldChg chg="addSp delSp modSp add mod">
        <pc:chgData name="Dalibor Slovák" userId="84fe05da-dfa5-4f7b-9e58-0411b83d4960" providerId="ADAL" clId="{83847738-087A-4AD6-8196-788E7D3B35F0}" dt="2023-11-29T15:57:03.949" v="2367" actId="14100"/>
        <pc:sldMkLst>
          <pc:docMk/>
          <pc:sldMk cId="3110894567" sldId="2145707749"/>
        </pc:sldMkLst>
      </pc:sldChg>
      <pc:sldChg chg="addSp delSp modSp add mod">
        <pc:chgData name="Dalibor Slovák" userId="84fe05da-dfa5-4f7b-9e58-0411b83d4960" providerId="ADAL" clId="{83847738-087A-4AD6-8196-788E7D3B35F0}" dt="2023-11-29T16:00:32.440" v="2545" actId="1037"/>
        <pc:sldMkLst>
          <pc:docMk/>
          <pc:sldMk cId="1532325060" sldId="2145707750"/>
        </pc:sldMkLst>
      </pc:sldChg>
      <pc:sldChg chg="add del">
        <pc:chgData name="Dalibor Slovák" userId="84fe05da-dfa5-4f7b-9e58-0411b83d4960" providerId="ADAL" clId="{83847738-087A-4AD6-8196-788E7D3B35F0}" dt="2023-11-29T16:04:48.958" v="2680" actId="47"/>
        <pc:sldMkLst>
          <pc:docMk/>
          <pc:sldMk cId="779383389" sldId="2145707751"/>
        </pc:sldMkLst>
      </pc:sldChg>
      <pc:sldChg chg="add del">
        <pc:chgData name="Dalibor Slovák" userId="84fe05da-dfa5-4f7b-9e58-0411b83d4960" providerId="ADAL" clId="{83847738-087A-4AD6-8196-788E7D3B35F0}" dt="2023-11-29T16:08:04.506" v="2762" actId="47"/>
        <pc:sldMkLst>
          <pc:docMk/>
          <pc:sldMk cId="1778795147" sldId="2145707752"/>
        </pc:sldMkLst>
      </pc:sldChg>
      <pc:sldChg chg="add del">
        <pc:chgData name="Dalibor Slovák" userId="84fe05da-dfa5-4f7b-9e58-0411b83d4960" providerId="ADAL" clId="{83847738-087A-4AD6-8196-788E7D3B35F0}" dt="2023-11-29T16:08:17.394" v="2763" actId="47"/>
        <pc:sldMkLst>
          <pc:docMk/>
          <pc:sldMk cId="1084731357" sldId="2145707753"/>
        </pc:sldMkLst>
      </pc:sldChg>
      <pc:sldChg chg="addSp delSp modSp add mod ord">
        <pc:chgData name="Dalibor Slovák" userId="84fe05da-dfa5-4f7b-9e58-0411b83d4960" providerId="ADAL" clId="{83847738-087A-4AD6-8196-788E7D3B35F0}" dt="2023-11-29T16:08:00.023" v="2760"/>
        <pc:sldMkLst>
          <pc:docMk/>
          <pc:sldMk cId="103213933" sldId="2145707754"/>
        </pc:sldMkLst>
      </pc:sldChg>
      <pc:sldChg chg="addSp delSp modSp add mod">
        <pc:chgData name="Dalibor Slovák" userId="84fe05da-dfa5-4f7b-9e58-0411b83d4960" providerId="ADAL" clId="{83847738-087A-4AD6-8196-788E7D3B35F0}" dt="2023-11-29T16:09:02.352" v="2780" actId="1076"/>
        <pc:sldMkLst>
          <pc:docMk/>
          <pc:sldMk cId="1405151875" sldId="2145707755"/>
        </pc:sldMkLst>
      </pc:sldChg>
      <pc:sldChg chg="addSp delSp modSp add mod">
        <pc:chgData name="Dalibor Slovák" userId="84fe05da-dfa5-4f7b-9e58-0411b83d4960" providerId="ADAL" clId="{83847738-087A-4AD6-8196-788E7D3B35F0}" dt="2023-11-29T16:24:20.180" v="3115" actId="167"/>
        <pc:sldMkLst>
          <pc:docMk/>
          <pc:sldMk cId="1482768356" sldId="2145707756"/>
        </pc:sldMkLst>
      </pc:sldChg>
      <pc:sldChg chg="addSp delSp modSp add mod ord">
        <pc:chgData name="Dalibor Slovák" userId="84fe05da-dfa5-4f7b-9e58-0411b83d4960" providerId="ADAL" clId="{83847738-087A-4AD6-8196-788E7D3B35F0}" dt="2023-11-29T16:20:13.293" v="3060" actId="14100"/>
        <pc:sldMkLst>
          <pc:docMk/>
          <pc:sldMk cId="182047639" sldId="2145707757"/>
        </pc:sldMkLst>
      </pc:sldChg>
      <pc:sldChg chg="addSp delSp modSp add mod ord">
        <pc:chgData name="Dalibor Slovák" userId="84fe05da-dfa5-4f7b-9e58-0411b83d4960" providerId="ADAL" clId="{83847738-087A-4AD6-8196-788E7D3B35F0}" dt="2023-11-29T16:27:15.264" v="3307" actId="20577"/>
        <pc:sldMkLst>
          <pc:docMk/>
          <pc:sldMk cId="1585415184" sldId="2145707758"/>
        </pc:sldMkLst>
      </pc:sldChg>
      <pc:sldChg chg="addSp delSp modSp add mod ord">
        <pc:chgData name="Dalibor Slovák" userId="84fe05da-dfa5-4f7b-9e58-0411b83d4960" providerId="ADAL" clId="{83847738-087A-4AD6-8196-788E7D3B35F0}" dt="2023-11-29T16:34:22.185" v="3539"/>
        <pc:sldMkLst>
          <pc:docMk/>
          <pc:sldMk cId="3256345751" sldId="2145707759"/>
        </pc:sldMkLst>
      </pc:sldChg>
      <pc:sldChg chg="addSp delSp modSp add mod">
        <pc:chgData name="Dalibor Slovák" userId="84fe05da-dfa5-4f7b-9e58-0411b83d4960" providerId="ADAL" clId="{83847738-087A-4AD6-8196-788E7D3B35F0}" dt="2023-11-29T16:39:39.636" v="3690" actId="20577"/>
        <pc:sldMkLst>
          <pc:docMk/>
          <pc:sldMk cId="4086210036" sldId="2145707760"/>
        </pc:sldMkLst>
      </pc:sldChg>
      <pc:sldChg chg="addSp delSp modSp add mod ord">
        <pc:chgData name="Dalibor Slovák" userId="84fe05da-dfa5-4f7b-9e58-0411b83d4960" providerId="ADAL" clId="{83847738-087A-4AD6-8196-788E7D3B35F0}" dt="2023-11-29T16:42:39.983" v="3851" actId="20577"/>
        <pc:sldMkLst>
          <pc:docMk/>
          <pc:sldMk cId="2894865075" sldId="2145707761"/>
        </pc:sldMkLst>
      </pc:sldChg>
      <pc:sldChg chg="addSp delSp modSp add mod ord modShow">
        <pc:chgData name="Dalibor Slovák" userId="84fe05da-dfa5-4f7b-9e58-0411b83d4960" providerId="ADAL" clId="{83847738-087A-4AD6-8196-788E7D3B35F0}" dt="2023-11-30T09:54:40.197" v="4222" actId="729"/>
        <pc:sldMkLst>
          <pc:docMk/>
          <pc:sldMk cId="2003605424" sldId="2145707762"/>
        </pc:sldMkLst>
      </pc:sldChg>
      <pc:sldChg chg="addSp delSp modSp add mod">
        <pc:chgData name="Dalibor Slovák" userId="84fe05da-dfa5-4f7b-9e58-0411b83d4960" providerId="ADAL" clId="{83847738-087A-4AD6-8196-788E7D3B35F0}" dt="2023-11-30T09:48:54.863" v="4219" actId="14100"/>
        <pc:sldMkLst>
          <pc:docMk/>
          <pc:sldMk cId="646159095" sldId="2145707763"/>
        </pc:sldMkLst>
      </pc:sldChg>
      <pc:sldChg chg="addSp delSp modSp add mod modShow">
        <pc:chgData name="Dalibor Slovák" userId="84fe05da-dfa5-4f7b-9e58-0411b83d4960" providerId="ADAL" clId="{83847738-087A-4AD6-8196-788E7D3B35F0}" dt="2023-11-30T09:30:48.381" v="4099" actId="1038"/>
        <pc:sldMkLst>
          <pc:docMk/>
          <pc:sldMk cId="1956859853" sldId="2145707764"/>
        </pc:sldMkLst>
      </pc:sldChg>
      <pc:sldChg chg="addSp delSp modSp add mod ord">
        <pc:chgData name="Dalibor Slovák" userId="84fe05da-dfa5-4f7b-9e58-0411b83d4960" providerId="ADAL" clId="{83847738-087A-4AD6-8196-788E7D3B35F0}" dt="2023-11-30T10:19:16.541" v="4761" actId="1038"/>
        <pc:sldMkLst>
          <pc:docMk/>
          <pc:sldMk cId="1814356047" sldId="2145707765"/>
        </pc:sldMkLst>
      </pc:sldChg>
    </pc:docChg>
  </pc:docChgLst>
  <pc:docChgLst>
    <pc:chgData name="Dalibor Slovák" userId="84fe05da-dfa5-4f7b-9e58-0411b83d4960" providerId="ADAL" clId="{272495FF-DF4C-453A-AD9B-FB0CED22F927}"/>
    <pc:docChg chg="undo redo custSel addSld delSld modSld sldOrd modSection">
      <pc:chgData name="Dalibor Slovák" userId="84fe05da-dfa5-4f7b-9e58-0411b83d4960" providerId="ADAL" clId="{272495FF-DF4C-453A-AD9B-FB0CED22F927}" dt="2023-11-29T01:32:38.011" v="4756" actId="729"/>
      <pc:docMkLst>
        <pc:docMk/>
      </pc:docMkLst>
      <pc:sldChg chg="modSp mod">
        <pc:chgData name="Dalibor Slovák" userId="84fe05da-dfa5-4f7b-9e58-0411b83d4960" providerId="ADAL" clId="{272495FF-DF4C-453A-AD9B-FB0CED22F927}" dt="2023-11-28T20:58:46.996" v="426" actId="20577"/>
        <pc:sldMkLst>
          <pc:docMk/>
          <pc:sldMk cId="3586074411" sldId="1528"/>
        </pc:sldMkLst>
      </pc:sldChg>
      <pc:sldChg chg="addSp delSp modSp mod modShow">
        <pc:chgData name="Dalibor Slovák" userId="84fe05da-dfa5-4f7b-9e58-0411b83d4960" providerId="ADAL" clId="{272495FF-DF4C-453A-AD9B-FB0CED22F927}" dt="2023-11-29T01:17:25.477" v="4290" actId="208"/>
        <pc:sldMkLst>
          <pc:docMk/>
          <pc:sldMk cId="2903204766" sldId="2416"/>
        </pc:sldMkLst>
      </pc:sldChg>
      <pc:sldChg chg="del">
        <pc:chgData name="Dalibor Slovák" userId="84fe05da-dfa5-4f7b-9e58-0411b83d4960" providerId="ADAL" clId="{272495FF-DF4C-453A-AD9B-FB0CED22F927}" dt="2023-11-29T01:09:13.901" v="3985" actId="47"/>
        <pc:sldMkLst>
          <pc:docMk/>
          <pc:sldMk cId="1521666878" sldId="2417"/>
        </pc:sldMkLst>
      </pc:sldChg>
      <pc:sldChg chg="addSp delSp modSp mod">
        <pc:chgData name="Dalibor Slovák" userId="84fe05da-dfa5-4f7b-9e58-0411b83d4960" providerId="ADAL" clId="{272495FF-DF4C-453A-AD9B-FB0CED22F927}" dt="2023-11-28T20:35:42.927" v="84" actId="1036"/>
        <pc:sldMkLst>
          <pc:docMk/>
          <pc:sldMk cId="3653527327" sldId="2145707249"/>
        </pc:sldMkLst>
      </pc:sldChg>
      <pc:sldChg chg="addSp modSp mod">
        <pc:chgData name="Dalibor Slovák" userId="84fe05da-dfa5-4f7b-9e58-0411b83d4960" providerId="ADAL" clId="{272495FF-DF4C-453A-AD9B-FB0CED22F927}" dt="2023-11-28T20:34:07.872" v="67" actId="14100"/>
        <pc:sldMkLst>
          <pc:docMk/>
          <pc:sldMk cId="547376207" sldId="2145707288"/>
        </pc:sldMkLst>
      </pc:sldChg>
      <pc:sldChg chg="addSp delSp modSp mod modShow">
        <pc:chgData name="Dalibor Slovák" userId="84fe05da-dfa5-4f7b-9e58-0411b83d4960" providerId="ADAL" clId="{272495FF-DF4C-453A-AD9B-FB0CED22F927}" dt="2023-11-29T00:38:49.838" v="3324" actId="729"/>
        <pc:sldMkLst>
          <pc:docMk/>
          <pc:sldMk cId="2423937133" sldId="2145707290"/>
        </pc:sldMkLst>
      </pc:sldChg>
      <pc:sldChg chg="addSp delSp modSp mod">
        <pc:chgData name="Dalibor Slovák" userId="84fe05da-dfa5-4f7b-9e58-0411b83d4960" providerId="ADAL" clId="{272495FF-DF4C-453A-AD9B-FB0CED22F927}" dt="2023-11-28T20:44:06.585" v="161" actId="478"/>
        <pc:sldMkLst>
          <pc:docMk/>
          <pc:sldMk cId="2530272273" sldId="2145707293"/>
        </pc:sldMkLst>
      </pc:sldChg>
      <pc:sldChg chg="modSp mod">
        <pc:chgData name="Dalibor Slovák" userId="84fe05da-dfa5-4f7b-9e58-0411b83d4960" providerId="ADAL" clId="{272495FF-DF4C-453A-AD9B-FB0CED22F927}" dt="2023-11-28T20:44:47.841" v="170" actId="20577"/>
        <pc:sldMkLst>
          <pc:docMk/>
          <pc:sldMk cId="712710612" sldId="2145707294"/>
        </pc:sldMkLst>
      </pc:sldChg>
      <pc:sldChg chg="delSp mod">
        <pc:chgData name="Dalibor Slovák" userId="84fe05da-dfa5-4f7b-9e58-0411b83d4960" providerId="ADAL" clId="{272495FF-DF4C-453A-AD9B-FB0CED22F927}" dt="2023-11-28T20:47:05.819" v="171" actId="478"/>
        <pc:sldMkLst>
          <pc:docMk/>
          <pc:sldMk cId="1005755639" sldId="2145707304"/>
        </pc:sldMkLst>
      </pc:sldChg>
      <pc:sldChg chg="modSp mod">
        <pc:chgData name="Dalibor Slovák" userId="84fe05da-dfa5-4f7b-9e58-0411b83d4960" providerId="ADAL" clId="{272495FF-DF4C-453A-AD9B-FB0CED22F927}" dt="2023-11-29T01:29:45.582" v="4622" actId="207"/>
        <pc:sldMkLst>
          <pc:docMk/>
          <pc:sldMk cId="623318164" sldId="2145707326"/>
        </pc:sldMkLst>
      </pc:sldChg>
      <pc:sldChg chg="addSp modSp mod">
        <pc:chgData name="Dalibor Slovák" userId="84fe05da-dfa5-4f7b-9e58-0411b83d4960" providerId="ADAL" clId="{272495FF-DF4C-453A-AD9B-FB0CED22F927}" dt="2023-11-28T20:50:19.414" v="205"/>
        <pc:sldMkLst>
          <pc:docMk/>
          <pc:sldMk cId="2116481587" sldId="2145707327"/>
        </pc:sldMkLst>
      </pc:sldChg>
      <pc:sldChg chg="addSp delSp modSp mod modShow">
        <pc:chgData name="Dalibor Slovák" userId="84fe05da-dfa5-4f7b-9e58-0411b83d4960" providerId="ADAL" clId="{272495FF-DF4C-453A-AD9B-FB0CED22F927}" dt="2023-11-29T00:45:21.699" v="3513" actId="20577"/>
        <pc:sldMkLst>
          <pc:docMk/>
          <pc:sldMk cId="779961771" sldId="2145707402"/>
        </pc:sldMkLst>
      </pc:sldChg>
      <pc:sldChg chg="mod modShow">
        <pc:chgData name="Dalibor Slovák" userId="84fe05da-dfa5-4f7b-9e58-0411b83d4960" providerId="ADAL" clId="{272495FF-DF4C-453A-AD9B-FB0CED22F927}" dt="2023-11-28T20:26:40.700" v="0" actId="729"/>
        <pc:sldMkLst>
          <pc:docMk/>
          <pc:sldMk cId="304686308" sldId="2145707416"/>
        </pc:sldMkLst>
      </pc:sldChg>
      <pc:sldChg chg="mod modShow">
        <pc:chgData name="Dalibor Slovák" userId="84fe05da-dfa5-4f7b-9e58-0411b83d4960" providerId="ADAL" clId="{272495FF-DF4C-453A-AD9B-FB0CED22F927}" dt="2023-11-28T20:26:40.700" v="0" actId="729"/>
        <pc:sldMkLst>
          <pc:docMk/>
          <pc:sldMk cId="4172715645" sldId="2145707417"/>
        </pc:sldMkLst>
      </pc:sldChg>
      <pc:sldChg chg="mod modShow">
        <pc:chgData name="Dalibor Slovák" userId="84fe05da-dfa5-4f7b-9e58-0411b83d4960" providerId="ADAL" clId="{272495FF-DF4C-453A-AD9B-FB0CED22F927}" dt="2023-11-28T20:26:40.700" v="0" actId="729"/>
        <pc:sldMkLst>
          <pc:docMk/>
          <pc:sldMk cId="2237866401" sldId="2145707418"/>
        </pc:sldMkLst>
      </pc:sldChg>
      <pc:sldChg chg="mod modShow">
        <pc:chgData name="Dalibor Slovák" userId="84fe05da-dfa5-4f7b-9e58-0411b83d4960" providerId="ADAL" clId="{272495FF-DF4C-453A-AD9B-FB0CED22F927}" dt="2023-11-28T20:26:40.700" v="0" actId="729"/>
        <pc:sldMkLst>
          <pc:docMk/>
          <pc:sldMk cId="3746021550" sldId="2145707419"/>
        </pc:sldMkLst>
      </pc:sldChg>
      <pc:sldChg chg="modSp mod">
        <pc:chgData name="Dalibor Slovák" userId="84fe05da-dfa5-4f7b-9e58-0411b83d4960" providerId="ADAL" clId="{272495FF-DF4C-453A-AD9B-FB0CED22F927}" dt="2023-11-28T20:55:15.039" v="326" actId="6549"/>
        <pc:sldMkLst>
          <pc:docMk/>
          <pc:sldMk cId="457570305" sldId="2145707426"/>
        </pc:sldMkLst>
      </pc:sldChg>
      <pc:sldChg chg="delSp modSp mod">
        <pc:chgData name="Dalibor Slovák" userId="84fe05da-dfa5-4f7b-9e58-0411b83d4960" providerId="ADAL" clId="{272495FF-DF4C-453A-AD9B-FB0CED22F927}" dt="2023-11-28T20:57:34.426" v="400" actId="1037"/>
        <pc:sldMkLst>
          <pc:docMk/>
          <pc:sldMk cId="742705250" sldId="2145707427"/>
        </pc:sldMkLst>
      </pc:sldChg>
      <pc:sldChg chg="del">
        <pc:chgData name="Dalibor Slovák" userId="84fe05da-dfa5-4f7b-9e58-0411b83d4960" providerId="ADAL" clId="{272495FF-DF4C-453A-AD9B-FB0CED22F927}" dt="2023-11-29T01:22:47.594" v="4412" actId="47"/>
        <pc:sldMkLst>
          <pc:docMk/>
          <pc:sldMk cId="739120321" sldId="2145707492"/>
        </pc:sldMkLst>
      </pc:sldChg>
      <pc:sldChg chg="del">
        <pc:chgData name="Dalibor Slovák" userId="84fe05da-dfa5-4f7b-9e58-0411b83d4960" providerId="ADAL" clId="{272495FF-DF4C-453A-AD9B-FB0CED22F927}" dt="2023-11-29T01:27:26.582" v="4619" actId="47"/>
        <pc:sldMkLst>
          <pc:docMk/>
          <pc:sldMk cId="943856156" sldId="2145707493"/>
        </pc:sldMkLst>
      </pc:sldChg>
      <pc:sldChg chg="addSp delSp modSp mod modShow">
        <pc:chgData name="Dalibor Slovák" userId="84fe05da-dfa5-4f7b-9e58-0411b83d4960" providerId="ADAL" clId="{272495FF-DF4C-453A-AD9B-FB0CED22F927}" dt="2023-11-29T01:18:40.496" v="4382" actId="1076"/>
        <pc:sldMkLst>
          <pc:docMk/>
          <pc:sldMk cId="99461182" sldId="2145707514"/>
        </pc:sldMkLst>
      </pc:sldChg>
      <pc:sldChg chg="delSp modSp mod">
        <pc:chgData name="Dalibor Slovák" userId="84fe05da-dfa5-4f7b-9e58-0411b83d4960" providerId="ADAL" clId="{272495FF-DF4C-453A-AD9B-FB0CED22F927}" dt="2023-11-28T20:58:52.542" v="432" actId="20577"/>
        <pc:sldMkLst>
          <pc:docMk/>
          <pc:sldMk cId="2582387081" sldId="2145707581"/>
        </pc:sldMkLst>
      </pc:sldChg>
      <pc:sldChg chg="modSp mod">
        <pc:chgData name="Dalibor Slovák" userId="84fe05da-dfa5-4f7b-9e58-0411b83d4960" providerId="ADAL" clId="{272495FF-DF4C-453A-AD9B-FB0CED22F927}" dt="2023-11-28T20:58:37.443" v="420" actId="20577"/>
        <pc:sldMkLst>
          <pc:docMk/>
          <pc:sldMk cId="2939764737" sldId="2145707585"/>
        </pc:sldMkLst>
      </pc:sldChg>
      <pc:sldChg chg="delSp modSp mod ord">
        <pc:chgData name="Dalibor Slovák" userId="84fe05da-dfa5-4f7b-9e58-0411b83d4960" providerId="ADAL" clId="{272495FF-DF4C-453A-AD9B-FB0CED22F927}" dt="2023-11-28T20:58:31.726" v="414"/>
        <pc:sldMkLst>
          <pc:docMk/>
          <pc:sldMk cId="3400830987" sldId="2145707587"/>
        </pc:sldMkLst>
      </pc:sldChg>
      <pc:sldChg chg="addSp delSp modSp mod">
        <pc:chgData name="Dalibor Slovák" userId="84fe05da-dfa5-4f7b-9e58-0411b83d4960" providerId="ADAL" clId="{272495FF-DF4C-453A-AD9B-FB0CED22F927}" dt="2023-11-28T23:44:43.879" v="2507" actId="14100"/>
        <pc:sldMkLst>
          <pc:docMk/>
          <pc:sldMk cId="3067953889" sldId="2145707591"/>
        </pc:sldMkLst>
      </pc:sldChg>
      <pc:sldChg chg="addSp delSp modSp mod ord">
        <pc:chgData name="Dalibor Slovák" userId="84fe05da-dfa5-4f7b-9e58-0411b83d4960" providerId="ADAL" clId="{272495FF-DF4C-453A-AD9B-FB0CED22F927}" dt="2023-11-28T23:58:24.593" v="2726"/>
        <pc:sldMkLst>
          <pc:docMk/>
          <pc:sldMk cId="1533032220" sldId="2145707592"/>
        </pc:sldMkLst>
      </pc:sldChg>
      <pc:sldChg chg="addSp delSp modSp mod">
        <pc:chgData name="Dalibor Slovák" userId="84fe05da-dfa5-4f7b-9e58-0411b83d4960" providerId="ADAL" clId="{272495FF-DF4C-453A-AD9B-FB0CED22F927}" dt="2023-11-29T00:15:03.591" v="2934"/>
        <pc:sldMkLst>
          <pc:docMk/>
          <pc:sldMk cId="2805867905" sldId="2145707593"/>
        </pc:sldMkLst>
      </pc:sldChg>
      <pc:sldChg chg="delSp modSp mod">
        <pc:chgData name="Dalibor Slovák" userId="84fe05da-dfa5-4f7b-9e58-0411b83d4960" providerId="ADAL" clId="{272495FF-DF4C-453A-AD9B-FB0CED22F927}" dt="2023-11-29T00:12:40.262" v="2924" actId="20577"/>
        <pc:sldMkLst>
          <pc:docMk/>
          <pc:sldMk cId="2521754378" sldId="2145707594"/>
        </pc:sldMkLst>
      </pc:sldChg>
      <pc:sldChg chg="addSp delSp modSp mod">
        <pc:chgData name="Dalibor Slovák" userId="84fe05da-dfa5-4f7b-9e58-0411b83d4960" providerId="ADAL" clId="{272495FF-DF4C-453A-AD9B-FB0CED22F927}" dt="2023-11-28T22:02:29.675" v="1392" actId="478"/>
        <pc:sldMkLst>
          <pc:docMk/>
          <pc:sldMk cId="4042188632" sldId="2145707601"/>
        </pc:sldMkLst>
      </pc:sldChg>
      <pc:sldChg chg="addSp modSp mod">
        <pc:chgData name="Dalibor Slovák" userId="84fe05da-dfa5-4f7b-9e58-0411b83d4960" providerId="ADAL" clId="{272495FF-DF4C-453A-AD9B-FB0CED22F927}" dt="2023-11-28T20:44:16.942" v="163" actId="14100"/>
        <pc:sldMkLst>
          <pc:docMk/>
          <pc:sldMk cId="1716937842" sldId="2145707602"/>
        </pc:sldMkLst>
      </pc:sldChg>
      <pc:sldChg chg="del">
        <pc:chgData name="Dalibor Slovák" userId="84fe05da-dfa5-4f7b-9e58-0411b83d4960" providerId="ADAL" clId="{272495FF-DF4C-453A-AD9B-FB0CED22F927}" dt="2023-11-28T20:49:40.939" v="197" actId="47"/>
        <pc:sldMkLst>
          <pc:docMk/>
          <pc:sldMk cId="3830480014" sldId="2145707603"/>
        </pc:sldMkLst>
      </pc:sldChg>
      <pc:sldChg chg="delSp mod">
        <pc:chgData name="Dalibor Slovák" userId="84fe05da-dfa5-4f7b-9e58-0411b83d4960" providerId="ADAL" clId="{272495FF-DF4C-453A-AD9B-FB0CED22F927}" dt="2023-11-28T20:47:50.559" v="190" actId="478"/>
        <pc:sldMkLst>
          <pc:docMk/>
          <pc:sldMk cId="2156415678" sldId="2145707604"/>
        </pc:sldMkLst>
      </pc:sldChg>
      <pc:sldChg chg="modSp mod">
        <pc:chgData name="Dalibor Slovák" userId="84fe05da-dfa5-4f7b-9e58-0411b83d4960" providerId="ADAL" clId="{272495FF-DF4C-453A-AD9B-FB0CED22F927}" dt="2023-11-28T22:53:40.895" v="1916" actId="21"/>
        <pc:sldMkLst>
          <pc:docMk/>
          <pc:sldMk cId="2192998012" sldId="2145707605"/>
        </pc:sldMkLst>
      </pc:sldChg>
      <pc:sldChg chg="del">
        <pc:chgData name="Dalibor Slovák" userId="84fe05da-dfa5-4f7b-9e58-0411b83d4960" providerId="ADAL" clId="{272495FF-DF4C-453A-AD9B-FB0CED22F927}" dt="2023-11-28T20:48:56.168" v="191" actId="47"/>
        <pc:sldMkLst>
          <pc:docMk/>
          <pc:sldMk cId="2610791333" sldId="2145707607"/>
        </pc:sldMkLst>
      </pc:sldChg>
      <pc:sldChg chg="del">
        <pc:chgData name="Dalibor Slovák" userId="84fe05da-dfa5-4f7b-9e58-0411b83d4960" providerId="ADAL" clId="{272495FF-DF4C-453A-AD9B-FB0CED22F927}" dt="2023-11-28T20:49:07.150" v="192" actId="47"/>
        <pc:sldMkLst>
          <pc:docMk/>
          <pc:sldMk cId="3264056896" sldId="2145707608"/>
        </pc:sldMkLst>
      </pc:sldChg>
      <pc:sldChg chg="modSp mod">
        <pc:chgData name="Dalibor Slovák" userId="84fe05da-dfa5-4f7b-9e58-0411b83d4960" providerId="ADAL" clId="{272495FF-DF4C-453A-AD9B-FB0CED22F927}" dt="2023-11-28T20:49:54.389" v="204" actId="20577"/>
        <pc:sldMkLst>
          <pc:docMk/>
          <pc:sldMk cId="3738939796" sldId="2145707609"/>
        </pc:sldMkLst>
      </pc:sldChg>
      <pc:sldChg chg="addSp delSp modSp mod">
        <pc:chgData name="Dalibor Slovák" userId="84fe05da-dfa5-4f7b-9e58-0411b83d4960" providerId="ADAL" clId="{272495FF-DF4C-453A-AD9B-FB0CED22F927}" dt="2023-11-28T22:58:20.186" v="1972" actId="20577"/>
        <pc:sldMkLst>
          <pc:docMk/>
          <pc:sldMk cId="4107471147" sldId="2145707610"/>
        </pc:sldMkLst>
      </pc:sldChg>
      <pc:sldChg chg="delSp modSp mod">
        <pc:chgData name="Dalibor Slovák" userId="84fe05da-dfa5-4f7b-9e58-0411b83d4960" providerId="ADAL" clId="{272495FF-DF4C-453A-AD9B-FB0CED22F927}" dt="2023-11-28T20:53:02.762" v="302" actId="478"/>
        <pc:sldMkLst>
          <pc:docMk/>
          <pc:sldMk cId="3322289635" sldId="2145707611"/>
        </pc:sldMkLst>
      </pc:sldChg>
      <pc:sldChg chg="modSp mod">
        <pc:chgData name="Dalibor Slovák" userId="84fe05da-dfa5-4f7b-9e58-0411b83d4960" providerId="ADAL" clId="{272495FF-DF4C-453A-AD9B-FB0CED22F927}" dt="2023-11-28T20:55:56.357" v="344" actId="1036"/>
        <pc:sldMkLst>
          <pc:docMk/>
          <pc:sldMk cId="3233142179" sldId="2145707612"/>
        </pc:sldMkLst>
      </pc:sldChg>
      <pc:sldChg chg="addSp delSp modSp mod">
        <pc:chgData name="Dalibor Slovák" userId="84fe05da-dfa5-4f7b-9e58-0411b83d4960" providerId="ADAL" clId="{272495FF-DF4C-453A-AD9B-FB0CED22F927}" dt="2023-11-28T23:22:25.959" v="2242" actId="21"/>
        <pc:sldMkLst>
          <pc:docMk/>
          <pc:sldMk cId="2924727233" sldId="2145707613"/>
        </pc:sldMkLst>
      </pc:sldChg>
      <pc:sldChg chg="modSp new del mod">
        <pc:chgData name="Dalibor Slovák" userId="84fe05da-dfa5-4f7b-9e58-0411b83d4960" providerId="ADAL" clId="{272495FF-DF4C-453A-AD9B-FB0CED22F927}" dt="2023-11-28T21:19:25.265" v="576" actId="47"/>
        <pc:sldMkLst>
          <pc:docMk/>
          <pc:sldMk cId="3858254499" sldId="2145707614"/>
        </pc:sldMkLst>
      </pc:sldChg>
      <pc:sldChg chg="modSp new del mod ord">
        <pc:chgData name="Dalibor Slovák" userId="84fe05da-dfa5-4f7b-9e58-0411b83d4960" providerId="ADAL" clId="{272495FF-DF4C-453A-AD9B-FB0CED22F927}" dt="2023-11-29T00:33:07.591" v="3205" actId="47"/>
        <pc:sldMkLst>
          <pc:docMk/>
          <pc:sldMk cId="418303178" sldId="2145707615"/>
        </pc:sldMkLst>
      </pc:sldChg>
      <pc:sldChg chg="addSp delSp modSp new del">
        <pc:chgData name="Dalibor Slovák" userId="84fe05da-dfa5-4f7b-9e58-0411b83d4960" providerId="ADAL" clId="{272495FF-DF4C-453A-AD9B-FB0CED22F927}" dt="2023-11-29T00:32:00.622" v="3201" actId="47"/>
        <pc:sldMkLst>
          <pc:docMk/>
          <pc:sldMk cId="1720134703" sldId="2145707616"/>
        </pc:sldMkLst>
      </pc:sldChg>
      <pc:sldChg chg="addSp delSp modSp add mod">
        <pc:chgData name="Dalibor Slovák" userId="84fe05da-dfa5-4f7b-9e58-0411b83d4960" providerId="ADAL" clId="{272495FF-DF4C-453A-AD9B-FB0CED22F927}" dt="2023-11-28T21:16:11.421" v="575" actId="1076"/>
        <pc:sldMkLst>
          <pc:docMk/>
          <pc:sldMk cId="2525771975" sldId="2145707706"/>
        </pc:sldMkLst>
      </pc:sldChg>
      <pc:sldChg chg="addSp delSp modSp add mod">
        <pc:chgData name="Dalibor Slovák" userId="84fe05da-dfa5-4f7b-9e58-0411b83d4960" providerId="ADAL" clId="{272495FF-DF4C-453A-AD9B-FB0CED22F927}" dt="2023-11-28T21:28:05.642" v="748" actId="1037"/>
        <pc:sldMkLst>
          <pc:docMk/>
          <pc:sldMk cId="626097541" sldId="2145707707"/>
        </pc:sldMkLst>
      </pc:sldChg>
      <pc:sldChg chg="addSp delSp modSp add mod">
        <pc:chgData name="Dalibor Slovák" userId="84fe05da-dfa5-4f7b-9e58-0411b83d4960" providerId="ADAL" clId="{272495FF-DF4C-453A-AD9B-FB0CED22F927}" dt="2023-11-28T21:36:40.100" v="961" actId="1036"/>
        <pc:sldMkLst>
          <pc:docMk/>
          <pc:sldMk cId="2950635530" sldId="2145707708"/>
        </pc:sldMkLst>
      </pc:sldChg>
      <pc:sldChg chg="addSp delSp modSp add mod">
        <pc:chgData name="Dalibor Slovák" userId="84fe05da-dfa5-4f7b-9e58-0411b83d4960" providerId="ADAL" clId="{272495FF-DF4C-453A-AD9B-FB0CED22F927}" dt="2023-11-28T21:41:22.862" v="1007" actId="14734"/>
        <pc:sldMkLst>
          <pc:docMk/>
          <pc:sldMk cId="4272578638" sldId="2145707709"/>
        </pc:sldMkLst>
      </pc:sldChg>
      <pc:sldChg chg="addSp delSp modSp add mod">
        <pc:chgData name="Dalibor Slovák" userId="84fe05da-dfa5-4f7b-9e58-0411b83d4960" providerId="ADAL" clId="{272495FF-DF4C-453A-AD9B-FB0CED22F927}" dt="2023-11-28T21:46:04.066" v="1149" actId="20577"/>
        <pc:sldMkLst>
          <pc:docMk/>
          <pc:sldMk cId="1261741441" sldId="2145707710"/>
        </pc:sldMkLst>
      </pc:sldChg>
      <pc:sldChg chg="add del">
        <pc:chgData name="Dalibor Slovák" userId="84fe05da-dfa5-4f7b-9e58-0411b83d4960" providerId="ADAL" clId="{272495FF-DF4C-453A-AD9B-FB0CED22F927}" dt="2023-11-28T21:42:36.804" v="1009" actId="47"/>
        <pc:sldMkLst>
          <pc:docMk/>
          <pc:sldMk cId="1942177637" sldId="2145707710"/>
        </pc:sldMkLst>
      </pc:sldChg>
      <pc:sldChg chg="addSp delSp modSp add mod">
        <pc:chgData name="Dalibor Slovák" userId="84fe05da-dfa5-4f7b-9e58-0411b83d4960" providerId="ADAL" clId="{272495FF-DF4C-453A-AD9B-FB0CED22F927}" dt="2023-11-28T21:49:36.652" v="1200" actId="255"/>
        <pc:sldMkLst>
          <pc:docMk/>
          <pc:sldMk cId="3970985132" sldId="2145707711"/>
        </pc:sldMkLst>
      </pc:sldChg>
      <pc:sldChg chg="addSp delSp modSp add mod">
        <pc:chgData name="Dalibor Slovák" userId="84fe05da-dfa5-4f7b-9e58-0411b83d4960" providerId="ADAL" clId="{272495FF-DF4C-453A-AD9B-FB0CED22F927}" dt="2023-11-28T21:55:26.740" v="1277" actId="20577"/>
        <pc:sldMkLst>
          <pc:docMk/>
          <pc:sldMk cId="502850971" sldId="2145707712"/>
        </pc:sldMkLst>
      </pc:sldChg>
      <pc:sldChg chg="addSp delSp modSp add mod">
        <pc:chgData name="Dalibor Slovák" userId="84fe05da-dfa5-4f7b-9e58-0411b83d4960" providerId="ADAL" clId="{272495FF-DF4C-453A-AD9B-FB0CED22F927}" dt="2023-11-28T22:01:43.639" v="1391" actId="1037"/>
        <pc:sldMkLst>
          <pc:docMk/>
          <pc:sldMk cId="2846360019" sldId="2145707713"/>
        </pc:sldMkLst>
      </pc:sldChg>
      <pc:sldChg chg="addSp delSp modSp add mod">
        <pc:chgData name="Dalibor Slovák" userId="84fe05da-dfa5-4f7b-9e58-0411b83d4960" providerId="ADAL" clId="{272495FF-DF4C-453A-AD9B-FB0CED22F927}" dt="2023-11-28T22:08:28.445" v="1505" actId="1038"/>
        <pc:sldMkLst>
          <pc:docMk/>
          <pc:sldMk cId="1496989360" sldId="2145707714"/>
        </pc:sldMkLst>
      </pc:sldChg>
      <pc:sldChg chg="addSp delSp modSp add mod">
        <pc:chgData name="Dalibor Slovák" userId="84fe05da-dfa5-4f7b-9e58-0411b83d4960" providerId="ADAL" clId="{272495FF-DF4C-453A-AD9B-FB0CED22F927}" dt="2023-11-28T22:21:54.228" v="1612" actId="20577"/>
        <pc:sldMkLst>
          <pc:docMk/>
          <pc:sldMk cId="659641068" sldId="2145707715"/>
        </pc:sldMkLst>
      </pc:sldChg>
      <pc:sldChg chg="modSp add del mod">
        <pc:chgData name="Dalibor Slovák" userId="84fe05da-dfa5-4f7b-9e58-0411b83d4960" providerId="ADAL" clId="{272495FF-DF4C-453A-AD9B-FB0CED22F927}" dt="2023-11-28T22:16:17.501" v="1513" actId="47"/>
        <pc:sldMkLst>
          <pc:docMk/>
          <pc:sldMk cId="2508502753" sldId="2145707715"/>
        </pc:sldMkLst>
      </pc:sldChg>
      <pc:sldChg chg="addSp delSp modSp add mod ord">
        <pc:chgData name="Dalibor Slovák" userId="84fe05da-dfa5-4f7b-9e58-0411b83d4960" providerId="ADAL" clId="{272495FF-DF4C-453A-AD9B-FB0CED22F927}" dt="2023-11-28T22:27:50.630" v="1640" actId="14734"/>
        <pc:sldMkLst>
          <pc:docMk/>
          <pc:sldMk cId="2242886384" sldId="2145707716"/>
        </pc:sldMkLst>
      </pc:sldChg>
      <pc:sldChg chg="addSp delSp modSp add mod ord">
        <pc:chgData name="Dalibor Slovák" userId="84fe05da-dfa5-4f7b-9e58-0411b83d4960" providerId="ADAL" clId="{272495FF-DF4C-453A-AD9B-FB0CED22F927}" dt="2023-11-28T22:43:52.258" v="1826" actId="1035"/>
        <pc:sldMkLst>
          <pc:docMk/>
          <pc:sldMk cId="3200243878" sldId="2145707717"/>
        </pc:sldMkLst>
      </pc:sldChg>
      <pc:sldChg chg="addSp delSp modSp add mod ord">
        <pc:chgData name="Dalibor Slovák" userId="84fe05da-dfa5-4f7b-9e58-0411b83d4960" providerId="ADAL" clId="{272495FF-DF4C-453A-AD9B-FB0CED22F927}" dt="2023-11-28T22:43:36.074" v="1825" actId="1037"/>
        <pc:sldMkLst>
          <pc:docMk/>
          <pc:sldMk cId="2944589905" sldId="2145707718"/>
        </pc:sldMkLst>
      </pc:sldChg>
      <pc:sldChg chg="addSp delSp modSp add mod ord">
        <pc:chgData name="Dalibor Slovák" userId="84fe05da-dfa5-4f7b-9e58-0411b83d4960" providerId="ADAL" clId="{272495FF-DF4C-453A-AD9B-FB0CED22F927}" dt="2023-11-28T22:49:39.322" v="1902" actId="1036"/>
        <pc:sldMkLst>
          <pc:docMk/>
          <pc:sldMk cId="2811167000" sldId="2145707719"/>
        </pc:sldMkLst>
      </pc:sldChg>
      <pc:sldChg chg="addSp delSp modSp add mod ord">
        <pc:chgData name="Dalibor Slovák" userId="84fe05da-dfa5-4f7b-9e58-0411b83d4960" providerId="ADAL" clId="{272495FF-DF4C-453A-AD9B-FB0CED22F927}" dt="2023-11-28T22:54:59.297" v="1932" actId="255"/>
        <pc:sldMkLst>
          <pc:docMk/>
          <pc:sldMk cId="2255398216" sldId="2145707720"/>
        </pc:sldMkLst>
      </pc:sldChg>
      <pc:sldChg chg="addSp delSp modSp add mod">
        <pc:chgData name="Dalibor Slovák" userId="84fe05da-dfa5-4f7b-9e58-0411b83d4960" providerId="ADAL" clId="{272495FF-DF4C-453A-AD9B-FB0CED22F927}" dt="2023-11-28T23:04:59.359" v="2074" actId="478"/>
        <pc:sldMkLst>
          <pc:docMk/>
          <pc:sldMk cId="1316404958" sldId="2145707721"/>
        </pc:sldMkLst>
      </pc:sldChg>
      <pc:sldChg chg="addSp delSp modSp add mod">
        <pc:chgData name="Dalibor Slovák" userId="84fe05da-dfa5-4f7b-9e58-0411b83d4960" providerId="ADAL" clId="{272495FF-DF4C-453A-AD9B-FB0CED22F927}" dt="2023-11-28T23:12:41.500" v="2092" actId="20577"/>
        <pc:sldMkLst>
          <pc:docMk/>
          <pc:sldMk cId="4197554537" sldId="2145707722"/>
        </pc:sldMkLst>
      </pc:sldChg>
      <pc:sldChg chg="addSp delSp modSp add mod">
        <pc:chgData name="Dalibor Slovák" userId="84fe05da-dfa5-4f7b-9e58-0411b83d4960" providerId="ADAL" clId="{272495FF-DF4C-453A-AD9B-FB0CED22F927}" dt="2023-11-28T23:16:54.514" v="2161" actId="14100"/>
        <pc:sldMkLst>
          <pc:docMk/>
          <pc:sldMk cId="19354187" sldId="2145707723"/>
        </pc:sldMkLst>
      </pc:sldChg>
      <pc:sldChg chg="addSp delSp modSp add mod ord">
        <pc:chgData name="Dalibor Slovák" userId="84fe05da-dfa5-4f7b-9e58-0411b83d4960" providerId="ADAL" clId="{272495FF-DF4C-453A-AD9B-FB0CED22F927}" dt="2023-11-28T23:20:37.756" v="2236"/>
        <pc:sldMkLst>
          <pc:docMk/>
          <pc:sldMk cId="3324428001" sldId="2145707724"/>
        </pc:sldMkLst>
      </pc:sldChg>
      <pc:sldChg chg="addSp delSp modSp add mod ord">
        <pc:chgData name="Dalibor Slovák" userId="84fe05da-dfa5-4f7b-9e58-0411b83d4960" providerId="ADAL" clId="{272495FF-DF4C-453A-AD9B-FB0CED22F927}" dt="2023-11-28T23:22:40.831" v="2275" actId="1035"/>
        <pc:sldMkLst>
          <pc:docMk/>
          <pc:sldMk cId="438428209" sldId="2145707725"/>
        </pc:sldMkLst>
      </pc:sldChg>
      <pc:sldChg chg="addSp delSp modSp add mod">
        <pc:chgData name="Dalibor Slovák" userId="84fe05da-dfa5-4f7b-9e58-0411b83d4960" providerId="ADAL" clId="{272495FF-DF4C-453A-AD9B-FB0CED22F927}" dt="2023-11-28T23:28:00.789" v="2326" actId="478"/>
        <pc:sldMkLst>
          <pc:docMk/>
          <pc:sldMk cId="1244915423" sldId="2145707726"/>
        </pc:sldMkLst>
      </pc:sldChg>
      <pc:sldChg chg="addSp delSp modSp add mod ord">
        <pc:chgData name="Dalibor Slovák" userId="84fe05da-dfa5-4f7b-9e58-0411b83d4960" providerId="ADAL" clId="{272495FF-DF4C-453A-AD9B-FB0CED22F927}" dt="2023-11-28T23:31:50.010" v="2344" actId="478"/>
        <pc:sldMkLst>
          <pc:docMk/>
          <pc:sldMk cId="1781255637" sldId="2145707727"/>
        </pc:sldMkLst>
      </pc:sldChg>
      <pc:sldChg chg="addSp delSp modSp add mod ord">
        <pc:chgData name="Dalibor Slovák" userId="84fe05da-dfa5-4f7b-9e58-0411b83d4960" providerId="ADAL" clId="{272495FF-DF4C-453A-AD9B-FB0CED22F927}" dt="2023-11-28T23:58:24.593" v="2726"/>
        <pc:sldMkLst>
          <pc:docMk/>
          <pc:sldMk cId="3826687301" sldId="2145707728"/>
        </pc:sldMkLst>
      </pc:sldChg>
      <pc:sldChg chg="addSp delSp modSp add mod ord">
        <pc:chgData name="Dalibor Slovák" userId="84fe05da-dfa5-4f7b-9e58-0411b83d4960" providerId="ADAL" clId="{272495FF-DF4C-453A-AD9B-FB0CED22F927}" dt="2023-11-28T23:46:45.926" v="2589" actId="478"/>
        <pc:sldMkLst>
          <pc:docMk/>
          <pc:sldMk cId="4288734186" sldId="2145707729"/>
        </pc:sldMkLst>
      </pc:sldChg>
      <pc:sldChg chg="addSp delSp modSp add mod">
        <pc:chgData name="Dalibor Slovák" userId="84fe05da-dfa5-4f7b-9e58-0411b83d4960" providerId="ADAL" clId="{272495FF-DF4C-453A-AD9B-FB0CED22F927}" dt="2023-11-28T23:52:49.917" v="2651" actId="20577"/>
        <pc:sldMkLst>
          <pc:docMk/>
          <pc:sldMk cId="920715377" sldId="2145707730"/>
        </pc:sldMkLst>
      </pc:sldChg>
      <pc:sldChg chg="addSp delSp modSp add mod ord">
        <pc:chgData name="Dalibor Slovák" userId="84fe05da-dfa5-4f7b-9e58-0411b83d4960" providerId="ADAL" clId="{272495FF-DF4C-453A-AD9B-FB0CED22F927}" dt="2023-11-28T23:49:17.686" v="2623"/>
        <pc:sldMkLst>
          <pc:docMk/>
          <pc:sldMk cId="4159050662" sldId="2145707731"/>
        </pc:sldMkLst>
      </pc:sldChg>
      <pc:sldChg chg="addSp delSp modSp add mod ord">
        <pc:chgData name="Dalibor Slovák" userId="84fe05da-dfa5-4f7b-9e58-0411b83d4960" providerId="ADAL" clId="{272495FF-DF4C-453A-AD9B-FB0CED22F927}" dt="2023-11-28T23:54:55.497" v="2660" actId="478"/>
        <pc:sldMkLst>
          <pc:docMk/>
          <pc:sldMk cId="346649388" sldId="2145707732"/>
        </pc:sldMkLst>
      </pc:sldChg>
      <pc:sldChg chg="addSp delSp modSp add mod ord">
        <pc:chgData name="Dalibor Slovák" userId="84fe05da-dfa5-4f7b-9e58-0411b83d4960" providerId="ADAL" clId="{272495FF-DF4C-453A-AD9B-FB0CED22F927}" dt="2023-11-28T23:58:15.407" v="2724"/>
        <pc:sldMkLst>
          <pc:docMk/>
          <pc:sldMk cId="1693666617" sldId="2145707733"/>
        </pc:sldMkLst>
      </pc:sldChg>
      <pc:sldChg chg="addSp delSp modSp add mod ord">
        <pc:chgData name="Dalibor Slovák" userId="84fe05da-dfa5-4f7b-9e58-0411b83d4960" providerId="ADAL" clId="{272495FF-DF4C-453A-AD9B-FB0CED22F927}" dt="2023-11-28T23:58:15.407" v="2724"/>
        <pc:sldMkLst>
          <pc:docMk/>
          <pc:sldMk cId="1432098282" sldId="2145707734"/>
        </pc:sldMkLst>
      </pc:sldChg>
      <pc:sldChg chg="addSp delSp modSp add mod ord">
        <pc:chgData name="Dalibor Slovák" userId="84fe05da-dfa5-4f7b-9e58-0411b83d4960" providerId="ADAL" clId="{272495FF-DF4C-453A-AD9B-FB0CED22F927}" dt="2023-11-29T00:12:00.490" v="2921" actId="20577"/>
        <pc:sldMkLst>
          <pc:docMk/>
          <pc:sldMk cId="1230520724" sldId="2145707735"/>
        </pc:sldMkLst>
      </pc:sldChg>
      <pc:sldChg chg="addSp delSp modSp add mod ord">
        <pc:chgData name="Dalibor Slovák" userId="84fe05da-dfa5-4f7b-9e58-0411b83d4960" providerId="ADAL" clId="{272495FF-DF4C-453A-AD9B-FB0CED22F927}" dt="2023-11-29T00:14:55.874" v="2933" actId="478"/>
        <pc:sldMkLst>
          <pc:docMk/>
          <pc:sldMk cId="4294576838" sldId="2145707736"/>
        </pc:sldMkLst>
      </pc:sldChg>
      <pc:sldChg chg="addSp delSp modSp add mod">
        <pc:chgData name="Dalibor Slovák" userId="84fe05da-dfa5-4f7b-9e58-0411b83d4960" providerId="ADAL" clId="{272495FF-DF4C-453A-AD9B-FB0CED22F927}" dt="2023-11-29T00:31:41.893" v="3200" actId="14100"/>
        <pc:sldMkLst>
          <pc:docMk/>
          <pc:sldMk cId="1303919226" sldId="2145707737"/>
        </pc:sldMkLst>
      </pc:sldChg>
      <pc:sldChg chg="add del">
        <pc:chgData name="Dalibor Slovák" userId="84fe05da-dfa5-4f7b-9e58-0411b83d4960" providerId="ADAL" clId="{272495FF-DF4C-453A-AD9B-FB0CED22F927}" dt="2023-11-29T00:33:12.777" v="3206" actId="47"/>
        <pc:sldMkLst>
          <pc:docMk/>
          <pc:sldMk cId="85802778" sldId="2145707738"/>
        </pc:sldMkLst>
      </pc:sldChg>
      <pc:sldChg chg="addSp delSp modSp add mod">
        <pc:chgData name="Dalibor Slovák" userId="84fe05da-dfa5-4f7b-9e58-0411b83d4960" providerId="ADAL" clId="{272495FF-DF4C-453A-AD9B-FB0CED22F927}" dt="2023-11-29T00:43:35.380" v="3448"/>
        <pc:sldMkLst>
          <pc:docMk/>
          <pc:sldMk cId="1179016259" sldId="2145707738"/>
        </pc:sldMkLst>
      </pc:sldChg>
      <pc:sldChg chg="addSp delSp modSp add mod">
        <pc:chgData name="Dalibor Slovák" userId="84fe05da-dfa5-4f7b-9e58-0411b83d4960" providerId="ADAL" clId="{272495FF-DF4C-453A-AD9B-FB0CED22F927}" dt="2023-11-29T01:17:14.245" v="4287" actId="207"/>
        <pc:sldMkLst>
          <pc:docMk/>
          <pc:sldMk cId="2053576446" sldId="2145707739"/>
        </pc:sldMkLst>
      </pc:sldChg>
      <pc:sldChg chg="addSp delSp modSp add mod">
        <pc:chgData name="Dalibor Slovák" userId="84fe05da-dfa5-4f7b-9e58-0411b83d4960" providerId="ADAL" clId="{272495FF-DF4C-453A-AD9B-FB0CED22F927}" dt="2023-11-29T01:27:13.023" v="4618" actId="1038"/>
        <pc:sldMkLst>
          <pc:docMk/>
          <pc:sldMk cId="2909849744" sldId="2145707740"/>
        </pc:sldMkLst>
      </pc:sldChg>
      <pc:sldChg chg="addSp delSp modSp new mod modClrScheme modShow chgLayout">
        <pc:chgData name="Dalibor Slovák" userId="84fe05da-dfa5-4f7b-9e58-0411b83d4960" providerId="ADAL" clId="{272495FF-DF4C-453A-AD9B-FB0CED22F927}" dt="2023-11-29T01:32:38.011" v="4756" actId="729"/>
        <pc:sldMkLst>
          <pc:docMk/>
          <pc:sldMk cId="1159543902" sldId="2145707741"/>
        </pc:sldMkLst>
      </pc:sldChg>
    </pc:docChg>
  </pc:docChgLst>
  <pc:docChgLst>
    <pc:chgData name="Alexander Kling" userId="ca93eeed2a2e5caa" providerId="LiveId" clId="{3280AA98-73B5-4323-B262-61E24D822980}"/>
    <pc:docChg chg="undo redo custSel addSld delSld modSld sldOrd modSection">
      <pc:chgData name="Alexander Kling" userId="ca93eeed2a2e5caa" providerId="LiveId" clId="{3280AA98-73B5-4323-B262-61E24D822980}" dt="2023-11-28T20:05:42.504" v="2578" actId="207"/>
      <pc:docMkLst>
        <pc:docMk/>
      </pc:docMkLst>
      <pc:sldChg chg="addSp delSp modSp mod">
        <pc:chgData name="Alexander Kling" userId="ca93eeed2a2e5caa" providerId="LiveId" clId="{3280AA98-73B5-4323-B262-61E24D822980}" dt="2023-11-28T19:57:57.849" v="2531" actId="478"/>
        <pc:sldMkLst>
          <pc:docMk/>
          <pc:sldMk cId="2250518023" sldId="2389"/>
        </pc:sldMkLst>
      </pc:sldChg>
      <pc:sldChg chg="addSp delSp modSp mod">
        <pc:chgData name="Alexander Kling" userId="ca93eeed2a2e5caa" providerId="LiveId" clId="{3280AA98-73B5-4323-B262-61E24D822980}" dt="2023-11-28T19:58:55.269" v="2534" actId="478"/>
        <pc:sldMkLst>
          <pc:docMk/>
          <pc:sldMk cId="3653527327" sldId="2145707249"/>
        </pc:sldMkLst>
      </pc:sldChg>
      <pc:sldChg chg="addSp delSp modSp mod">
        <pc:chgData name="Alexander Kling" userId="ca93eeed2a2e5caa" providerId="LiveId" clId="{3280AA98-73B5-4323-B262-61E24D822980}" dt="2023-11-28T19:58:47.764" v="2533" actId="478"/>
        <pc:sldMkLst>
          <pc:docMk/>
          <pc:sldMk cId="547376207" sldId="2145707288"/>
        </pc:sldMkLst>
      </pc:sldChg>
      <pc:sldChg chg="delSp modSp del mod modShow">
        <pc:chgData name="Alexander Kling" userId="ca93eeed2a2e5caa" providerId="LiveId" clId="{3280AA98-73B5-4323-B262-61E24D822980}" dt="2023-11-28T19:59:13.540" v="2537" actId="47"/>
        <pc:sldMkLst>
          <pc:docMk/>
          <pc:sldMk cId="286493740" sldId="2145707292"/>
        </pc:sldMkLst>
      </pc:sldChg>
      <pc:sldChg chg="addSp delSp modSp mod">
        <pc:chgData name="Alexander Kling" userId="ca93eeed2a2e5caa" providerId="LiveId" clId="{3280AA98-73B5-4323-B262-61E24D822980}" dt="2023-11-28T19:59:24.974" v="2538" actId="478"/>
        <pc:sldMkLst>
          <pc:docMk/>
          <pc:sldMk cId="2530272273" sldId="2145707293"/>
        </pc:sldMkLst>
      </pc:sldChg>
      <pc:sldChg chg="addSp delSp modSp mod">
        <pc:chgData name="Alexander Kling" userId="ca93eeed2a2e5caa" providerId="LiveId" clId="{3280AA98-73B5-4323-B262-61E24D822980}" dt="2023-11-28T19:59:31.179" v="2539" actId="478"/>
        <pc:sldMkLst>
          <pc:docMk/>
          <pc:sldMk cId="712710612" sldId="2145707294"/>
        </pc:sldMkLst>
      </pc:sldChg>
      <pc:sldChg chg="addSp add del mod">
        <pc:chgData name="Alexander Kling" userId="ca93eeed2a2e5caa" providerId="LiveId" clId="{3280AA98-73B5-4323-B262-61E24D822980}" dt="2023-11-27T21:39:19.589" v="358" actId="47"/>
        <pc:sldMkLst>
          <pc:docMk/>
          <pc:sldMk cId="2840473387" sldId="2145707302"/>
        </pc:sldMkLst>
      </pc:sldChg>
      <pc:sldChg chg="addSp delSp modSp mod">
        <pc:chgData name="Alexander Kling" userId="ca93eeed2a2e5caa" providerId="LiveId" clId="{3280AA98-73B5-4323-B262-61E24D822980}" dt="2023-11-28T19:59:46.090" v="2540" actId="478"/>
        <pc:sldMkLst>
          <pc:docMk/>
          <pc:sldMk cId="1005755639" sldId="2145707304"/>
        </pc:sldMkLst>
      </pc:sldChg>
      <pc:sldChg chg="addSp delSp modSp mod">
        <pc:chgData name="Alexander Kling" userId="ca93eeed2a2e5caa" providerId="LiveId" clId="{3280AA98-73B5-4323-B262-61E24D822980}" dt="2023-11-28T20:00:50.249" v="2542" actId="478"/>
        <pc:sldMkLst>
          <pc:docMk/>
          <pc:sldMk cId="2116481587" sldId="2145707327"/>
        </pc:sldMkLst>
      </pc:sldChg>
      <pc:sldChg chg="addSp delSp modSp mod">
        <pc:chgData name="Alexander Kling" userId="ca93eeed2a2e5caa" providerId="LiveId" clId="{3280AA98-73B5-4323-B262-61E24D822980}" dt="2023-11-28T20:01:24.229" v="2548" actId="478"/>
        <pc:sldMkLst>
          <pc:docMk/>
          <pc:sldMk cId="457570305" sldId="2145707426"/>
        </pc:sldMkLst>
      </pc:sldChg>
      <pc:sldChg chg="addSp delSp modSp mod">
        <pc:chgData name="Alexander Kling" userId="ca93eeed2a2e5caa" providerId="LiveId" clId="{3280AA98-73B5-4323-B262-61E24D822980}" dt="2023-11-28T20:01:36.524" v="2550" actId="478"/>
        <pc:sldMkLst>
          <pc:docMk/>
          <pc:sldMk cId="742705250" sldId="2145707427"/>
        </pc:sldMkLst>
      </pc:sldChg>
      <pc:sldChg chg="addSp delSp modSp mod">
        <pc:chgData name="Alexander Kling" userId="ca93eeed2a2e5caa" providerId="LiveId" clId="{3280AA98-73B5-4323-B262-61E24D822980}" dt="2023-11-28T20:01:20.319" v="2547" actId="478"/>
        <pc:sldMkLst>
          <pc:docMk/>
          <pc:sldMk cId="2582387081" sldId="2145707581"/>
        </pc:sldMkLst>
      </pc:sldChg>
      <pc:sldChg chg="addSp delSp modSp mod">
        <pc:chgData name="Alexander Kling" userId="ca93eeed2a2e5caa" providerId="LiveId" clId="{3280AA98-73B5-4323-B262-61E24D822980}" dt="2023-11-28T20:01:42.179" v="2551" actId="478"/>
        <pc:sldMkLst>
          <pc:docMk/>
          <pc:sldMk cId="2939764737" sldId="2145707585"/>
        </pc:sldMkLst>
      </pc:sldChg>
      <pc:sldChg chg="addSp delSp modSp mod">
        <pc:chgData name="Alexander Kling" userId="ca93eeed2a2e5caa" providerId="LiveId" clId="{3280AA98-73B5-4323-B262-61E24D822980}" dt="2023-11-28T20:01:48.025" v="2553" actId="478"/>
        <pc:sldMkLst>
          <pc:docMk/>
          <pc:sldMk cId="3400830987" sldId="2145707587"/>
        </pc:sldMkLst>
      </pc:sldChg>
      <pc:sldChg chg="addSp delSp modSp mod">
        <pc:chgData name="Alexander Kling" userId="ca93eeed2a2e5caa" providerId="LiveId" clId="{3280AA98-73B5-4323-B262-61E24D822980}" dt="2023-11-28T20:01:53.069" v="2554" actId="478"/>
        <pc:sldMkLst>
          <pc:docMk/>
          <pc:sldMk cId="1024778206" sldId="2145707588"/>
        </pc:sldMkLst>
      </pc:sldChg>
      <pc:sldChg chg="delSp modSp mod">
        <pc:chgData name="Alexander Kling" userId="ca93eeed2a2e5caa" providerId="LiveId" clId="{3280AA98-73B5-4323-B262-61E24D822980}" dt="2023-11-28T20:02:03.365" v="2555" actId="478"/>
        <pc:sldMkLst>
          <pc:docMk/>
          <pc:sldMk cId="3067953889" sldId="2145707591"/>
        </pc:sldMkLst>
      </pc:sldChg>
      <pc:sldChg chg="addSp delSp modSp mod">
        <pc:chgData name="Alexander Kling" userId="ca93eeed2a2e5caa" providerId="LiveId" clId="{3280AA98-73B5-4323-B262-61E24D822980}" dt="2023-11-28T20:02:07.820" v="2556" actId="478"/>
        <pc:sldMkLst>
          <pc:docMk/>
          <pc:sldMk cId="1533032220" sldId="2145707592"/>
        </pc:sldMkLst>
      </pc:sldChg>
      <pc:sldChg chg="addSp modSp mod">
        <pc:chgData name="Alexander Kling" userId="ca93eeed2a2e5caa" providerId="LiveId" clId="{3280AA98-73B5-4323-B262-61E24D822980}" dt="2023-11-27T16:50:02.147" v="124" actId="1076"/>
        <pc:sldMkLst>
          <pc:docMk/>
          <pc:sldMk cId="3296973906" sldId="2145707596"/>
        </pc:sldMkLst>
      </pc:sldChg>
      <pc:sldChg chg="modSp del mod modShow">
        <pc:chgData name="Alexander Kling" userId="ca93eeed2a2e5caa" providerId="LiveId" clId="{3280AA98-73B5-4323-B262-61E24D822980}" dt="2023-11-28T19:58:16.709" v="2532" actId="47"/>
        <pc:sldMkLst>
          <pc:docMk/>
          <pc:sldMk cId="3988669853" sldId="2145707597"/>
        </pc:sldMkLst>
      </pc:sldChg>
      <pc:sldChg chg="addSp delSp modSp mod">
        <pc:chgData name="Alexander Kling" userId="ca93eeed2a2e5caa" providerId="LiveId" clId="{3280AA98-73B5-4323-B262-61E24D822980}" dt="2023-11-28T19:58:59.540" v="2535" actId="478"/>
        <pc:sldMkLst>
          <pc:docMk/>
          <pc:sldMk cId="2387993850" sldId="2145707598"/>
        </pc:sldMkLst>
      </pc:sldChg>
      <pc:sldChg chg="modSp del mod">
        <pc:chgData name="Alexander Kling" userId="ca93eeed2a2e5caa" providerId="LiveId" clId="{3280AA98-73B5-4323-B262-61E24D822980}" dt="2023-11-28T20:01:14.329" v="2546" actId="47"/>
        <pc:sldMkLst>
          <pc:docMk/>
          <pc:sldMk cId="23817026" sldId="2145707599"/>
        </pc:sldMkLst>
      </pc:sldChg>
      <pc:sldChg chg="addSp delSp modSp add mod ord">
        <pc:chgData name="Alexander Kling" userId="ca93eeed2a2e5caa" providerId="LiveId" clId="{3280AA98-73B5-4323-B262-61E24D822980}" dt="2023-11-28T09:46:58.595" v="512" actId="27636"/>
        <pc:sldMkLst>
          <pc:docMk/>
          <pc:sldMk cId="4042188632" sldId="2145707601"/>
        </pc:sldMkLst>
      </pc:sldChg>
      <pc:sldChg chg="addSp delSp modSp add mod ord">
        <pc:chgData name="Alexander Kling" userId="ca93eeed2a2e5caa" providerId="LiveId" clId="{3280AA98-73B5-4323-B262-61E24D822980}" dt="2023-11-28T09:47:08.737" v="516" actId="27636"/>
        <pc:sldMkLst>
          <pc:docMk/>
          <pc:sldMk cId="1716937842" sldId="2145707602"/>
        </pc:sldMkLst>
      </pc:sldChg>
      <pc:sldChg chg="addSp delSp modSp add mod">
        <pc:chgData name="Alexander Kling" userId="ca93eeed2a2e5caa" providerId="LiveId" clId="{3280AA98-73B5-4323-B262-61E24D822980}" dt="2023-11-28T20:00:53.900" v="2543" actId="478"/>
        <pc:sldMkLst>
          <pc:docMk/>
          <pc:sldMk cId="3830480014" sldId="2145707603"/>
        </pc:sldMkLst>
      </pc:sldChg>
      <pc:sldChg chg="addSp delSp modSp add mod">
        <pc:chgData name="Alexander Kling" userId="ca93eeed2a2e5caa" providerId="LiveId" clId="{3280AA98-73B5-4323-B262-61E24D822980}" dt="2023-11-28T12:48:54.362" v="1038" actId="1076"/>
        <pc:sldMkLst>
          <pc:docMk/>
          <pc:sldMk cId="2156415678" sldId="2145707604"/>
        </pc:sldMkLst>
      </pc:sldChg>
      <pc:sldChg chg="addSp delSp modSp add mod">
        <pc:chgData name="Alexander Kling" userId="ca93eeed2a2e5caa" providerId="LiveId" clId="{3280AA98-73B5-4323-B262-61E24D822980}" dt="2023-11-28T13:30:20.182" v="1155" actId="20577"/>
        <pc:sldMkLst>
          <pc:docMk/>
          <pc:sldMk cId="2192998012" sldId="2145707605"/>
        </pc:sldMkLst>
      </pc:sldChg>
      <pc:sldChg chg="add del">
        <pc:chgData name="Alexander Kling" userId="ca93eeed2a2e5caa" providerId="LiveId" clId="{3280AA98-73B5-4323-B262-61E24D822980}" dt="2023-11-28T20:00:12.594" v="2541" actId="47"/>
        <pc:sldMkLst>
          <pc:docMk/>
          <pc:sldMk cId="2480597670" sldId="2145707606"/>
        </pc:sldMkLst>
      </pc:sldChg>
      <pc:sldChg chg="addSp delSp modSp add mod">
        <pc:chgData name="Alexander Kling" userId="ca93eeed2a2e5caa" providerId="LiveId" clId="{3280AA98-73B5-4323-B262-61E24D822980}" dt="2023-11-28T20:05:13.273" v="2573" actId="207"/>
        <pc:sldMkLst>
          <pc:docMk/>
          <pc:sldMk cId="2610791333" sldId="2145707607"/>
        </pc:sldMkLst>
      </pc:sldChg>
      <pc:sldChg chg="addSp delSp modSp add mod">
        <pc:chgData name="Alexander Kling" userId="ca93eeed2a2e5caa" providerId="LiveId" clId="{3280AA98-73B5-4323-B262-61E24D822980}" dt="2023-11-28T20:05:42.504" v="2578" actId="207"/>
        <pc:sldMkLst>
          <pc:docMk/>
          <pc:sldMk cId="3264056896" sldId="2145707608"/>
        </pc:sldMkLst>
      </pc:sldChg>
      <pc:sldChg chg="addSp delSp modSp add mod">
        <pc:chgData name="Alexander Kling" userId="ca93eeed2a2e5caa" providerId="LiveId" clId="{3280AA98-73B5-4323-B262-61E24D822980}" dt="2023-11-28T15:25:23.683" v="1534"/>
        <pc:sldMkLst>
          <pc:docMk/>
          <pc:sldMk cId="3738939796" sldId="2145707609"/>
        </pc:sldMkLst>
      </pc:sldChg>
      <pc:sldChg chg="addSp delSp modSp add mod">
        <pc:chgData name="Alexander Kling" userId="ca93eeed2a2e5caa" providerId="LiveId" clId="{3280AA98-73B5-4323-B262-61E24D822980}" dt="2023-11-28T20:01:01.770" v="2545" actId="6549"/>
        <pc:sldMkLst>
          <pc:docMk/>
          <pc:sldMk cId="4107471147" sldId="2145707610"/>
        </pc:sldMkLst>
      </pc:sldChg>
      <pc:sldChg chg="addSp delSp modSp add mod">
        <pc:chgData name="Alexander Kling" userId="ca93eeed2a2e5caa" providerId="LiveId" clId="{3280AA98-73B5-4323-B262-61E24D822980}" dt="2023-11-28T17:09:42.023" v="2004" actId="6549"/>
        <pc:sldMkLst>
          <pc:docMk/>
          <pc:sldMk cId="3322289635" sldId="2145707611"/>
        </pc:sldMkLst>
      </pc:sldChg>
      <pc:sldChg chg="addSp delSp modSp add mod">
        <pc:chgData name="Alexander Kling" userId="ca93eeed2a2e5caa" providerId="LiveId" clId="{3280AA98-73B5-4323-B262-61E24D822980}" dt="2023-11-28T19:10:17.749" v="2245" actId="166"/>
        <pc:sldMkLst>
          <pc:docMk/>
          <pc:sldMk cId="3233142179" sldId="2145707612"/>
        </pc:sldMkLst>
      </pc:sldChg>
      <pc:sldChg chg="addSp delSp modSp add mod">
        <pc:chgData name="Alexander Kling" userId="ca93eeed2a2e5caa" providerId="LiveId" clId="{3280AA98-73B5-4323-B262-61E24D822980}" dt="2023-11-28T20:01:31.041" v="2549" actId="1076"/>
        <pc:sldMkLst>
          <pc:docMk/>
          <pc:sldMk cId="2924727233" sldId="2145707613"/>
        </pc:sldMkLst>
      </pc:sldChg>
      <pc:sldChg chg="add del">
        <pc:chgData name="Alexander Kling" userId="ca93eeed2a2e5caa" providerId="LiveId" clId="{3280AA98-73B5-4323-B262-61E24D822980}" dt="2023-11-28T19:09:44.232" v="2238"/>
        <pc:sldMkLst>
          <pc:docMk/>
          <pc:sldMk cId="2139090211" sldId="2145707614"/>
        </pc:sldMkLst>
      </pc:sldChg>
    </pc:docChg>
  </pc:docChgLst>
  <pc:docChgLst>
    <pc:chgData name="Dalibor Slovák" userId="84fe05da-dfa5-4f7b-9e58-0411b83d4960" providerId="ADAL" clId="{19A108E5-A1C5-4085-A699-2A27F5626B67}"/>
    <pc:docChg chg="undo redo custSel addSld delSld modSld sldOrd modSection">
      <pc:chgData name="Dalibor Slovák" userId="84fe05da-dfa5-4f7b-9e58-0411b83d4960" providerId="ADAL" clId="{19A108E5-A1C5-4085-A699-2A27F5626B67}" dt="2024-02-01T09:56:45.749" v="17321" actId="1038"/>
      <pc:docMkLst>
        <pc:docMk/>
      </pc:docMkLst>
      <pc:sldChg chg="modSp mod">
        <pc:chgData name="Dalibor Slovák" userId="84fe05da-dfa5-4f7b-9e58-0411b83d4960" providerId="ADAL" clId="{19A108E5-A1C5-4085-A699-2A27F5626B67}" dt="2024-01-22T14:22:28.208" v="5003" actId="13926"/>
        <pc:sldMkLst>
          <pc:docMk/>
          <pc:sldMk cId="2841334400" sldId="281"/>
        </pc:sldMkLst>
      </pc:sldChg>
      <pc:sldChg chg="del">
        <pc:chgData name="Dalibor Slovák" userId="84fe05da-dfa5-4f7b-9e58-0411b83d4960" providerId="ADAL" clId="{19A108E5-A1C5-4085-A699-2A27F5626B67}" dt="2024-01-22T12:14:51.162" v="2871" actId="47"/>
        <pc:sldMkLst>
          <pc:docMk/>
          <pc:sldMk cId="3173106863" sldId="1231"/>
        </pc:sldMkLst>
      </pc:sldChg>
      <pc:sldChg chg="modSp add mod">
        <pc:chgData name="Dalibor Slovák" userId="84fe05da-dfa5-4f7b-9e58-0411b83d4960" providerId="ADAL" clId="{19A108E5-A1C5-4085-A699-2A27F5626B67}" dt="2024-01-23T21:37:03.461" v="8962" actId="1036"/>
        <pc:sldMkLst>
          <pc:docMk/>
          <pc:sldMk cId="1038227614" sldId="1322"/>
        </pc:sldMkLst>
      </pc:sldChg>
      <pc:sldChg chg="modSp add mod">
        <pc:chgData name="Dalibor Slovák" userId="84fe05da-dfa5-4f7b-9e58-0411b83d4960" providerId="ADAL" clId="{19A108E5-A1C5-4085-A699-2A27F5626B67}" dt="2024-01-23T21:36:51.270" v="8937" actId="1036"/>
        <pc:sldMkLst>
          <pc:docMk/>
          <pc:sldMk cId="4257452287" sldId="1348"/>
        </pc:sldMkLst>
      </pc:sldChg>
      <pc:sldChg chg="addSp delSp modSp add mod">
        <pc:chgData name="Dalibor Slovák" userId="84fe05da-dfa5-4f7b-9e58-0411b83d4960" providerId="ADAL" clId="{19A108E5-A1C5-4085-A699-2A27F5626B67}" dt="2024-01-23T14:22:07.862" v="8891" actId="114"/>
        <pc:sldMkLst>
          <pc:docMk/>
          <pc:sldMk cId="167306177" sldId="1356"/>
        </pc:sldMkLst>
      </pc:sldChg>
      <pc:sldChg chg="addSp delSp modSp add mod">
        <pc:chgData name="Dalibor Slovák" userId="84fe05da-dfa5-4f7b-9e58-0411b83d4960" providerId="ADAL" clId="{19A108E5-A1C5-4085-A699-2A27F5626B67}" dt="2024-01-23T14:22:13.088" v="8892" actId="114"/>
        <pc:sldMkLst>
          <pc:docMk/>
          <pc:sldMk cId="2458461484" sldId="1357"/>
        </pc:sldMkLst>
      </pc:sldChg>
      <pc:sldChg chg="modSp add mod">
        <pc:chgData name="Dalibor Slovák" userId="84fe05da-dfa5-4f7b-9e58-0411b83d4960" providerId="ADAL" clId="{19A108E5-A1C5-4085-A699-2A27F5626B67}" dt="2024-01-23T21:41:52.568" v="9109" actId="20577"/>
        <pc:sldMkLst>
          <pc:docMk/>
          <pc:sldMk cId="3674093348" sldId="1387"/>
        </pc:sldMkLst>
      </pc:sldChg>
      <pc:sldChg chg="modSp add mod">
        <pc:chgData name="Dalibor Slovák" userId="84fe05da-dfa5-4f7b-9e58-0411b83d4960" providerId="ADAL" clId="{19A108E5-A1C5-4085-A699-2A27F5626B67}" dt="2024-01-23T21:41:59.870" v="9110"/>
        <pc:sldMkLst>
          <pc:docMk/>
          <pc:sldMk cId="3722304212" sldId="1388"/>
        </pc:sldMkLst>
      </pc:sldChg>
      <pc:sldChg chg="modSp add mod">
        <pc:chgData name="Dalibor Slovák" userId="84fe05da-dfa5-4f7b-9e58-0411b83d4960" providerId="ADAL" clId="{19A108E5-A1C5-4085-A699-2A27F5626B67}" dt="2024-01-23T14:22:44.340" v="8913" actId="14100"/>
        <pc:sldMkLst>
          <pc:docMk/>
          <pc:sldMk cId="2498647990" sldId="1395"/>
        </pc:sldMkLst>
      </pc:sldChg>
      <pc:sldChg chg="modSp add mod">
        <pc:chgData name="Dalibor Slovák" userId="84fe05da-dfa5-4f7b-9e58-0411b83d4960" providerId="ADAL" clId="{19A108E5-A1C5-4085-A699-2A27F5626B67}" dt="2024-01-23T14:22:49.089" v="8914" actId="114"/>
        <pc:sldMkLst>
          <pc:docMk/>
          <pc:sldMk cId="1831674727" sldId="1409"/>
        </pc:sldMkLst>
      </pc:sldChg>
      <pc:sldChg chg="modSp add mod">
        <pc:chgData name="Dalibor Slovák" userId="84fe05da-dfa5-4f7b-9e58-0411b83d4960" providerId="ADAL" clId="{19A108E5-A1C5-4085-A699-2A27F5626B67}" dt="2024-01-23T14:22:53.471" v="8915" actId="114"/>
        <pc:sldMkLst>
          <pc:docMk/>
          <pc:sldMk cId="2195794703" sldId="1424"/>
        </pc:sldMkLst>
      </pc:sldChg>
      <pc:sldChg chg="addSp modSp add mod">
        <pc:chgData name="Dalibor Slovák" userId="84fe05da-dfa5-4f7b-9e58-0411b83d4960" providerId="ADAL" clId="{19A108E5-A1C5-4085-A699-2A27F5626B67}" dt="2024-01-23T21:38:32.589" v="9013"/>
        <pc:sldMkLst>
          <pc:docMk/>
          <pc:sldMk cId="1804153708" sldId="1428"/>
        </pc:sldMkLst>
      </pc:sldChg>
      <pc:sldChg chg="addSp delSp modSp add mod">
        <pc:chgData name="Dalibor Slovák" userId="84fe05da-dfa5-4f7b-9e58-0411b83d4960" providerId="ADAL" clId="{19A108E5-A1C5-4085-A699-2A27F5626B67}" dt="2024-01-23T21:38:29.662" v="9012"/>
        <pc:sldMkLst>
          <pc:docMk/>
          <pc:sldMk cId="2531891959" sldId="1430"/>
        </pc:sldMkLst>
      </pc:sldChg>
      <pc:sldChg chg="del">
        <pc:chgData name="Dalibor Slovák" userId="84fe05da-dfa5-4f7b-9e58-0411b83d4960" providerId="ADAL" clId="{19A108E5-A1C5-4085-A699-2A27F5626B67}" dt="2024-01-22T10:13:11.250" v="1694" actId="47"/>
        <pc:sldMkLst>
          <pc:docMk/>
          <pc:sldMk cId="3586074411" sldId="1528"/>
        </pc:sldMkLst>
      </pc:sldChg>
      <pc:sldChg chg="add del">
        <pc:chgData name="Dalibor Slovák" userId="84fe05da-dfa5-4f7b-9e58-0411b83d4960" providerId="ADAL" clId="{19A108E5-A1C5-4085-A699-2A27F5626B67}" dt="2024-01-24T09:31:27.990" v="12127" actId="47"/>
        <pc:sldMkLst>
          <pc:docMk/>
          <pc:sldMk cId="2140833495" sldId="2180"/>
        </pc:sldMkLst>
      </pc:sldChg>
      <pc:sldChg chg="add del mod modShow">
        <pc:chgData name="Dalibor Slovák" userId="84fe05da-dfa5-4f7b-9e58-0411b83d4960" providerId="ADAL" clId="{19A108E5-A1C5-4085-A699-2A27F5626B67}" dt="2024-01-24T08:07:07.290" v="11000" actId="47"/>
        <pc:sldMkLst>
          <pc:docMk/>
          <pc:sldMk cId="1258231471" sldId="2200"/>
        </pc:sldMkLst>
      </pc:sldChg>
      <pc:sldChg chg="addSp delSp modSp add mod modShow">
        <pc:chgData name="Dalibor Slovák" userId="84fe05da-dfa5-4f7b-9e58-0411b83d4960" providerId="ADAL" clId="{19A108E5-A1C5-4085-A699-2A27F5626B67}" dt="2024-01-24T08:34:21.495" v="11968" actId="14100"/>
        <pc:sldMkLst>
          <pc:docMk/>
          <pc:sldMk cId="1303771187" sldId="2201"/>
        </pc:sldMkLst>
      </pc:sldChg>
      <pc:sldChg chg="add del mod modShow">
        <pc:chgData name="Dalibor Slovák" userId="84fe05da-dfa5-4f7b-9e58-0411b83d4960" providerId="ADAL" clId="{19A108E5-A1C5-4085-A699-2A27F5626B67}" dt="2024-01-24T08:07:05.946" v="10999" actId="47"/>
        <pc:sldMkLst>
          <pc:docMk/>
          <pc:sldMk cId="656029831" sldId="2202"/>
        </pc:sldMkLst>
      </pc:sldChg>
      <pc:sldChg chg="addSp delSp modSp add mod">
        <pc:chgData name="Dalibor Slovák" userId="84fe05da-dfa5-4f7b-9e58-0411b83d4960" providerId="ADAL" clId="{19A108E5-A1C5-4085-A699-2A27F5626B67}" dt="2024-01-30T22:45:03.102" v="13230" actId="478"/>
        <pc:sldMkLst>
          <pc:docMk/>
          <pc:sldMk cId="2952188747" sldId="2209"/>
        </pc:sldMkLst>
      </pc:sldChg>
      <pc:sldChg chg="add ord">
        <pc:chgData name="Dalibor Slovák" userId="84fe05da-dfa5-4f7b-9e58-0411b83d4960" providerId="ADAL" clId="{19A108E5-A1C5-4085-A699-2A27F5626B67}" dt="2024-01-24T08:43:53.197" v="11975"/>
        <pc:sldMkLst>
          <pc:docMk/>
          <pc:sldMk cId="3263537651" sldId="2210"/>
        </pc:sldMkLst>
      </pc:sldChg>
      <pc:sldChg chg="add del">
        <pc:chgData name="Dalibor Slovák" userId="84fe05da-dfa5-4f7b-9e58-0411b83d4960" providerId="ADAL" clId="{19A108E5-A1C5-4085-A699-2A27F5626B67}" dt="2024-01-24T09:31:30.915" v="12128" actId="47"/>
        <pc:sldMkLst>
          <pc:docMk/>
          <pc:sldMk cId="184110337" sldId="2211"/>
        </pc:sldMkLst>
      </pc:sldChg>
      <pc:sldChg chg="addSp delSp modSp add mod ord">
        <pc:chgData name="Dalibor Slovák" userId="84fe05da-dfa5-4f7b-9e58-0411b83d4960" providerId="ADAL" clId="{19A108E5-A1C5-4085-A699-2A27F5626B67}" dt="2024-01-24T09:19:07.795" v="12034" actId="6549"/>
        <pc:sldMkLst>
          <pc:docMk/>
          <pc:sldMk cId="331548945" sldId="2212"/>
        </pc:sldMkLst>
      </pc:sldChg>
      <pc:sldChg chg="addSp delSp modSp add del mod">
        <pc:chgData name="Dalibor Slovák" userId="84fe05da-dfa5-4f7b-9e58-0411b83d4960" providerId="ADAL" clId="{19A108E5-A1C5-4085-A699-2A27F5626B67}" dt="2024-01-31T21:20:14.399" v="15590" actId="47"/>
        <pc:sldMkLst>
          <pc:docMk/>
          <pc:sldMk cId="1230029157" sldId="2213"/>
        </pc:sldMkLst>
      </pc:sldChg>
      <pc:sldChg chg="del">
        <pc:chgData name="Dalibor Slovák" userId="84fe05da-dfa5-4f7b-9e58-0411b83d4960" providerId="ADAL" clId="{19A108E5-A1C5-4085-A699-2A27F5626B67}" dt="2024-01-24T10:38:23.399" v="12339" actId="47"/>
        <pc:sldMkLst>
          <pc:docMk/>
          <pc:sldMk cId="925117797" sldId="2340"/>
        </pc:sldMkLst>
      </pc:sldChg>
      <pc:sldChg chg="del">
        <pc:chgData name="Dalibor Slovák" userId="84fe05da-dfa5-4f7b-9e58-0411b83d4960" providerId="ADAL" clId="{19A108E5-A1C5-4085-A699-2A27F5626B67}" dt="2024-01-22T12:14:49.584" v="2868" actId="47"/>
        <pc:sldMkLst>
          <pc:docMk/>
          <pc:sldMk cId="2250518023" sldId="2389"/>
        </pc:sldMkLst>
      </pc:sldChg>
      <pc:sldChg chg="addSp delSp modSp mod modShow">
        <pc:chgData name="Dalibor Slovák" userId="84fe05da-dfa5-4f7b-9e58-0411b83d4960" providerId="ADAL" clId="{19A108E5-A1C5-4085-A699-2A27F5626B67}" dt="2024-01-31T12:36:58.733" v="14258" actId="114"/>
        <pc:sldMkLst>
          <pc:docMk/>
          <pc:sldMk cId="2903204766" sldId="2416"/>
        </pc:sldMkLst>
      </pc:sldChg>
      <pc:sldChg chg="del">
        <pc:chgData name="Dalibor Slovák" userId="84fe05da-dfa5-4f7b-9e58-0411b83d4960" providerId="ADAL" clId="{19A108E5-A1C5-4085-A699-2A27F5626B67}" dt="2024-01-22T12:36:04.484" v="3124" actId="47"/>
        <pc:sldMkLst>
          <pc:docMk/>
          <pc:sldMk cId="3653527327" sldId="2145707249"/>
        </pc:sldMkLst>
      </pc:sldChg>
      <pc:sldChg chg="del">
        <pc:chgData name="Dalibor Slovák" userId="84fe05da-dfa5-4f7b-9e58-0411b83d4960" providerId="ADAL" clId="{19A108E5-A1C5-4085-A699-2A27F5626B67}" dt="2024-01-22T12:14:57.584" v="2874" actId="47"/>
        <pc:sldMkLst>
          <pc:docMk/>
          <pc:sldMk cId="547376207" sldId="2145707288"/>
        </pc:sldMkLst>
      </pc:sldChg>
      <pc:sldChg chg="del">
        <pc:chgData name="Dalibor Slovák" userId="84fe05da-dfa5-4f7b-9e58-0411b83d4960" providerId="ADAL" clId="{19A108E5-A1C5-4085-A699-2A27F5626B67}" dt="2024-01-22T12:14:59.802" v="2876" actId="47"/>
        <pc:sldMkLst>
          <pc:docMk/>
          <pc:sldMk cId="1024535714" sldId="2145707289"/>
        </pc:sldMkLst>
      </pc:sldChg>
      <pc:sldChg chg="del">
        <pc:chgData name="Dalibor Slovák" userId="84fe05da-dfa5-4f7b-9e58-0411b83d4960" providerId="ADAL" clId="{19A108E5-A1C5-4085-A699-2A27F5626B67}" dt="2024-01-24T08:07:08.258" v="11001" actId="47"/>
        <pc:sldMkLst>
          <pc:docMk/>
          <pc:sldMk cId="2423937133" sldId="2145707290"/>
        </pc:sldMkLst>
      </pc:sldChg>
      <pc:sldChg chg="del">
        <pc:chgData name="Dalibor Slovák" userId="84fe05da-dfa5-4f7b-9e58-0411b83d4960" providerId="ADAL" clId="{19A108E5-A1C5-4085-A699-2A27F5626B67}" dt="2024-01-22T12:37:55.287" v="3128" actId="47"/>
        <pc:sldMkLst>
          <pc:docMk/>
          <pc:sldMk cId="2530272273" sldId="2145707293"/>
        </pc:sldMkLst>
      </pc:sldChg>
      <pc:sldChg chg="del">
        <pc:chgData name="Dalibor Slovák" userId="84fe05da-dfa5-4f7b-9e58-0411b83d4960" providerId="ADAL" clId="{19A108E5-A1C5-4085-A699-2A27F5626B67}" dt="2024-01-22T12:37:55.287" v="3128" actId="47"/>
        <pc:sldMkLst>
          <pc:docMk/>
          <pc:sldMk cId="712710612" sldId="2145707294"/>
        </pc:sldMkLst>
      </pc:sldChg>
      <pc:sldChg chg="del">
        <pc:chgData name="Dalibor Slovák" userId="84fe05da-dfa5-4f7b-9e58-0411b83d4960" providerId="ADAL" clId="{19A108E5-A1C5-4085-A699-2A27F5626B67}" dt="2024-01-22T12:37:55.287" v="3128" actId="47"/>
        <pc:sldMkLst>
          <pc:docMk/>
          <pc:sldMk cId="2426576602" sldId="2145707295"/>
        </pc:sldMkLst>
      </pc:sldChg>
      <pc:sldChg chg="del">
        <pc:chgData name="Dalibor Slovák" userId="84fe05da-dfa5-4f7b-9e58-0411b83d4960" providerId="ADAL" clId="{19A108E5-A1C5-4085-A699-2A27F5626B67}" dt="2024-01-22T12:37:55.287" v="3128" actId="47"/>
        <pc:sldMkLst>
          <pc:docMk/>
          <pc:sldMk cId="1005755639" sldId="2145707304"/>
        </pc:sldMkLst>
      </pc:sldChg>
      <pc:sldChg chg="del">
        <pc:chgData name="Dalibor Slovák" userId="84fe05da-dfa5-4f7b-9e58-0411b83d4960" providerId="ADAL" clId="{19A108E5-A1C5-4085-A699-2A27F5626B67}" dt="2024-01-24T08:43:44.163" v="11972" actId="47"/>
        <pc:sldMkLst>
          <pc:docMk/>
          <pc:sldMk cId="623318164" sldId="2145707326"/>
        </pc:sldMkLst>
      </pc:sldChg>
      <pc:sldChg chg="del">
        <pc:chgData name="Dalibor Slovák" userId="84fe05da-dfa5-4f7b-9e58-0411b83d4960" providerId="ADAL" clId="{19A108E5-A1C5-4085-A699-2A27F5626B67}" dt="2024-01-22T12:37:55.287" v="3128" actId="47"/>
        <pc:sldMkLst>
          <pc:docMk/>
          <pc:sldMk cId="2116481587" sldId="2145707327"/>
        </pc:sldMkLst>
      </pc:sldChg>
      <pc:sldChg chg="addSp delSp modSp mod">
        <pc:chgData name="Dalibor Slovák" userId="84fe05da-dfa5-4f7b-9e58-0411b83d4960" providerId="ADAL" clId="{19A108E5-A1C5-4085-A699-2A27F5626B67}" dt="2024-01-30T22:41:46.906" v="13195" actId="478"/>
        <pc:sldMkLst>
          <pc:docMk/>
          <pc:sldMk cId="2348542341" sldId="2145707335"/>
        </pc:sldMkLst>
      </pc:sldChg>
      <pc:sldChg chg="addSp delSp modSp mod">
        <pc:chgData name="Dalibor Slovák" userId="84fe05da-dfa5-4f7b-9e58-0411b83d4960" providerId="ADAL" clId="{19A108E5-A1C5-4085-A699-2A27F5626B67}" dt="2024-01-10T08:40:52.189" v="628" actId="1036"/>
        <pc:sldMkLst>
          <pc:docMk/>
          <pc:sldMk cId="733778526" sldId="2145707336"/>
        </pc:sldMkLst>
      </pc:sldChg>
      <pc:sldChg chg="del">
        <pc:chgData name="Dalibor Slovák" userId="84fe05da-dfa5-4f7b-9e58-0411b83d4960" providerId="ADAL" clId="{19A108E5-A1C5-4085-A699-2A27F5626B67}" dt="2024-01-22T12:14:50.600" v="2870" actId="47"/>
        <pc:sldMkLst>
          <pc:docMk/>
          <pc:sldMk cId="2019046846" sldId="2145707357"/>
        </pc:sldMkLst>
      </pc:sldChg>
      <pc:sldChg chg="addSp delSp modSp mod ord modShow">
        <pc:chgData name="Dalibor Slovák" userId="84fe05da-dfa5-4f7b-9e58-0411b83d4960" providerId="ADAL" clId="{19A108E5-A1C5-4085-A699-2A27F5626B67}" dt="2024-01-24T08:32:41.778" v="11847" actId="207"/>
        <pc:sldMkLst>
          <pc:docMk/>
          <pc:sldMk cId="779961771" sldId="2145707402"/>
        </pc:sldMkLst>
      </pc:sldChg>
      <pc:sldChg chg="addSp delSp modSp mod">
        <pc:chgData name="Dalibor Slovák" userId="84fe05da-dfa5-4f7b-9e58-0411b83d4960" providerId="ADAL" clId="{19A108E5-A1C5-4085-A699-2A27F5626B67}" dt="2024-01-22T09:31:30.171" v="983" actId="14100"/>
        <pc:sldMkLst>
          <pc:docMk/>
          <pc:sldMk cId="663978000" sldId="2145707422"/>
        </pc:sldMkLst>
      </pc:sldChg>
      <pc:sldChg chg="del">
        <pc:chgData name="Dalibor Slovák" userId="84fe05da-dfa5-4f7b-9e58-0411b83d4960" providerId="ADAL" clId="{19A108E5-A1C5-4085-A699-2A27F5626B67}" dt="2024-01-22T09:35:30.974" v="1204" actId="47"/>
        <pc:sldMkLst>
          <pc:docMk/>
          <pc:sldMk cId="3195994249" sldId="2145707425"/>
        </pc:sldMkLst>
      </pc:sldChg>
      <pc:sldChg chg="del">
        <pc:chgData name="Dalibor Slovák" userId="84fe05da-dfa5-4f7b-9e58-0411b83d4960" providerId="ADAL" clId="{19A108E5-A1C5-4085-A699-2A27F5626B67}" dt="2024-01-22T13:11:11.798" v="3785" actId="47"/>
        <pc:sldMkLst>
          <pc:docMk/>
          <pc:sldMk cId="457570305" sldId="2145707426"/>
        </pc:sldMkLst>
      </pc:sldChg>
      <pc:sldChg chg="del">
        <pc:chgData name="Dalibor Slovák" userId="84fe05da-dfa5-4f7b-9e58-0411b83d4960" providerId="ADAL" clId="{19A108E5-A1C5-4085-A699-2A27F5626B67}" dt="2024-01-22T13:11:18.798" v="3794" actId="47"/>
        <pc:sldMkLst>
          <pc:docMk/>
          <pc:sldMk cId="742705250" sldId="2145707427"/>
        </pc:sldMkLst>
      </pc:sldChg>
      <pc:sldChg chg="del">
        <pc:chgData name="Dalibor Slovák" userId="84fe05da-dfa5-4f7b-9e58-0411b83d4960" providerId="ADAL" clId="{19A108E5-A1C5-4085-A699-2A27F5626B67}" dt="2024-01-22T13:11:13.392" v="3787" actId="47"/>
        <pc:sldMkLst>
          <pc:docMk/>
          <pc:sldMk cId="2859110006" sldId="2145707428"/>
        </pc:sldMkLst>
      </pc:sldChg>
      <pc:sldChg chg="addSp delSp modSp mod">
        <pc:chgData name="Dalibor Slovák" userId="84fe05da-dfa5-4f7b-9e58-0411b83d4960" providerId="ADAL" clId="{19A108E5-A1C5-4085-A699-2A27F5626B67}" dt="2024-01-10T08:17:10.499" v="311" actId="1035"/>
        <pc:sldMkLst>
          <pc:docMk/>
          <pc:sldMk cId="16639357" sldId="2145707463"/>
        </pc:sldMkLst>
      </pc:sldChg>
      <pc:sldChg chg="addSp delSp modSp mod">
        <pc:chgData name="Dalibor Slovák" userId="84fe05da-dfa5-4f7b-9e58-0411b83d4960" providerId="ADAL" clId="{19A108E5-A1C5-4085-A699-2A27F5626B67}" dt="2024-01-23T22:59:15.208" v="10688" actId="478"/>
        <pc:sldMkLst>
          <pc:docMk/>
          <pc:sldMk cId="2347110871" sldId="2145707464"/>
        </pc:sldMkLst>
      </pc:sldChg>
      <pc:sldChg chg="addSp delSp modSp mod">
        <pc:chgData name="Dalibor Slovák" userId="84fe05da-dfa5-4f7b-9e58-0411b83d4960" providerId="ADAL" clId="{19A108E5-A1C5-4085-A699-2A27F5626B67}" dt="2024-01-10T08:01:28.538" v="62" actId="20577"/>
        <pc:sldMkLst>
          <pc:docMk/>
          <pc:sldMk cId="331699035" sldId="2145707471"/>
        </pc:sldMkLst>
      </pc:sldChg>
      <pc:sldChg chg="addSp delSp modSp mod modAnim">
        <pc:chgData name="Dalibor Slovák" userId="84fe05da-dfa5-4f7b-9e58-0411b83d4960" providerId="ADAL" clId="{19A108E5-A1C5-4085-A699-2A27F5626B67}" dt="2024-01-23T13:56:29.981" v="8454" actId="478"/>
        <pc:sldMkLst>
          <pc:docMk/>
          <pc:sldMk cId="4201929847" sldId="2145707503"/>
        </pc:sldMkLst>
      </pc:sldChg>
      <pc:sldChg chg="addSp delSp modSp mod">
        <pc:chgData name="Dalibor Slovák" userId="84fe05da-dfa5-4f7b-9e58-0411b83d4960" providerId="ADAL" clId="{19A108E5-A1C5-4085-A699-2A27F5626B67}" dt="2024-01-10T08:37:24.536" v="607" actId="1036"/>
        <pc:sldMkLst>
          <pc:docMk/>
          <pc:sldMk cId="2718590480" sldId="2145707505"/>
        </pc:sldMkLst>
      </pc:sldChg>
      <pc:sldChg chg="modSp mod">
        <pc:chgData name="Dalibor Slovák" userId="84fe05da-dfa5-4f7b-9e58-0411b83d4960" providerId="ADAL" clId="{19A108E5-A1C5-4085-A699-2A27F5626B67}" dt="2024-01-10T08:05:01.243" v="106" actId="20577"/>
        <pc:sldMkLst>
          <pc:docMk/>
          <pc:sldMk cId="1384716922" sldId="2145707512"/>
        </pc:sldMkLst>
      </pc:sldChg>
      <pc:sldChg chg="addSp delSp modSp mod modShow">
        <pc:chgData name="Dalibor Slovák" userId="84fe05da-dfa5-4f7b-9e58-0411b83d4960" providerId="ADAL" clId="{19A108E5-A1C5-4085-A699-2A27F5626B67}" dt="2024-01-30T22:44:06.920" v="13227" actId="478"/>
        <pc:sldMkLst>
          <pc:docMk/>
          <pc:sldMk cId="99461182" sldId="2145707514"/>
        </pc:sldMkLst>
      </pc:sldChg>
      <pc:sldChg chg="addSp delSp modSp mod">
        <pc:chgData name="Dalibor Slovák" userId="84fe05da-dfa5-4f7b-9e58-0411b83d4960" providerId="ADAL" clId="{19A108E5-A1C5-4085-A699-2A27F5626B67}" dt="2024-01-10T08:22:34.069" v="544" actId="1035"/>
        <pc:sldMkLst>
          <pc:docMk/>
          <pc:sldMk cId="1100496849" sldId="2145707531"/>
        </pc:sldMkLst>
      </pc:sldChg>
      <pc:sldChg chg="addSp delSp modSp mod">
        <pc:chgData name="Dalibor Slovák" userId="84fe05da-dfa5-4f7b-9e58-0411b83d4960" providerId="ADAL" clId="{19A108E5-A1C5-4085-A699-2A27F5626B67}" dt="2024-01-10T08:04:20.850" v="88" actId="1035"/>
        <pc:sldMkLst>
          <pc:docMk/>
          <pc:sldMk cId="442166517" sldId="2145707579"/>
        </pc:sldMkLst>
      </pc:sldChg>
      <pc:sldChg chg="addSp delSp modSp mod">
        <pc:chgData name="Dalibor Slovák" userId="84fe05da-dfa5-4f7b-9e58-0411b83d4960" providerId="ADAL" clId="{19A108E5-A1C5-4085-A699-2A27F5626B67}" dt="2024-01-31T12:46:41.672" v="14322" actId="478"/>
        <pc:sldMkLst>
          <pc:docMk/>
          <pc:sldMk cId="2582387081" sldId="2145707581"/>
        </pc:sldMkLst>
      </pc:sldChg>
      <pc:sldChg chg="del">
        <pc:chgData name="Dalibor Slovák" userId="84fe05da-dfa5-4f7b-9e58-0411b83d4960" providerId="ADAL" clId="{19A108E5-A1C5-4085-A699-2A27F5626B67}" dt="2024-01-23T22:11:46.998" v="9641" actId="47"/>
        <pc:sldMkLst>
          <pc:docMk/>
          <pc:sldMk cId="2939764737" sldId="2145707585"/>
        </pc:sldMkLst>
      </pc:sldChg>
      <pc:sldChg chg="addSp delSp modSp mod modShow">
        <pc:chgData name="Dalibor Slovák" userId="84fe05da-dfa5-4f7b-9e58-0411b83d4960" providerId="ADAL" clId="{19A108E5-A1C5-4085-A699-2A27F5626B67}" dt="2024-01-23T22:19:24.341" v="9929" actId="207"/>
        <pc:sldMkLst>
          <pc:docMk/>
          <pc:sldMk cId="3400830987" sldId="2145707587"/>
        </pc:sldMkLst>
      </pc:sldChg>
      <pc:sldChg chg="del">
        <pc:chgData name="Dalibor Slovák" userId="84fe05da-dfa5-4f7b-9e58-0411b83d4960" providerId="ADAL" clId="{19A108E5-A1C5-4085-A699-2A27F5626B67}" dt="2024-01-23T22:11:48.730" v="9642" actId="47"/>
        <pc:sldMkLst>
          <pc:docMk/>
          <pc:sldMk cId="1024778206" sldId="2145707588"/>
        </pc:sldMkLst>
      </pc:sldChg>
      <pc:sldChg chg="addSp delSp modSp del mod modShow">
        <pc:chgData name="Dalibor Slovák" userId="84fe05da-dfa5-4f7b-9e58-0411b83d4960" providerId="ADAL" clId="{19A108E5-A1C5-4085-A699-2A27F5626B67}" dt="2024-01-23T22:14:17.394" v="9732" actId="47"/>
        <pc:sldMkLst>
          <pc:docMk/>
          <pc:sldMk cId="3652451469" sldId="2145707589"/>
        </pc:sldMkLst>
      </pc:sldChg>
      <pc:sldChg chg="del">
        <pc:chgData name="Dalibor Slovák" userId="84fe05da-dfa5-4f7b-9e58-0411b83d4960" providerId="ADAL" clId="{19A108E5-A1C5-4085-A699-2A27F5626B67}" dt="2024-01-22T14:04:42.716" v="4713" actId="47"/>
        <pc:sldMkLst>
          <pc:docMk/>
          <pc:sldMk cId="3067953889" sldId="2145707591"/>
        </pc:sldMkLst>
      </pc:sldChg>
      <pc:sldChg chg="addSp delSp modSp mod">
        <pc:chgData name="Dalibor Slovák" userId="84fe05da-dfa5-4f7b-9e58-0411b83d4960" providerId="ADAL" clId="{19A108E5-A1C5-4085-A699-2A27F5626B67}" dt="2024-01-24T10:25:59.036" v="12293"/>
        <pc:sldMkLst>
          <pc:docMk/>
          <pc:sldMk cId="1533032220" sldId="2145707592"/>
        </pc:sldMkLst>
      </pc:sldChg>
      <pc:sldChg chg="del">
        <pc:chgData name="Dalibor Slovák" userId="84fe05da-dfa5-4f7b-9e58-0411b83d4960" providerId="ADAL" clId="{19A108E5-A1C5-4085-A699-2A27F5626B67}" dt="2024-01-22T14:04:47.738" v="4721" actId="47"/>
        <pc:sldMkLst>
          <pc:docMk/>
          <pc:sldMk cId="2805867905" sldId="2145707593"/>
        </pc:sldMkLst>
      </pc:sldChg>
      <pc:sldChg chg="addSp delSp modSp mod">
        <pc:chgData name="Dalibor Slovák" userId="84fe05da-dfa5-4f7b-9e58-0411b83d4960" providerId="ADAL" clId="{19A108E5-A1C5-4085-A699-2A27F5626B67}" dt="2024-01-23T22:20:12.274" v="9933" actId="207"/>
        <pc:sldMkLst>
          <pc:docMk/>
          <pc:sldMk cId="2521754378" sldId="2145707594"/>
        </pc:sldMkLst>
      </pc:sldChg>
      <pc:sldChg chg="del">
        <pc:chgData name="Dalibor Slovák" userId="84fe05da-dfa5-4f7b-9e58-0411b83d4960" providerId="ADAL" clId="{19A108E5-A1C5-4085-A699-2A27F5626B67}" dt="2024-01-22T12:14:54.287" v="2872" actId="47"/>
        <pc:sldMkLst>
          <pc:docMk/>
          <pc:sldMk cId="3296973906" sldId="2145707596"/>
        </pc:sldMkLst>
      </pc:sldChg>
      <pc:sldChg chg="del">
        <pc:chgData name="Dalibor Slovák" userId="84fe05da-dfa5-4f7b-9e58-0411b83d4960" providerId="ADAL" clId="{19A108E5-A1C5-4085-A699-2A27F5626B67}" dt="2024-01-22T12:36:06.186" v="3126" actId="47"/>
        <pc:sldMkLst>
          <pc:docMk/>
          <pc:sldMk cId="2387993850" sldId="2145707598"/>
        </pc:sldMkLst>
      </pc:sldChg>
      <pc:sldChg chg="addSp delSp modSp mod ord delAnim modAnim">
        <pc:chgData name="Dalibor Slovák" userId="84fe05da-dfa5-4f7b-9e58-0411b83d4960" providerId="ADAL" clId="{19A108E5-A1C5-4085-A699-2A27F5626B67}" dt="2024-01-31T12:19:23.342" v="14076" actId="478"/>
        <pc:sldMkLst>
          <pc:docMk/>
          <pc:sldMk cId="4031482727" sldId="2145707600"/>
        </pc:sldMkLst>
      </pc:sldChg>
      <pc:sldChg chg="del">
        <pc:chgData name="Dalibor Slovák" userId="84fe05da-dfa5-4f7b-9e58-0411b83d4960" providerId="ADAL" clId="{19A108E5-A1C5-4085-A699-2A27F5626B67}" dt="2024-01-22T12:37:55.287" v="3128" actId="47"/>
        <pc:sldMkLst>
          <pc:docMk/>
          <pc:sldMk cId="4042188632" sldId="2145707601"/>
        </pc:sldMkLst>
      </pc:sldChg>
      <pc:sldChg chg="del">
        <pc:chgData name="Dalibor Slovák" userId="84fe05da-dfa5-4f7b-9e58-0411b83d4960" providerId="ADAL" clId="{19A108E5-A1C5-4085-A699-2A27F5626B67}" dt="2024-01-22T12:37:55.287" v="3128" actId="47"/>
        <pc:sldMkLst>
          <pc:docMk/>
          <pc:sldMk cId="1716937842" sldId="2145707602"/>
        </pc:sldMkLst>
      </pc:sldChg>
      <pc:sldChg chg="del">
        <pc:chgData name="Dalibor Slovák" userId="84fe05da-dfa5-4f7b-9e58-0411b83d4960" providerId="ADAL" clId="{19A108E5-A1C5-4085-A699-2A27F5626B67}" dt="2024-01-22T12:37:55.287" v="3128" actId="47"/>
        <pc:sldMkLst>
          <pc:docMk/>
          <pc:sldMk cId="2156415678" sldId="2145707604"/>
        </pc:sldMkLst>
      </pc:sldChg>
      <pc:sldChg chg="del">
        <pc:chgData name="Dalibor Slovák" userId="84fe05da-dfa5-4f7b-9e58-0411b83d4960" providerId="ADAL" clId="{19A108E5-A1C5-4085-A699-2A27F5626B67}" dt="2024-01-22T12:37:55.287" v="3128" actId="47"/>
        <pc:sldMkLst>
          <pc:docMk/>
          <pc:sldMk cId="2192998012" sldId="2145707605"/>
        </pc:sldMkLst>
      </pc:sldChg>
      <pc:sldChg chg="del">
        <pc:chgData name="Dalibor Slovák" userId="84fe05da-dfa5-4f7b-9e58-0411b83d4960" providerId="ADAL" clId="{19A108E5-A1C5-4085-A699-2A27F5626B67}" dt="2024-01-22T12:37:55.287" v="3128" actId="47"/>
        <pc:sldMkLst>
          <pc:docMk/>
          <pc:sldMk cId="3738939796" sldId="2145707609"/>
        </pc:sldMkLst>
      </pc:sldChg>
      <pc:sldChg chg="del">
        <pc:chgData name="Dalibor Slovák" userId="84fe05da-dfa5-4f7b-9e58-0411b83d4960" providerId="ADAL" clId="{19A108E5-A1C5-4085-A699-2A27F5626B67}" dt="2024-01-22T12:37:55.287" v="3128" actId="47"/>
        <pc:sldMkLst>
          <pc:docMk/>
          <pc:sldMk cId="4107471147" sldId="2145707610"/>
        </pc:sldMkLst>
      </pc:sldChg>
      <pc:sldChg chg="del">
        <pc:chgData name="Dalibor Slovák" userId="84fe05da-dfa5-4f7b-9e58-0411b83d4960" providerId="ADAL" clId="{19A108E5-A1C5-4085-A699-2A27F5626B67}" dt="2024-01-22T12:37:55.287" v="3128" actId="47"/>
        <pc:sldMkLst>
          <pc:docMk/>
          <pc:sldMk cId="3322289635" sldId="2145707611"/>
        </pc:sldMkLst>
      </pc:sldChg>
      <pc:sldChg chg="del">
        <pc:chgData name="Dalibor Slovák" userId="84fe05da-dfa5-4f7b-9e58-0411b83d4960" providerId="ADAL" clId="{19A108E5-A1C5-4085-A699-2A27F5626B67}" dt="2024-01-22T13:11:15.360" v="3789" actId="47"/>
        <pc:sldMkLst>
          <pc:docMk/>
          <pc:sldMk cId="3233142179" sldId="2145707612"/>
        </pc:sldMkLst>
      </pc:sldChg>
      <pc:sldChg chg="del">
        <pc:chgData name="Dalibor Slovák" userId="84fe05da-dfa5-4f7b-9e58-0411b83d4960" providerId="ADAL" clId="{19A108E5-A1C5-4085-A699-2A27F5626B67}" dt="2024-01-22T13:11:16.485" v="3791" actId="47"/>
        <pc:sldMkLst>
          <pc:docMk/>
          <pc:sldMk cId="2924727233" sldId="2145707613"/>
        </pc:sldMkLst>
      </pc:sldChg>
      <pc:sldChg chg="addSp delSp modSp mod ord">
        <pc:chgData name="Dalibor Slovák" userId="84fe05da-dfa5-4f7b-9e58-0411b83d4960" providerId="ADAL" clId="{19A108E5-A1C5-4085-A699-2A27F5626B67}" dt="2024-01-22T09:53:37.440" v="1485" actId="478"/>
        <pc:sldMkLst>
          <pc:docMk/>
          <pc:sldMk cId="2525771975" sldId="2145707706"/>
        </pc:sldMkLst>
      </pc:sldChg>
      <pc:sldChg chg="del">
        <pc:chgData name="Dalibor Slovák" userId="84fe05da-dfa5-4f7b-9e58-0411b83d4960" providerId="ADAL" clId="{19A108E5-A1C5-4085-A699-2A27F5626B67}" dt="2024-01-22T10:13:12.953" v="1695" actId="47"/>
        <pc:sldMkLst>
          <pc:docMk/>
          <pc:sldMk cId="626097541" sldId="2145707707"/>
        </pc:sldMkLst>
      </pc:sldChg>
      <pc:sldChg chg="del">
        <pc:chgData name="Dalibor Slovák" userId="84fe05da-dfa5-4f7b-9e58-0411b83d4960" providerId="ADAL" clId="{19A108E5-A1C5-4085-A699-2A27F5626B67}" dt="2024-01-22T12:14:49.975" v="2869" actId="47"/>
        <pc:sldMkLst>
          <pc:docMk/>
          <pc:sldMk cId="2950635530" sldId="2145707708"/>
        </pc:sldMkLst>
      </pc:sldChg>
      <pc:sldChg chg="del">
        <pc:chgData name="Dalibor Slovák" userId="84fe05da-dfa5-4f7b-9e58-0411b83d4960" providerId="ADAL" clId="{19A108E5-A1C5-4085-A699-2A27F5626B67}" dt="2024-01-22T12:14:55.271" v="2873" actId="47"/>
        <pc:sldMkLst>
          <pc:docMk/>
          <pc:sldMk cId="4272578638" sldId="2145707709"/>
        </pc:sldMkLst>
      </pc:sldChg>
      <pc:sldChg chg="del">
        <pc:chgData name="Dalibor Slovák" userId="84fe05da-dfa5-4f7b-9e58-0411b83d4960" providerId="ADAL" clId="{19A108E5-A1C5-4085-A699-2A27F5626B67}" dt="2024-01-22T12:14:58.381" v="2875" actId="47"/>
        <pc:sldMkLst>
          <pc:docMk/>
          <pc:sldMk cId="1261741441" sldId="2145707710"/>
        </pc:sldMkLst>
      </pc:sldChg>
      <pc:sldChg chg="del">
        <pc:chgData name="Dalibor Slovák" userId="84fe05da-dfa5-4f7b-9e58-0411b83d4960" providerId="ADAL" clId="{19A108E5-A1C5-4085-A699-2A27F5626B67}" dt="2024-01-22T12:15:00.349" v="2877" actId="47"/>
        <pc:sldMkLst>
          <pc:docMk/>
          <pc:sldMk cId="3970985132" sldId="2145707711"/>
        </pc:sldMkLst>
      </pc:sldChg>
      <pc:sldChg chg="del">
        <pc:chgData name="Dalibor Slovák" userId="84fe05da-dfa5-4f7b-9e58-0411b83d4960" providerId="ADAL" clId="{19A108E5-A1C5-4085-A699-2A27F5626B67}" dt="2024-01-22T12:36:05.218" v="3125" actId="47"/>
        <pc:sldMkLst>
          <pc:docMk/>
          <pc:sldMk cId="502850971" sldId="2145707712"/>
        </pc:sldMkLst>
      </pc:sldChg>
      <pc:sldChg chg="del">
        <pc:chgData name="Dalibor Slovák" userId="84fe05da-dfa5-4f7b-9e58-0411b83d4960" providerId="ADAL" clId="{19A108E5-A1C5-4085-A699-2A27F5626B67}" dt="2024-01-22T12:36:07.374" v="3127" actId="47"/>
        <pc:sldMkLst>
          <pc:docMk/>
          <pc:sldMk cId="2846360019" sldId="2145707713"/>
        </pc:sldMkLst>
      </pc:sldChg>
      <pc:sldChg chg="del">
        <pc:chgData name="Dalibor Slovák" userId="84fe05da-dfa5-4f7b-9e58-0411b83d4960" providerId="ADAL" clId="{19A108E5-A1C5-4085-A699-2A27F5626B67}" dt="2024-01-22T12:37:55.287" v="3128" actId="47"/>
        <pc:sldMkLst>
          <pc:docMk/>
          <pc:sldMk cId="1496989360" sldId="2145707714"/>
        </pc:sldMkLst>
      </pc:sldChg>
      <pc:sldChg chg="del">
        <pc:chgData name="Dalibor Slovák" userId="84fe05da-dfa5-4f7b-9e58-0411b83d4960" providerId="ADAL" clId="{19A108E5-A1C5-4085-A699-2A27F5626B67}" dt="2024-01-22T12:37:55.287" v="3128" actId="47"/>
        <pc:sldMkLst>
          <pc:docMk/>
          <pc:sldMk cId="659641068" sldId="2145707715"/>
        </pc:sldMkLst>
      </pc:sldChg>
      <pc:sldChg chg="del">
        <pc:chgData name="Dalibor Slovák" userId="84fe05da-dfa5-4f7b-9e58-0411b83d4960" providerId="ADAL" clId="{19A108E5-A1C5-4085-A699-2A27F5626B67}" dt="2024-01-22T12:37:55.287" v="3128" actId="47"/>
        <pc:sldMkLst>
          <pc:docMk/>
          <pc:sldMk cId="2242886384" sldId="2145707716"/>
        </pc:sldMkLst>
      </pc:sldChg>
      <pc:sldChg chg="del">
        <pc:chgData name="Dalibor Slovák" userId="84fe05da-dfa5-4f7b-9e58-0411b83d4960" providerId="ADAL" clId="{19A108E5-A1C5-4085-A699-2A27F5626B67}" dt="2024-01-22T12:37:55.287" v="3128" actId="47"/>
        <pc:sldMkLst>
          <pc:docMk/>
          <pc:sldMk cId="3200243878" sldId="2145707717"/>
        </pc:sldMkLst>
      </pc:sldChg>
      <pc:sldChg chg="del">
        <pc:chgData name="Dalibor Slovák" userId="84fe05da-dfa5-4f7b-9e58-0411b83d4960" providerId="ADAL" clId="{19A108E5-A1C5-4085-A699-2A27F5626B67}" dt="2024-01-22T12:37:55.287" v="3128" actId="47"/>
        <pc:sldMkLst>
          <pc:docMk/>
          <pc:sldMk cId="2944589905" sldId="2145707718"/>
        </pc:sldMkLst>
      </pc:sldChg>
      <pc:sldChg chg="del">
        <pc:chgData name="Dalibor Slovák" userId="84fe05da-dfa5-4f7b-9e58-0411b83d4960" providerId="ADAL" clId="{19A108E5-A1C5-4085-A699-2A27F5626B67}" dt="2024-01-22T12:37:55.287" v="3128" actId="47"/>
        <pc:sldMkLst>
          <pc:docMk/>
          <pc:sldMk cId="2811167000" sldId="2145707719"/>
        </pc:sldMkLst>
      </pc:sldChg>
      <pc:sldChg chg="del">
        <pc:chgData name="Dalibor Slovák" userId="84fe05da-dfa5-4f7b-9e58-0411b83d4960" providerId="ADAL" clId="{19A108E5-A1C5-4085-A699-2A27F5626B67}" dt="2024-01-22T12:37:55.287" v="3128" actId="47"/>
        <pc:sldMkLst>
          <pc:docMk/>
          <pc:sldMk cId="2255398216" sldId="2145707720"/>
        </pc:sldMkLst>
      </pc:sldChg>
      <pc:sldChg chg="addSp delSp modSp mod">
        <pc:chgData name="Dalibor Slovák" userId="84fe05da-dfa5-4f7b-9e58-0411b83d4960" providerId="ADAL" clId="{19A108E5-A1C5-4085-A699-2A27F5626B67}" dt="2024-01-31T12:50:53.216" v="14421" actId="207"/>
        <pc:sldMkLst>
          <pc:docMk/>
          <pc:sldMk cId="1316404958" sldId="2145707721"/>
        </pc:sldMkLst>
      </pc:sldChg>
      <pc:sldChg chg="del">
        <pc:chgData name="Dalibor Slovák" userId="84fe05da-dfa5-4f7b-9e58-0411b83d4960" providerId="ADAL" clId="{19A108E5-A1C5-4085-A699-2A27F5626B67}" dt="2024-01-22T13:11:13.017" v="3786" actId="47"/>
        <pc:sldMkLst>
          <pc:docMk/>
          <pc:sldMk cId="4197554537" sldId="2145707722"/>
        </pc:sldMkLst>
      </pc:sldChg>
      <pc:sldChg chg="del">
        <pc:chgData name="Dalibor Slovák" userId="84fe05da-dfa5-4f7b-9e58-0411b83d4960" providerId="ADAL" clId="{19A108E5-A1C5-4085-A699-2A27F5626B67}" dt="2024-01-22T13:11:14.485" v="3788" actId="47"/>
        <pc:sldMkLst>
          <pc:docMk/>
          <pc:sldMk cId="19354187" sldId="2145707723"/>
        </pc:sldMkLst>
      </pc:sldChg>
      <pc:sldChg chg="del">
        <pc:chgData name="Dalibor Slovák" userId="84fe05da-dfa5-4f7b-9e58-0411b83d4960" providerId="ADAL" clId="{19A108E5-A1C5-4085-A699-2A27F5626B67}" dt="2024-01-22T13:11:15.860" v="3790" actId="47"/>
        <pc:sldMkLst>
          <pc:docMk/>
          <pc:sldMk cId="3324428001" sldId="2145707724"/>
        </pc:sldMkLst>
      </pc:sldChg>
      <pc:sldChg chg="del">
        <pc:chgData name="Dalibor Slovák" userId="84fe05da-dfa5-4f7b-9e58-0411b83d4960" providerId="ADAL" clId="{19A108E5-A1C5-4085-A699-2A27F5626B67}" dt="2024-01-22T13:11:17.986" v="3793" actId="47"/>
        <pc:sldMkLst>
          <pc:docMk/>
          <pc:sldMk cId="438428209" sldId="2145707725"/>
        </pc:sldMkLst>
      </pc:sldChg>
      <pc:sldChg chg="del">
        <pc:chgData name="Dalibor Slovák" userId="84fe05da-dfa5-4f7b-9e58-0411b83d4960" providerId="ADAL" clId="{19A108E5-A1C5-4085-A699-2A27F5626B67}" dt="2024-01-22T13:11:19.516" v="3795" actId="47"/>
        <pc:sldMkLst>
          <pc:docMk/>
          <pc:sldMk cId="1244915423" sldId="2145707726"/>
        </pc:sldMkLst>
      </pc:sldChg>
      <pc:sldChg chg="del">
        <pc:chgData name="Dalibor Slovák" userId="84fe05da-dfa5-4f7b-9e58-0411b83d4960" providerId="ADAL" clId="{19A108E5-A1C5-4085-A699-2A27F5626B67}" dt="2024-01-22T14:04:43.149" v="4714" actId="47"/>
        <pc:sldMkLst>
          <pc:docMk/>
          <pc:sldMk cId="1781255637" sldId="2145707727"/>
        </pc:sldMkLst>
      </pc:sldChg>
      <pc:sldChg chg="addSp delSp modSp mod">
        <pc:chgData name="Dalibor Slovák" userId="84fe05da-dfa5-4f7b-9e58-0411b83d4960" providerId="ADAL" clId="{19A108E5-A1C5-4085-A699-2A27F5626B67}" dt="2024-01-22T13:30:47.034" v="4291" actId="6549"/>
        <pc:sldMkLst>
          <pc:docMk/>
          <pc:sldMk cId="3826687301" sldId="2145707728"/>
        </pc:sldMkLst>
      </pc:sldChg>
      <pc:sldChg chg="del">
        <pc:chgData name="Dalibor Slovák" userId="84fe05da-dfa5-4f7b-9e58-0411b83d4960" providerId="ADAL" clId="{19A108E5-A1C5-4085-A699-2A27F5626B67}" dt="2024-01-22T14:04:45.338" v="4717" actId="47"/>
        <pc:sldMkLst>
          <pc:docMk/>
          <pc:sldMk cId="4288734186" sldId="2145707729"/>
        </pc:sldMkLst>
      </pc:sldChg>
      <pc:sldChg chg="del">
        <pc:chgData name="Dalibor Slovák" userId="84fe05da-dfa5-4f7b-9e58-0411b83d4960" providerId="ADAL" clId="{19A108E5-A1C5-4085-A699-2A27F5626B67}" dt="2024-01-22T14:04:46.538" v="4719" actId="47"/>
        <pc:sldMkLst>
          <pc:docMk/>
          <pc:sldMk cId="920715377" sldId="2145707730"/>
        </pc:sldMkLst>
      </pc:sldChg>
      <pc:sldChg chg="del">
        <pc:chgData name="Dalibor Slovák" userId="84fe05da-dfa5-4f7b-9e58-0411b83d4960" providerId="ADAL" clId="{19A108E5-A1C5-4085-A699-2A27F5626B67}" dt="2024-01-22T14:04:45.919" v="4718" actId="47"/>
        <pc:sldMkLst>
          <pc:docMk/>
          <pc:sldMk cId="4159050662" sldId="2145707731"/>
        </pc:sldMkLst>
      </pc:sldChg>
      <pc:sldChg chg="del">
        <pc:chgData name="Dalibor Slovák" userId="84fe05da-dfa5-4f7b-9e58-0411b83d4960" providerId="ADAL" clId="{19A108E5-A1C5-4085-A699-2A27F5626B67}" dt="2024-01-22T14:04:47.021" v="4720" actId="47"/>
        <pc:sldMkLst>
          <pc:docMk/>
          <pc:sldMk cId="346649388" sldId="2145707732"/>
        </pc:sldMkLst>
      </pc:sldChg>
      <pc:sldChg chg="del">
        <pc:chgData name="Dalibor Slovák" userId="84fe05da-dfa5-4f7b-9e58-0411b83d4960" providerId="ADAL" clId="{19A108E5-A1C5-4085-A699-2A27F5626B67}" dt="2024-01-22T14:04:43.883" v="4715" actId="47"/>
        <pc:sldMkLst>
          <pc:docMk/>
          <pc:sldMk cId="1693666617" sldId="2145707733"/>
        </pc:sldMkLst>
      </pc:sldChg>
      <pc:sldChg chg="del">
        <pc:chgData name="Dalibor Slovák" userId="84fe05da-dfa5-4f7b-9e58-0411b83d4960" providerId="ADAL" clId="{19A108E5-A1C5-4085-A699-2A27F5626B67}" dt="2024-01-22T14:04:44.572" v="4716" actId="47"/>
        <pc:sldMkLst>
          <pc:docMk/>
          <pc:sldMk cId="1432098282" sldId="2145707734"/>
        </pc:sldMkLst>
      </pc:sldChg>
      <pc:sldChg chg="del">
        <pc:chgData name="Dalibor Slovák" userId="84fe05da-dfa5-4f7b-9e58-0411b83d4960" providerId="ADAL" clId="{19A108E5-A1C5-4085-A699-2A27F5626B67}" dt="2024-01-22T14:04:48.275" v="4722" actId="47"/>
        <pc:sldMkLst>
          <pc:docMk/>
          <pc:sldMk cId="1230520724" sldId="2145707735"/>
        </pc:sldMkLst>
      </pc:sldChg>
      <pc:sldChg chg="addSp delSp modSp mod modShow">
        <pc:chgData name="Dalibor Slovák" userId="84fe05da-dfa5-4f7b-9e58-0411b83d4960" providerId="ADAL" clId="{19A108E5-A1C5-4085-A699-2A27F5626B67}" dt="2024-02-01T09:56:45.749" v="17321" actId="1038"/>
        <pc:sldMkLst>
          <pc:docMk/>
          <pc:sldMk cId="4294576838" sldId="2145707736"/>
        </pc:sldMkLst>
      </pc:sldChg>
      <pc:sldChg chg="addSp delSp modSp add del mod modShow">
        <pc:chgData name="Dalibor Slovák" userId="84fe05da-dfa5-4f7b-9e58-0411b83d4960" providerId="ADAL" clId="{19A108E5-A1C5-4085-A699-2A27F5626B67}" dt="2024-01-23T13:33:02.643" v="7994" actId="14100"/>
        <pc:sldMkLst>
          <pc:docMk/>
          <pc:sldMk cId="1303919226" sldId="2145707737"/>
        </pc:sldMkLst>
      </pc:sldChg>
      <pc:sldChg chg="del">
        <pc:chgData name="Dalibor Slovák" userId="84fe05da-dfa5-4f7b-9e58-0411b83d4960" providerId="ADAL" clId="{19A108E5-A1C5-4085-A699-2A27F5626B67}" dt="2024-01-24T08:07:09.758" v="11002" actId="47"/>
        <pc:sldMkLst>
          <pc:docMk/>
          <pc:sldMk cId="1179016259" sldId="2145707738"/>
        </pc:sldMkLst>
      </pc:sldChg>
      <pc:sldChg chg="addSp delSp modSp mod modShow">
        <pc:chgData name="Dalibor Slovák" userId="84fe05da-dfa5-4f7b-9e58-0411b83d4960" providerId="ADAL" clId="{19A108E5-A1C5-4085-A699-2A27F5626B67}" dt="2024-01-30T22:43:17.682" v="13226" actId="1036"/>
        <pc:sldMkLst>
          <pc:docMk/>
          <pc:sldMk cId="2053576446" sldId="2145707739"/>
        </pc:sldMkLst>
      </pc:sldChg>
      <pc:sldChg chg="addSp delSp modSp mod modShow">
        <pc:chgData name="Dalibor Slovák" userId="84fe05da-dfa5-4f7b-9e58-0411b83d4960" providerId="ADAL" clId="{19A108E5-A1C5-4085-A699-2A27F5626B67}" dt="2024-01-30T22:44:11.793" v="13228" actId="478"/>
        <pc:sldMkLst>
          <pc:docMk/>
          <pc:sldMk cId="2909849744" sldId="2145707740"/>
        </pc:sldMkLst>
      </pc:sldChg>
      <pc:sldChg chg="del">
        <pc:chgData name="Dalibor Slovák" userId="84fe05da-dfa5-4f7b-9e58-0411b83d4960" providerId="ADAL" clId="{19A108E5-A1C5-4085-A699-2A27F5626B67}" dt="2024-01-24T08:43:44.163" v="11972" actId="47"/>
        <pc:sldMkLst>
          <pc:docMk/>
          <pc:sldMk cId="643134853" sldId="2145707742"/>
        </pc:sldMkLst>
      </pc:sldChg>
      <pc:sldChg chg="del mod modShow">
        <pc:chgData name="Dalibor Slovák" userId="84fe05da-dfa5-4f7b-9e58-0411b83d4960" providerId="ADAL" clId="{19A108E5-A1C5-4085-A699-2A27F5626B67}" dt="2024-01-24T10:17:35.459" v="12287" actId="47"/>
        <pc:sldMkLst>
          <pc:docMk/>
          <pc:sldMk cId="3838209336" sldId="2145707743"/>
        </pc:sldMkLst>
      </pc:sldChg>
      <pc:sldChg chg="del">
        <pc:chgData name="Dalibor Slovák" userId="84fe05da-dfa5-4f7b-9e58-0411b83d4960" providerId="ADAL" clId="{19A108E5-A1C5-4085-A699-2A27F5626B67}" dt="2024-01-24T10:38:23.399" v="12339" actId="47"/>
        <pc:sldMkLst>
          <pc:docMk/>
          <pc:sldMk cId="3984089170" sldId="2145707744"/>
        </pc:sldMkLst>
      </pc:sldChg>
      <pc:sldChg chg="del">
        <pc:chgData name="Dalibor Slovák" userId="84fe05da-dfa5-4f7b-9e58-0411b83d4960" providerId="ADAL" clId="{19A108E5-A1C5-4085-A699-2A27F5626B67}" dt="2024-01-24T10:38:23.399" v="12339" actId="47"/>
        <pc:sldMkLst>
          <pc:docMk/>
          <pc:sldMk cId="1306188712" sldId="2145707745"/>
        </pc:sldMkLst>
      </pc:sldChg>
      <pc:sldChg chg="del">
        <pc:chgData name="Dalibor Slovák" userId="84fe05da-dfa5-4f7b-9e58-0411b83d4960" providerId="ADAL" clId="{19A108E5-A1C5-4085-A699-2A27F5626B67}" dt="2024-01-24T10:38:23.399" v="12339" actId="47"/>
        <pc:sldMkLst>
          <pc:docMk/>
          <pc:sldMk cId="4187607551" sldId="2145707746"/>
        </pc:sldMkLst>
      </pc:sldChg>
      <pc:sldChg chg="del">
        <pc:chgData name="Dalibor Slovák" userId="84fe05da-dfa5-4f7b-9e58-0411b83d4960" providerId="ADAL" clId="{19A108E5-A1C5-4085-A699-2A27F5626B67}" dt="2024-01-24T10:38:23.399" v="12339" actId="47"/>
        <pc:sldMkLst>
          <pc:docMk/>
          <pc:sldMk cId="4094296778" sldId="2145707747"/>
        </pc:sldMkLst>
      </pc:sldChg>
      <pc:sldChg chg="del">
        <pc:chgData name="Dalibor Slovák" userId="84fe05da-dfa5-4f7b-9e58-0411b83d4960" providerId="ADAL" clId="{19A108E5-A1C5-4085-A699-2A27F5626B67}" dt="2024-01-24T10:38:23.399" v="12339" actId="47"/>
        <pc:sldMkLst>
          <pc:docMk/>
          <pc:sldMk cId="1682021875" sldId="2145707748"/>
        </pc:sldMkLst>
      </pc:sldChg>
      <pc:sldChg chg="del">
        <pc:chgData name="Dalibor Slovák" userId="84fe05da-dfa5-4f7b-9e58-0411b83d4960" providerId="ADAL" clId="{19A108E5-A1C5-4085-A699-2A27F5626B67}" dt="2024-01-24T10:38:23.399" v="12339" actId="47"/>
        <pc:sldMkLst>
          <pc:docMk/>
          <pc:sldMk cId="3110894567" sldId="2145707749"/>
        </pc:sldMkLst>
      </pc:sldChg>
      <pc:sldChg chg="del">
        <pc:chgData name="Dalibor Slovák" userId="84fe05da-dfa5-4f7b-9e58-0411b83d4960" providerId="ADAL" clId="{19A108E5-A1C5-4085-A699-2A27F5626B67}" dt="2024-01-24T10:38:23.399" v="12339" actId="47"/>
        <pc:sldMkLst>
          <pc:docMk/>
          <pc:sldMk cId="1532325060" sldId="2145707750"/>
        </pc:sldMkLst>
      </pc:sldChg>
      <pc:sldChg chg="del">
        <pc:chgData name="Dalibor Slovák" userId="84fe05da-dfa5-4f7b-9e58-0411b83d4960" providerId="ADAL" clId="{19A108E5-A1C5-4085-A699-2A27F5626B67}" dt="2024-01-24T10:38:23.399" v="12339" actId="47"/>
        <pc:sldMkLst>
          <pc:docMk/>
          <pc:sldMk cId="103213933" sldId="2145707754"/>
        </pc:sldMkLst>
      </pc:sldChg>
      <pc:sldChg chg="del">
        <pc:chgData name="Dalibor Slovák" userId="84fe05da-dfa5-4f7b-9e58-0411b83d4960" providerId="ADAL" clId="{19A108E5-A1C5-4085-A699-2A27F5626B67}" dt="2024-01-24T10:38:23.399" v="12339" actId="47"/>
        <pc:sldMkLst>
          <pc:docMk/>
          <pc:sldMk cId="1405151875" sldId="2145707755"/>
        </pc:sldMkLst>
      </pc:sldChg>
      <pc:sldChg chg="del">
        <pc:chgData name="Dalibor Slovák" userId="84fe05da-dfa5-4f7b-9e58-0411b83d4960" providerId="ADAL" clId="{19A108E5-A1C5-4085-A699-2A27F5626B67}" dt="2024-01-24T10:38:23.399" v="12339" actId="47"/>
        <pc:sldMkLst>
          <pc:docMk/>
          <pc:sldMk cId="1482768356" sldId="2145707756"/>
        </pc:sldMkLst>
      </pc:sldChg>
      <pc:sldChg chg="del">
        <pc:chgData name="Dalibor Slovák" userId="84fe05da-dfa5-4f7b-9e58-0411b83d4960" providerId="ADAL" clId="{19A108E5-A1C5-4085-A699-2A27F5626B67}" dt="2024-01-24T10:38:23.399" v="12339" actId="47"/>
        <pc:sldMkLst>
          <pc:docMk/>
          <pc:sldMk cId="182047639" sldId="2145707757"/>
        </pc:sldMkLst>
      </pc:sldChg>
      <pc:sldChg chg="del">
        <pc:chgData name="Dalibor Slovák" userId="84fe05da-dfa5-4f7b-9e58-0411b83d4960" providerId="ADAL" clId="{19A108E5-A1C5-4085-A699-2A27F5626B67}" dt="2024-01-24T10:38:23.399" v="12339" actId="47"/>
        <pc:sldMkLst>
          <pc:docMk/>
          <pc:sldMk cId="1585415184" sldId="2145707758"/>
        </pc:sldMkLst>
      </pc:sldChg>
      <pc:sldChg chg="del">
        <pc:chgData name="Dalibor Slovák" userId="84fe05da-dfa5-4f7b-9e58-0411b83d4960" providerId="ADAL" clId="{19A108E5-A1C5-4085-A699-2A27F5626B67}" dt="2024-01-24T10:38:23.399" v="12339" actId="47"/>
        <pc:sldMkLst>
          <pc:docMk/>
          <pc:sldMk cId="3256345751" sldId="2145707759"/>
        </pc:sldMkLst>
      </pc:sldChg>
      <pc:sldChg chg="del">
        <pc:chgData name="Dalibor Slovák" userId="84fe05da-dfa5-4f7b-9e58-0411b83d4960" providerId="ADAL" clId="{19A108E5-A1C5-4085-A699-2A27F5626B67}" dt="2024-01-24T10:38:23.399" v="12339" actId="47"/>
        <pc:sldMkLst>
          <pc:docMk/>
          <pc:sldMk cId="4086210036" sldId="2145707760"/>
        </pc:sldMkLst>
      </pc:sldChg>
      <pc:sldChg chg="del">
        <pc:chgData name="Dalibor Slovák" userId="84fe05da-dfa5-4f7b-9e58-0411b83d4960" providerId="ADAL" clId="{19A108E5-A1C5-4085-A699-2A27F5626B67}" dt="2024-01-24T10:38:23.399" v="12339" actId="47"/>
        <pc:sldMkLst>
          <pc:docMk/>
          <pc:sldMk cId="2894865075" sldId="2145707761"/>
        </pc:sldMkLst>
      </pc:sldChg>
      <pc:sldChg chg="del">
        <pc:chgData name="Dalibor Slovák" userId="84fe05da-dfa5-4f7b-9e58-0411b83d4960" providerId="ADAL" clId="{19A108E5-A1C5-4085-A699-2A27F5626B67}" dt="2024-01-22T13:11:23.687" v="3798" actId="47"/>
        <pc:sldMkLst>
          <pc:docMk/>
          <pc:sldMk cId="2003605424" sldId="2145707762"/>
        </pc:sldMkLst>
      </pc:sldChg>
      <pc:sldChg chg="del">
        <pc:chgData name="Dalibor Slovák" userId="84fe05da-dfa5-4f7b-9e58-0411b83d4960" providerId="ADAL" clId="{19A108E5-A1C5-4085-A699-2A27F5626B67}" dt="2024-01-22T13:11:21.282" v="3797" actId="47"/>
        <pc:sldMkLst>
          <pc:docMk/>
          <pc:sldMk cId="646159095" sldId="2145707763"/>
        </pc:sldMkLst>
      </pc:sldChg>
      <pc:sldChg chg="del">
        <pc:chgData name="Dalibor Slovák" userId="84fe05da-dfa5-4f7b-9e58-0411b83d4960" providerId="ADAL" clId="{19A108E5-A1C5-4085-A699-2A27F5626B67}" dt="2024-01-22T13:11:20.188" v="3796" actId="47"/>
        <pc:sldMkLst>
          <pc:docMk/>
          <pc:sldMk cId="1956859853" sldId="2145707764"/>
        </pc:sldMkLst>
      </pc:sldChg>
      <pc:sldChg chg="del">
        <pc:chgData name="Dalibor Slovák" userId="84fe05da-dfa5-4f7b-9e58-0411b83d4960" providerId="ADAL" clId="{19A108E5-A1C5-4085-A699-2A27F5626B67}" dt="2024-01-24T10:38:23.399" v="12339" actId="47"/>
        <pc:sldMkLst>
          <pc:docMk/>
          <pc:sldMk cId="1814356047" sldId="2145707765"/>
        </pc:sldMkLst>
      </pc:sldChg>
      <pc:sldChg chg="modSp new del mod ord">
        <pc:chgData name="Dalibor Slovák" userId="84fe05da-dfa5-4f7b-9e58-0411b83d4960" providerId="ADAL" clId="{19A108E5-A1C5-4085-A699-2A27F5626B67}" dt="2024-01-23T12:29:04.335" v="7079" actId="47"/>
        <pc:sldMkLst>
          <pc:docMk/>
          <pc:sldMk cId="1512623062" sldId="2145707766"/>
        </pc:sldMkLst>
      </pc:sldChg>
      <pc:sldChg chg="addSp delSp modSp add del mod">
        <pc:chgData name="Dalibor Slovák" userId="84fe05da-dfa5-4f7b-9e58-0411b83d4960" providerId="ADAL" clId="{19A108E5-A1C5-4085-A699-2A27F5626B67}" dt="2024-01-22T09:33:44.480" v="1081" actId="47"/>
        <pc:sldMkLst>
          <pc:docMk/>
          <pc:sldMk cId="982276284" sldId="2145707767"/>
        </pc:sldMkLst>
      </pc:sldChg>
      <pc:sldChg chg="addSp delSp modSp add mod">
        <pc:chgData name="Dalibor Slovák" userId="84fe05da-dfa5-4f7b-9e58-0411b83d4960" providerId="ADAL" clId="{19A108E5-A1C5-4085-A699-2A27F5626B67}" dt="2024-01-22T10:04:18.181" v="1625" actId="114"/>
        <pc:sldMkLst>
          <pc:docMk/>
          <pc:sldMk cId="2876288312" sldId="2145707768"/>
        </pc:sldMkLst>
      </pc:sldChg>
      <pc:sldChg chg="addSp delSp modSp add mod">
        <pc:chgData name="Dalibor Slovák" userId="84fe05da-dfa5-4f7b-9e58-0411b83d4960" providerId="ADAL" clId="{19A108E5-A1C5-4085-A699-2A27F5626B67}" dt="2024-01-22T10:02:30.385" v="1576" actId="1037"/>
        <pc:sldMkLst>
          <pc:docMk/>
          <pc:sldMk cId="3304567815" sldId="2145707769"/>
        </pc:sldMkLst>
      </pc:sldChg>
      <pc:sldChg chg="addSp delSp modSp add mod replId">
        <pc:chgData name="Dalibor Slovák" userId="84fe05da-dfa5-4f7b-9e58-0411b83d4960" providerId="ADAL" clId="{19A108E5-A1C5-4085-A699-2A27F5626B67}" dt="2024-01-22T10:04:13.870" v="1624" actId="114"/>
        <pc:sldMkLst>
          <pc:docMk/>
          <pc:sldMk cId="4212919382" sldId="2145707770"/>
        </pc:sldMkLst>
      </pc:sldChg>
      <pc:sldChg chg="addSp delSp modSp add mod replId">
        <pc:chgData name="Dalibor Slovák" userId="84fe05da-dfa5-4f7b-9e58-0411b83d4960" providerId="ADAL" clId="{19A108E5-A1C5-4085-A699-2A27F5626B67}" dt="2024-01-22T10:12:53.424" v="1693" actId="1035"/>
        <pc:sldMkLst>
          <pc:docMk/>
          <pc:sldMk cId="2618502794" sldId="2145707771"/>
        </pc:sldMkLst>
      </pc:sldChg>
      <pc:sldChg chg="addSp delSp modSp add mod">
        <pc:chgData name="Dalibor Slovák" userId="84fe05da-dfa5-4f7b-9e58-0411b83d4960" providerId="ADAL" clId="{19A108E5-A1C5-4085-A699-2A27F5626B67}" dt="2024-01-22T10:36:36.970" v="1964" actId="1037"/>
        <pc:sldMkLst>
          <pc:docMk/>
          <pc:sldMk cId="863245944" sldId="2145707772"/>
        </pc:sldMkLst>
      </pc:sldChg>
      <pc:sldChg chg="addSp delSp modSp add mod ord">
        <pc:chgData name="Dalibor Slovák" userId="84fe05da-dfa5-4f7b-9e58-0411b83d4960" providerId="ADAL" clId="{19A108E5-A1C5-4085-A699-2A27F5626B67}" dt="2024-01-22T10:45:31.635" v="2130" actId="1036"/>
        <pc:sldMkLst>
          <pc:docMk/>
          <pc:sldMk cId="845422822" sldId="2145707773"/>
        </pc:sldMkLst>
      </pc:sldChg>
      <pc:sldChg chg="addSp delSp modSp add mod">
        <pc:chgData name="Dalibor Slovák" userId="84fe05da-dfa5-4f7b-9e58-0411b83d4960" providerId="ADAL" clId="{19A108E5-A1C5-4085-A699-2A27F5626B67}" dt="2024-01-22T10:56:14.641" v="2418" actId="1036"/>
        <pc:sldMkLst>
          <pc:docMk/>
          <pc:sldMk cId="681989085" sldId="2145707774"/>
        </pc:sldMkLst>
      </pc:sldChg>
      <pc:sldChg chg="add del replId">
        <pc:chgData name="Dalibor Slovák" userId="84fe05da-dfa5-4f7b-9e58-0411b83d4960" providerId="ADAL" clId="{19A108E5-A1C5-4085-A699-2A27F5626B67}" dt="2024-01-22T11:02:49.271" v="2441" actId="47"/>
        <pc:sldMkLst>
          <pc:docMk/>
          <pc:sldMk cId="3408532990" sldId="2145707775"/>
        </pc:sldMkLst>
      </pc:sldChg>
      <pc:sldChg chg="addSp delSp modSp add mod ord">
        <pc:chgData name="Dalibor Slovák" userId="84fe05da-dfa5-4f7b-9e58-0411b83d4960" providerId="ADAL" clId="{19A108E5-A1C5-4085-A699-2A27F5626B67}" dt="2024-01-22T11:05:15.155" v="2473" actId="20577"/>
        <pc:sldMkLst>
          <pc:docMk/>
          <pc:sldMk cId="4146867824" sldId="2145707776"/>
        </pc:sldMkLst>
      </pc:sldChg>
      <pc:sldChg chg="addSp delSp modSp add mod">
        <pc:chgData name="Dalibor Slovák" userId="84fe05da-dfa5-4f7b-9e58-0411b83d4960" providerId="ADAL" clId="{19A108E5-A1C5-4085-A699-2A27F5626B67}" dt="2024-01-22T11:11:43.440" v="2559" actId="1076"/>
        <pc:sldMkLst>
          <pc:docMk/>
          <pc:sldMk cId="1106580794" sldId="2145707777"/>
        </pc:sldMkLst>
      </pc:sldChg>
      <pc:sldChg chg="addSp delSp modSp add mod replId">
        <pc:chgData name="Dalibor Slovák" userId="84fe05da-dfa5-4f7b-9e58-0411b83d4960" providerId="ADAL" clId="{19A108E5-A1C5-4085-A699-2A27F5626B67}" dt="2024-01-22T11:18:19.110" v="2604"/>
        <pc:sldMkLst>
          <pc:docMk/>
          <pc:sldMk cId="47781864" sldId="2145707778"/>
        </pc:sldMkLst>
      </pc:sldChg>
      <pc:sldChg chg="addSp delSp modSp add mod ord">
        <pc:chgData name="Dalibor Slovák" userId="84fe05da-dfa5-4f7b-9e58-0411b83d4960" providerId="ADAL" clId="{19A108E5-A1C5-4085-A699-2A27F5626B67}" dt="2024-01-22T21:24:01.564" v="5461" actId="478"/>
        <pc:sldMkLst>
          <pc:docMk/>
          <pc:sldMk cId="225670888" sldId="2145707779"/>
        </pc:sldMkLst>
      </pc:sldChg>
      <pc:sldChg chg="addSp delSp modSp add mod">
        <pc:chgData name="Dalibor Slovák" userId="84fe05da-dfa5-4f7b-9e58-0411b83d4960" providerId="ADAL" clId="{19A108E5-A1C5-4085-A699-2A27F5626B67}" dt="2024-01-22T12:13:08.321" v="2867" actId="14100"/>
        <pc:sldMkLst>
          <pc:docMk/>
          <pc:sldMk cId="2654647655" sldId="2145707780"/>
        </pc:sldMkLst>
      </pc:sldChg>
      <pc:sldChg chg="addSp delSp modSp add mod ord">
        <pc:chgData name="Dalibor Slovák" userId="84fe05da-dfa5-4f7b-9e58-0411b83d4960" providerId="ADAL" clId="{19A108E5-A1C5-4085-A699-2A27F5626B67}" dt="2024-01-22T12:21:30.216" v="3004" actId="20577"/>
        <pc:sldMkLst>
          <pc:docMk/>
          <pc:sldMk cId="2320518858" sldId="2145707781"/>
        </pc:sldMkLst>
      </pc:sldChg>
      <pc:sldChg chg="addSp delSp modSp add mod">
        <pc:chgData name="Dalibor Slovák" userId="84fe05da-dfa5-4f7b-9e58-0411b83d4960" providerId="ADAL" clId="{19A108E5-A1C5-4085-A699-2A27F5626B67}" dt="2024-01-22T12:29:58.265" v="3089" actId="478"/>
        <pc:sldMkLst>
          <pc:docMk/>
          <pc:sldMk cId="845792746" sldId="2145707782"/>
        </pc:sldMkLst>
      </pc:sldChg>
      <pc:sldChg chg="addSp delSp modSp add mod ord">
        <pc:chgData name="Dalibor Slovák" userId="84fe05da-dfa5-4f7b-9e58-0411b83d4960" providerId="ADAL" clId="{19A108E5-A1C5-4085-A699-2A27F5626B67}" dt="2024-01-22T12:35:37.285" v="3123" actId="122"/>
        <pc:sldMkLst>
          <pc:docMk/>
          <pc:sldMk cId="742405801" sldId="2145707783"/>
        </pc:sldMkLst>
      </pc:sldChg>
      <pc:sldChg chg="add del ord">
        <pc:chgData name="Dalibor Slovák" userId="84fe05da-dfa5-4f7b-9e58-0411b83d4960" providerId="ADAL" clId="{19A108E5-A1C5-4085-A699-2A27F5626B67}" dt="2024-01-24T11:15:09.533" v="12407" actId="47"/>
        <pc:sldMkLst>
          <pc:docMk/>
          <pc:sldMk cId="1592292384" sldId="2145707784"/>
        </pc:sldMkLst>
      </pc:sldChg>
      <pc:sldChg chg="add del">
        <pc:chgData name="Dalibor Slovák" userId="84fe05da-dfa5-4f7b-9e58-0411b83d4960" providerId="ADAL" clId="{19A108E5-A1C5-4085-A699-2A27F5626B67}" dt="2024-01-22T13:23:02.561" v="4116" actId="2696"/>
        <pc:sldMkLst>
          <pc:docMk/>
          <pc:sldMk cId="4167011288" sldId="2145707784"/>
        </pc:sldMkLst>
      </pc:sldChg>
      <pc:sldChg chg="add">
        <pc:chgData name="Dalibor Slovák" userId="84fe05da-dfa5-4f7b-9e58-0411b83d4960" providerId="ADAL" clId="{19A108E5-A1C5-4085-A699-2A27F5626B67}" dt="2024-01-22T12:48:02.262" v="3300"/>
        <pc:sldMkLst>
          <pc:docMk/>
          <pc:sldMk cId="2816989317" sldId="2145707785"/>
        </pc:sldMkLst>
      </pc:sldChg>
      <pc:sldChg chg="addSp delSp modSp add mod">
        <pc:chgData name="Dalibor Slovák" userId="84fe05da-dfa5-4f7b-9e58-0411b83d4960" providerId="ADAL" clId="{19A108E5-A1C5-4085-A699-2A27F5626B67}" dt="2024-01-23T14:21:57.292" v="8890" actId="478"/>
        <pc:sldMkLst>
          <pc:docMk/>
          <pc:sldMk cId="4170996115" sldId="2145707786"/>
        </pc:sldMkLst>
      </pc:sldChg>
      <pc:sldChg chg="addSp delSp modSp add mod">
        <pc:chgData name="Dalibor Slovák" userId="84fe05da-dfa5-4f7b-9e58-0411b83d4960" providerId="ADAL" clId="{19A108E5-A1C5-4085-A699-2A27F5626B67}" dt="2024-01-23T14:09:52.492" v="8829" actId="478"/>
        <pc:sldMkLst>
          <pc:docMk/>
          <pc:sldMk cId="331146496" sldId="2145707787"/>
        </pc:sldMkLst>
      </pc:sldChg>
      <pc:sldChg chg="addSp delSp modSp add mod">
        <pc:chgData name="Dalibor Slovák" userId="84fe05da-dfa5-4f7b-9e58-0411b83d4960" providerId="ADAL" clId="{19A108E5-A1C5-4085-A699-2A27F5626B67}" dt="2024-01-23T14:18:55.497" v="8840"/>
        <pc:sldMkLst>
          <pc:docMk/>
          <pc:sldMk cId="2895200568" sldId="2145707788"/>
        </pc:sldMkLst>
      </pc:sldChg>
      <pc:sldChg chg="modSp new del mod ord">
        <pc:chgData name="Dalibor Slovák" userId="84fe05da-dfa5-4f7b-9e58-0411b83d4960" providerId="ADAL" clId="{19A108E5-A1C5-4085-A699-2A27F5626B67}" dt="2024-01-23T22:47:36.043" v="10446" actId="47"/>
        <pc:sldMkLst>
          <pc:docMk/>
          <pc:sldMk cId="421474287" sldId="2145707789"/>
        </pc:sldMkLst>
      </pc:sldChg>
      <pc:sldChg chg="modSp new del mod">
        <pc:chgData name="Dalibor Slovák" userId="84fe05da-dfa5-4f7b-9e58-0411b83d4960" providerId="ADAL" clId="{19A108E5-A1C5-4085-A699-2A27F5626B67}" dt="2024-01-22T14:21:23.739" v="4996" actId="47"/>
        <pc:sldMkLst>
          <pc:docMk/>
          <pc:sldMk cId="3892316652" sldId="2145707790"/>
        </pc:sldMkLst>
      </pc:sldChg>
      <pc:sldChg chg="addSp delSp modSp add mod ord">
        <pc:chgData name="Dalibor Slovák" userId="84fe05da-dfa5-4f7b-9e58-0411b83d4960" providerId="ADAL" clId="{19A108E5-A1C5-4085-A699-2A27F5626B67}" dt="2024-01-22T13:27:51.432" v="4218" actId="478"/>
        <pc:sldMkLst>
          <pc:docMk/>
          <pc:sldMk cId="3139166573" sldId="2145707791"/>
        </pc:sldMkLst>
      </pc:sldChg>
      <pc:sldChg chg="addSp delSp modSp add mod ord">
        <pc:chgData name="Dalibor Slovák" userId="84fe05da-dfa5-4f7b-9e58-0411b83d4960" providerId="ADAL" clId="{19A108E5-A1C5-4085-A699-2A27F5626B67}" dt="2024-01-22T13:31:46.681" v="4332" actId="1035"/>
        <pc:sldMkLst>
          <pc:docMk/>
          <pc:sldMk cId="2726168712" sldId="2145707792"/>
        </pc:sldMkLst>
      </pc:sldChg>
      <pc:sldChg chg="addSp delSp modSp add mod">
        <pc:chgData name="Dalibor Slovák" userId="84fe05da-dfa5-4f7b-9e58-0411b83d4960" providerId="ADAL" clId="{19A108E5-A1C5-4085-A699-2A27F5626B67}" dt="2024-01-22T13:35:23.657" v="4379" actId="1038"/>
        <pc:sldMkLst>
          <pc:docMk/>
          <pc:sldMk cId="4181521008" sldId="2145707793"/>
        </pc:sldMkLst>
      </pc:sldChg>
      <pc:sldChg chg="addSp delSp modSp add mod replId">
        <pc:chgData name="Dalibor Slovák" userId="84fe05da-dfa5-4f7b-9e58-0411b83d4960" providerId="ADAL" clId="{19A108E5-A1C5-4085-A699-2A27F5626B67}" dt="2024-01-22T13:38:52.409" v="4400" actId="1036"/>
        <pc:sldMkLst>
          <pc:docMk/>
          <pc:sldMk cId="2865267208" sldId="2145707794"/>
        </pc:sldMkLst>
      </pc:sldChg>
      <pc:sldChg chg="addSp delSp modSp add mod">
        <pc:chgData name="Dalibor Slovák" userId="84fe05da-dfa5-4f7b-9e58-0411b83d4960" providerId="ADAL" clId="{19A108E5-A1C5-4085-A699-2A27F5626B67}" dt="2024-01-24T10:26:26.154" v="12297"/>
        <pc:sldMkLst>
          <pc:docMk/>
          <pc:sldMk cId="623696648" sldId="2145707795"/>
        </pc:sldMkLst>
      </pc:sldChg>
      <pc:sldChg chg="addSp delSp modSp add mod replId">
        <pc:chgData name="Dalibor Slovák" userId="84fe05da-dfa5-4f7b-9e58-0411b83d4960" providerId="ADAL" clId="{19A108E5-A1C5-4085-A699-2A27F5626B67}" dt="2024-01-22T13:44:17.738" v="4590" actId="1036"/>
        <pc:sldMkLst>
          <pc:docMk/>
          <pc:sldMk cId="645487630" sldId="2145707796"/>
        </pc:sldMkLst>
      </pc:sldChg>
      <pc:sldChg chg="addSp delSp modSp add mod">
        <pc:chgData name="Dalibor Slovák" userId="84fe05da-dfa5-4f7b-9e58-0411b83d4960" providerId="ADAL" clId="{19A108E5-A1C5-4085-A699-2A27F5626B67}" dt="2024-01-24T10:26:16.633" v="12295"/>
        <pc:sldMkLst>
          <pc:docMk/>
          <pc:sldMk cId="3244543360" sldId="2145707797"/>
        </pc:sldMkLst>
      </pc:sldChg>
      <pc:sldChg chg="addSp delSp modSp add mod replId">
        <pc:chgData name="Dalibor Slovák" userId="84fe05da-dfa5-4f7b-9e58-0411b83d4960" providerId="ADAL" clId="{19A108E5-A1C5-4085-A699-2A27F5626B67}" dt="2024-01-22T13:51:17.769" v="4712" actId="1037"/>
        <pc:sldMkLst>
          <pc:docMk/>
          <pc:sldMk cId="2042389861" sldId="2145707798"/>
        </pc:sldMkLst>
      </pc:sldChg>
      <pc:sldChg chg="add del">
        <pc:chgData name="Dalibor Slovák" userId="84fe05da-dfa5-4f7b-9e58-0411b83d4960" providerId="ADAL" clId="{19A108E5-A1C5-4085-A699-2A27F5626B67}" dt="2024-01-22T21:33:16.515" v="5463" actId="2890"/>
        <pc:sldMkLst>
          <pc:docMk/>
          <pc:sldMk cId="2622479067" sldId="2145707799"/>
        </pc:sldMkLst>
      </pc:sldChg>
      <pc:sldChg chg="addSp delSp modSp add mod ord">
        <pc:chgData name="Dalibor Slovák" userId="84fe05da-dfa5-4f7b-9e58-0411b83d4960" providerId="ADAL" clId="{19A108E5-A1C5-4085-A699-2A27F5626B67}" dt="2024-01-22T21:37:54.899" v="5821" actId="20577"/>
        <pc:sldMkLst>
          <pc:docMk/>
          <pc:sldMk cId="2795367461" sldId="2145707799"/>
        </pc:sldMkLst>
      </pc:sldChg>
      <pc:sldChg chg="add del ord replId">
        <pc:chgData name="Dalibor Slovák" userId="84fe05da-dfa5-4f7b-9e58-0411b83d4960" providerId="ADAL" clId="{19A108E5-A1C5-4085-A699-2A27F5626B67}" dt="2024-01-22T21:38:04.837" v="5822" actId="47"/>
        <pc:sldMkLst>
          <pc:docMk/>
          <pc:sldMk cId="2400766563" sldId="2145707800"/>
        </pc:sldMkLst>
      </pc:sldChg>
      <pc:sldChg chg="addSp delSp modSp add mod ord replId">
        <pc:chgData name="Dalibor Slovák" userId="84fe05da-dfa5-4f7b-9e58-0411b83d4960" providerId="ADAL" clId="{19A108E5-A1C5-4085-A699-2A27F5626B67}" dt="2024-01-22T21:44:24.023" v="5895" actId="1038"/>
        <pc:sldMkLst>
          <pc:docMk/>
          <pc:sldMk cId="2257530204" sldId="2145707801"/>
        </pc:sldMkLst>
      </pc:sldChg>
      <pc:sldChg chg="addSp delSp modSp add mod ord">
        <pc:chgData name="Dalibor Slovák" userId="84fe05da-dfa5-4f7b-9e58-0411b83d4960" providerId="ADAL" clId="{19A108E5-A1C5-4085-A699-2A27F5626B67}" dt="2024-01-22T21:48:25.950" v="6059" actId="1035"/>
        <pc:sldMkLst>
          <pc:docMk/>
          <pc:sldMk cId="126545396" sldId="2145707802"/>
        </pc:sldMkLst>
      </pc:sldChg>
      <pc:sldChg chg="addSp delSp modSp add mod ord">
        <pc:chgData name="Dalibor Slovák" userId="84fe05da-dfa5-4f7b-9e58-0411b83d4960" providerId="ADAL" clId="{19A108E5-A1C5-4085-A699-2A27F5626B67}" dt="2024-01-22T21:49:59.401" v="6152"/>
        <pc:sldMkLst>
          <pc:docMk/>
          <pc:sldMk cId="1142735746" sldId="2145707803"/>
        </pc:sldMkLst>
      </pc:sldChg>
      <pc:sldChg chg="addSp delSp modSp add mod ord">
        <pc:chgData name="Dalibor Slovák" userId="84fe05da-dfa5-4f7b-9e58-0411b83d4960" providerId="ADAL" clId="{19A108E5-A1C5-4085-A699-2A27F5626B67}" dt="2024-01-31T12:27:22.036" v="14108" actId="1037"/>
        <pc:sldMkLst>
          <pc:docMk/>
          <pc:sldMk cId="1619163843" sldId="2145707804"/>
        </pc:sldMkLst>
      </pc:sldChg>
      <pc:sldChg chg="addSp delSp modSp add mod">
        <pc:chgData name="Dalibor Slovák" userId="84fe05da-dfa5-4f7b-9e58-0411b83d4960" providerId="ADAL" clId="{19A108E5-A1C5-4085-A699-2A27F5626B67}" dt="2024-01-23T11:44:15.827" v="6502" actId="166"/>
        <pc:sldMkLst>
          <pc:docMk/>
          <pc:sldMk cId="3532326257" sldId="2145707805"/>
        </pc:sldMkLst>
      </pc:sldChg>
      <pc:sldChg chg="add del replId">
        <pc:chgData name="Dalibor Slovák" userId="84fe05da-dfa5-4f7b-9e58-0411b83d4960" providerId="ADAL" clId="{19A108E5-A1C5-4085-A699-2A27F5626B67}" dt="2024-01-23T11:43:29.579" v="6414" actId="47"/>
        <pc:sldMkLst>
          <pc:docMk/>
          <pc:sldMk cId="3754652296" sldId="2145707806"/>
        </pc:sldMkLst>
      </pc:sldChg>
      <pc:sldChg chg="addSp delSp modSp add mod replId">
        <pc:chgData name="Dalibor Slovák" userId="84fe05da-dfa5-4f7b-9e58-0411b83d4960" providerId="ADAL" clId="{19A108E5-A1C5-4085-A699-2A27F5626B67}" dt="2024-01-23T11:53:16.431" v="6573" actId="14734"/>
        <pc:sldMkLst>
          <pc:docMk/>
          <pc:sldMk cId="1873008376" sldId="2145707807"/>
        </pc:sldMkLst>
      </pc:sldChg>
      <pc:sldChg chg="addSp delSp modSp add mod">
        <pc:chgData name="Dalibor Slovák" userId="84fe05da-dfa5-4f7b-9e58-0411b83d4960" providerId="ADAL" clId="{19A108E5-A1C5-4085-A699-2A27F5626B67}" dt="2024-01-23T11:44:52.942" v="6532" actId="166"/>
        <pc:sldMkLst>
          <pc:docMk/>
          <pc:sldMk cId="4160204782" sldId="2145707808"/>
        </pc:sldMkLst>
      </pc:sldChg>
      <pc:sldChg chg="addSp delSp modSp add mod">
        <pc:chgData name="Dalibor Slovák" userId="84fe05da-dfa5-4f7b-9e58-0411b83d4960" providerId="ADAL" clId="{19A108E5-A1C5-4085-A699-2A27F5626B67}" dt="2024-01-23T12:03:14.564" v="6790" actId="207"/>
        <pc:sldMkLst>
          <pc:docMk/>
          <pc:sldMk cId="4142158435" sldId="2145707809"/>
        </pc:sldMkLst>
      </pc:sldChg>
      <pc:sldChg chg="addSp delSp modSp add mod">
        <pc:chgData name="Dalibor Slovák" userId="84fe05da-dfa5-4f7b-9e58-0411b83d4960" providerId="ADAL" clId="{19A108E5-A1C5-4085-A699-2A27F5626B67}" dt="2024-01-23T12:22:34.471" v="7000"/>
        <pc:sldMkLst>
          <pc:docMk/>
          <pc:sldMk cId="1203186363" sldId="2145707810"/>
        </pc:sldMkLst>
      </pc:sldChg>
      <pc:sldChg chg="addSp delSp modSp add mod ord">
        <pc:chgData name="Dalibor Slovák" userId="84fe05da-dfa5-4f7b-9e58-0411b83d4960" providerId="ADAL" clId="{19A108E5-A1C5-4085-A699-2A27F5626B67}" dt="2024-01-23T12:27:41.721" v="7049" actId="1037"/>
        <pc:sldMkLst>
          <pc:docMk/>
          <pc:sldMk cId="1620824808" sldId="2145707811"/>
        </pc:sldMkLst>
      </pc:sldChg>
      <pc:sldChg chg="addSp delSp modSp add mod">
        <pc:chgData name="Dalibor Slovák" userId="84fe05da-dfa5-4f7b-9e58-0411b83d4960" providerId="ADAL" clId="{19A108E5-A1C5-4085-A699-2A27F5626B67}" dt="2024-01-23T12:28:01.701" v="7062" actId="1038"/>
        <pc:sldMkLst>
          <pc:docMk/>
          <pc:sldMk cId="4176472656" sldId="2145707812"/>
        </pc:sldMkLst>
      </pc:sldChg>
      <pc:sldChg chg="addSp delSp modSp add mod ord">
        <pc:chgData name="Dalibor Slovák" userId="84fe05da-dfa5-4f7b-9e58-0411b83d4960" providerId="ADAL" clId="{19A108E5-A1C5-4085-A699-2A27F5626B67}" dt="2024-01-31T12:57:06.249" v="14465" actId="478"/>
        <pc:sldMkLst>
          <pc:docMk/>
          <pc:sldMk cId="1867651096" sldId="2145707813"/>
        </pc:sldMkLst>
      </pc:sldChg>
      <pc:sldChg chg="addSp delSp modSp add mod ord">
        <pc:chgData name="Dalibor Slovák" userId="84fe05da-dfa5-4f7b-9e58-0411b83d4960" providerId="ADAL" clId="{19A108E5-A1C5-4085-A699-2A27F5626B67}" dt="2024-01-31T13:01:04.174" v="14550" actId="1038"/>
        <pc:sldMkLst>
          <pc:docMk/>
          <pc:sldMk cId="3579453993" sldId="2145707814"/>
        </pc:sldMkLst>
      </pc:sldChg>
      <pc:sldChg chg="addSp delSp modSp add mod">
        <pc:chgData name="Dalibor Slovák" userId="84fe05da-dfa5-4f7b-9e58-0411b83d4960" providerId="ADAL" clId="{19A108E5-A1C5-4085-A699-2A27F5626B67}" dt="2024-01-31T21:56:30.211" v="17296"/>
        <pc:sldMkLst>
          <pc:docMk/>
          <pc:sldMk cId="4160173974" sldId="2145707815"/>
        </pc:sldMkLst>
      </pc:sldChg>
      <pc:sldChg chg="addSp delSp modSp add mod replId">
        <pc:chgData name="Dalibor Slovák" userId="84fe05da-dfa5-4f7b-9e58-0411b83d4960" providerId="ADAL" clId="{19A108E5-A1C5-4085-A699-2A27F5626B67}" dt="2024-01-31T21:56:37.599" v="17298"/>
        <pc:sldMkLst>
          <pc:docMk/>
          <pc:sldMk cId="4093864479" sldId="2145707816"/>
        </pc:sldMkLst>
      </pc:sldChg>
      <pc:sldChg chg="addSp delSp modSp add mod">
        <pc:chgData name="Dalibor Slovák" userId="84fe05da-dfa5-4f7b-9e58-0411b83d4960" providerId="ADAL" clId="{19A108E5-A1C5-4085-A699-2A27F5626B67}" dt="2024-01-23T13:08:22.731" v="7638" actId="6549"/>
        <pc:sldMkLst>
          <pc:docMk/>
          <pc:sldMk cId="1316068170" sldId="2145707817"/>
        </pc:sldMkLst>
      </pc:sldChg>
      <pc:sldChg chg="addSp delSp modSp add mod">
        <pc:chgData name="Dalibor Slovák" userId="84fe05da-dfa5-4f7b-9e58-0411b83d4960" providerId="ADAL" clId="{19A108E5-A1C5-4085-A699-2A27F5626B67}" dt="2024-01-23T13:08:30.468" v="7639"/>
        <pc:sldMkLst>
          <pc:docMk/>
          <pc:sldMk cId="1061670175" sldId="2145707818"/>
        </pc:sldMkLst>
      </pc:sldChg>
      <pc:sldChg chg="addSp delSp modSp add mod">
        <pc:chgData name="Dalibor Slovák" userId="84fe05da-dfa5-4f7b-9e58-0411b83d4960" providerId="ADAL" clId="{19A108E5-A1C5-4085-A699-2A27F5626B67}" dt="2024-01-23T22:18:44.256" v="9925" actId="208"/>
        <pc:sldMkLst>
          <pc:docMk/>
          <pc:sldMk cId="1238513244" sldId="2145707819"/>
        </pc:sldMkLst>
      </pc:sldChg>
      <pc:sldChg chg="addSp delSp modSp add mod replId">
        <pc:chgData name="Dalibor Slovák" userId="84fe05da-dfa5-4f7b-9e58-0411b83d4960" providerId="ADAL" clId="{19A108E5-A1C5-4085-A699-2A27F5626B67}" dt="2024-01-23T13:17:56.251" v="7801" actId="478"/>
        <pc:sldMkLst>
          <pc:docMk/>
          <pc:sldMk cId="1501482799" sldId="2145707820"/>
        </pc:sldMkLst>
      </pc:sldChg>
      <pc:sldChg chg="addSp delSp modSp add mod">
        <pc:chgData name="Dalibor Slovák" userId="84fe05da-dfa5-4f7b-9e58-0411b83d4960" providerId="ADAL" clId="{19A108E5-A1C5-4085-A699-2A27F5626B67}" dt="2024-01-23T13:34:41.387" v="8067" actId="20577"/>
        <pc:sldMkLst>
          <pc:docMk/>
          <pc:sldMk cId="645391310" sldId="2145707821"/>
        </pc:sldMkLst>
      </pc:sldChg>
      <pc:sldChg chg="addSp delSp modSp new del mod modClrScheme modShow chgLayout">
        <pc:chgData name="Dalibor Slovák" userId="84fe05da-dfa5-4f7b-9e58-0411b83d4960" providerId="ADAL" clId="{19A108E5-A1C5-4085-A699-2A27F5626B67}" dt="2024-01-31T12:12:54.759" v="14075" actId="47"/>
        <pc:sldMkLst>
          <pc:docMk/>
          <pc:sldMk cId="386879763" sldId="2145707822"/>
        </pc:sldMkLst>
      </pc:sldChg>
      <pc:sldChg chg="addSp delSp modSp add mod">
        <pc:chgData name="Dalibor Slovák" userId="84fe05da-dfa5-4f7b-9e58-0411b83d4960" providerId="ADAL" clId="{19A108E5-A1C5-4085-A699-2A27F5626B67}" dt="2024-01-23T22:21:16.070" v="10003" actId="1036"/>
        <pc:sldMkLst>
          <pc:docMk/>
          <pc:sldMk cId="4176792167" sldId="2145707823"/>
        </pc:sldMkLst>
      </pc:sldChg>
      <pc:sldChg chg="addSp delSp modSp add mod">
        <pc:chgData name="Dalibor Slovák" userId="84fe05da-dfa5-4f7b-9e58-0411b83d4960" providerId="ADAL" clId="{19A108E5-A1C5-4085-A699-2A27F5626B67}" dt="2024-01-24T08:28:44.968" v="11502" actId="208"/>
        <pc:sldMkLst>
          <pc:docMk/>
          <pc:sldMk cId="1216167446" sldId="2145707824"/>
        </pc:sldMkLst>
      </pc:sldChg>
      <pc:sldChg chg="addSp delSp modSp add mod">
        <pc:chgData name="Dalibor Slovák" userId="84fe05da-dfa5-4f7b-9e58-0411b83d4960" providerId="ADAL" clId="{19A108E5-A1C5-4085-A699-2A27F5626B67}" dt="2024-01-24T10:26:35.834" v="12298"/>
        <pc:sldMkLst>
          <pc:docMk/>
          <pc:sldMk cId="1233675911" sldId="2145707825"/>
        </pc:sldMkLst>
      </pc:sldChg>
      <pc:sldChg chg="addSp delSp modSp add mod">
        <pc:chgData name="Dalibor Slovák" userId="84fe05da-dfa5-4f7b-9e58-0411b83d4960" providerId="ADAL" clId="{19A108E5-A1C5-4085-A699-2A27F5626B67}" dt="2024-01-24T10:26:39.064" v="12299"/>
        <pc:sldMkLst>
          <pc:docMk/>
          <pc:sldMk cId="359399686" sldId="2145707826"/>
        </pc:sldMkLst>
      </pc:sldChg>
      <pc:sldChg chg="addSp delSp modSp add mod">
        <pc:chgData name="Dalibor Slovák" userId="84fe05da-dfa5-4f7b-9e58-0411b83d4960" providerId="ADAL" clId="{19A108E5-A1C5-4085-A699-2A27F5626B67}" dt="2024-01-24T09:23:02.629" v="12041" actId="20577"/>
        <pc:sldMkLst>
          <pc:docMk/>
          <pc:sldMk cId="122588642" sldId="2145707827"/>
        </pc:sldMkLst>
      </pc:sldChg>
      <pc:sldChg chg="addSp delSp modSp add mod">
        <pc:chgData name="Dalibor Slovák" userId="84fe05da-dfa5-4f7b-9e58-0411b83d4960" providerId="ADAL" clId="{19A108E5-A1C5-4085-A699-2A27F5626B67}" dt="2024-01-24T09:30:46.801" v="12126" actId="14100"/>
        <pc:sldMkLst>
          <pc:docMk/>
          <pc:sldMk cId="719182064" sldId="2145707828"/>
        </pc:sldMkLst>
      </pc:sldChg>
      <pc:sldChg chg="add del">
        <pc:chgData name="Dalibor Slovák" userId="84fe05da-dfa5-4f7b-9e58-0411b83d4960" providerId="ADAL" clId="{19A108E5-A1C5-4085-A699-2A27F5626B67}" dt="2024-01-24T12:24:48.112" v="13078" actId="47"/>
        <pc:sldMkLst>
          <pc:docMk/>
          <pc:sldMk cId="2132046113" sldId="2145707829"/>
        </pc:sldMkLst>
      </pc:sldChg>
      <pc:sldChg chg="addSp delSp modSp new del mod modClrScheme modShow chgLayout">
        <pc:chgData name="Dalibor Slovák" userId="84fe05da-dfa5-4f7b-9e58-0411b83d4960" providerId="ADAL" clId="{19A108E5-A1C5-4085-A699-2A27F5626B67}" dt="2024-01-31T10:24:54.653" v="14074" actId="47"/>
        <pc:sldMkLst>
          <pc:docMk/>
          <pc:sldMk cId="2733621743" sldId="2145707829"/>
        </pc:sldMkLst>
      </pc:sldChg>
      <pc:sldChg chg="addSp modSp new mod modShow">
        <pc:chgData name="Dalibor Slovák" userId="84fe05da-dfa5-4f7b-9e58-0411b83d4960" providerId="ADAL" clId="{19A108E5-A1C5-4085-A699-2A27F5626B67}" dt="2024-01-31T21:28:20.958" v="16026" actId="14100"/>
        <pc:sldMkLst>
          <pc:docMk/>
          <pc:sldMk cId="3425027190" sldId="2145707830"/>
        </pc:sldMkLst>
      </pc:sldChg>
      <pc:sldChg chg="delSp add mod">
        <pc:chgData name="Dalibor Slovák" userId="84fe05da-dfa5-4f7b-9e58-0411b83d4960" providerId="ADAL" clId="{19A108E5-A1C5-4085-A699-2A27F5626B67}" dt="2024-01-31T12:24:56.188" v="14078" actId="478"/>
        <pc:sldMkLst>
          <pc:docMk/>
          <pc:sldMk cId="618379950" sldId="2145707831"/>
        </pc:sldMkLst>
      </pc:sldChg>
      <pc:sldChg chg="addSp delSp modSp add mod">
        <pc:chgData name="Dalibor Slovák" userId="84fe05da-dfa5-4f7b-9e58-0411b83d4960" providerId="ADAL" clId="{19A108E5-A1C5-4085-A699-2A27F5626B67}" dt="2024-01-31T12:47:24.412" v="14349" actId="1038"/>
        <pc:sldMkLst>
          <pc:docMk/>
          <pc:sldMk cId="3038658634" sldId="2145707832"/>
        </pc:sldMkLst>
      </pc:sldChg>
      <pc:sldChg chg="addSp delSp modSp add mod">
        <pc:chgData name="Dalibor Slovák" userId="84fe05da-dfa5-4f7b-9e58-0411b83d4960" providerId="ADAL" clId="{19A108E5-A1C5-4085-A699-2A27F5626B67}" dt="2024-01-31T12:51:36.753" v="14456" actId="1037"/>
        <pc:sldMkLst>
          <pc:docMk/>
          <pc:sldMk cId="166905288" sldId="2145707833"/>
        </pc:sldMkLst>
      </pc:sldChg>
      <pc:sldChg chg="addSp delSp modSp add mod">
        <pc:chgData name="Dalibor Slovák" userId="84fe05da-dfa5-4f7b-9e58-0411b83d4960" providerId="ADAL" clId="{19A108E5-A1C5-4085-A699-2A27F5626B67}" dt="2024-01-31T13:09:42.887" v="14748" actId="478"/>
        <pc:sldMkLst>
          <pc:docMk/>
          <pc:sldMk cId="2199644246" sldId="2145707834"/>
        </pc:sldMkLst>
      </pc:sldChg>
      <pc:sldChg chg="addSp delSp modSp add mod ord">
        <pc:chgData name="Dalibor Slovák" userId="84fe05da-dfa5-4f7b-9e58-0411b83d4960" providerId="ADAL" clId="{19A108E5-A1C5-4085-A699-2A27F5626B67}" dt="2024-01-31T21:56:33.647" v="17297"/>
        <pc:sldMkLst>
          <pc:docMk/>
          <pc:sldMk cId="4277430771" sldId="2145707835"/>
        </pc:sldMkLst>
      </pc:sldChg>
      <pc:sldChg chg="add del mod modShow">
        <pc:chgData name="Dalibor Slovák" userId="84fe05da-dfa5-4f7b-9e58-0411b83d4960" providerId="ADAL" clId="{19A108E5-A1C5-4085-A699-2A27F5626B67}" dt="2024-01-31T14:33:05.762" v="15588" actId="47"/>
        <pc:sldMkLst>
          <pc:docMk/>
          <pc:sldMk cId="3610205239" sldId="2145707836"/>
        </pc:sldMkLst>
      </pc:sldChg>
      <pc:sldChg chg="add del mod modShow">
        <pc:chgData name="Dalibor Slovák" userId="84fe05da-dfa5-4f7b-9e58-0411b83d4960" providerId="ADAL" clId="{19A108E5-A1C5-4085-A699-2A27F5626B67}" dt="2024-01-31T14:10:59.329" v="15299" actId="47"/>
        <pc:sldMkLst>
          <pc:docMk/>
          <pc:sldMk cId="4277230639" sldId="2145707837"/>
        </pc:sldMkLst>
      </pc:sldChg>
      <pc:sldChg chg="addSp delSp modSp new mod">
        <pc:chgData name="Dalibor Slovák" userId="84fe05da-dfa5-4f7b-9e58-0411b83d4960" providerId="ADAL" clId="{19A108E5-A1C5-4085-A699-2A27F5626B67}" dt="2024-01-31T21:20:36.535" v="15621" actId="20577"/>
        <pc:sldMkLst>
          <pc:docMk/>
          <pc:sldMk cId="2111764822" sldId="2145707838"/>
        </pc:sldMkLst>
      </pc:sldChg>
      <pc:sldChg chg="add del mod modShow">
        <pc:chgData name="Dalibor Slovák" userId="84fe05da-dfa5-4f7b-9e58-0411b83d4960" providerId="ADAL" clId="{19A108E5-A1C5-4085-A699-2A27F5626B67}" dt="2024-01-31T14:33:04.934" v="15587" actId="47"/>
        <pc:sldMkLst>
          <pc:docMk/>
          <pc:sldMk cId="947925566" sldId="2145707839"/>
        </pc:sldMkLst>
      </pc:sldChg>
      <pc:sldChg chg="modSp add mod">
        <pc:chgData name="Dalibor Slovák" userId="84fe05da-dfa5-4f7b-9e58-0411b83d4960" providerId="ADAL" clId="{19A108E5-A1C5-4085-A699-2A27F5626B67}" dt="2024-01-31T21:27:16.925" v="15980" actId="20577"/>
        <pc:sldMkLst>
          <pc:docMk/>
          <pc:sldMk cId="1127740577" sldId="2145707839"/>
        </pc:sldMkLst>
      </pc:sldChg>
      <pc:sldChg chg="addSp delSp modSp add mod">
        <pc:chgData name="Dalibor Slovák" userId="84fe05da-dfa5-4f7b-9e58-0411b83d4960" providerId="ADAL" clId="{19A108E5-A1C5-4085-A699-2A27F5626B67}" dt="2024-01-31T21:48:18.569" v="17023" actId="113"/>
        <pc:sldMkLst>
          <pc:docMk/>
          <pc:sldMk cId="2636744649" sldId="2145707840"/>
        </pc:sldMkLst>
      </pc:sldChg>
      <pc:sldChg chg="addSp delSp modSp add mod">
        <pc:chgData name="Dalibor Slovák" userId="84fe05da-dfa5-4f7b-9e58-0411b83d4960" providerId="ADAL" clId="{19A108E5-A1C5-4085-A699-2A27F5626B67}" dt="2024-01-31T21:37:43.548" v="16498" actId="1036"/>
        <pc:sldMkLst>
          <pc:docMk/>
          <pc:sldMk cId="1976999851" sldId="2145707841"/>
        </pc:sldMkLst>
      </pc:sldChg>
      <pc:sldChg chg="addSp delSp modSp add mod">
        <pc:chgData name="Dalibor Slovák" userId="84fe05da-dfa5-4f7b-9e58-0411b83d4960" providerId="ADAL" clId="{19A108E5-A1C5-4085-A699-2A27F5626B67}" dt="2024-01-31T21:47:55.631" v="17020" actId="113"/>
        <pc:sldMkLst>
          <pc:docMk/>
          <pc:sldMk cId="2128415031" sldId="2145707842"/>
        </pc:sldMkLst>
      </pc:sldChg>
      <pc:sldChg chg="add del">
        <pc:chgData name="Dalibor Slovák" userId="84fe05da-dfa5-4f7b-9e58-0411b83d4960" providerId="ADAL" clId="{19A108E5-A1C5-4085-A699-2A27F5626B67}" dt="2024-01-31T21:50:26.285" v="17028" actId="47"/>
        <pc:sldMkLst>
          <pc:docMk/>
          <pc:sldMk cId="354236690" sldId="2145707843"/>
        </pc:sldMkLst>
      </pc:sldChg>
      <pc:sldChg chg="addSp delSp modSp add mod ord">
        <pc:chgData name="Dalibor Slovák" userId="84fe05da-dfa5-4f7b-9e58-0411b83d4960" providerId="ADAL" clId="{19A108E5-A1C5-4085-A699-2A27F5626B67}" dt="2024-01-31T21:54:22.528" v="17295" actId="14100"/>
        <pc:sldMkLst>
          <pc:docMk/>
          <pc:sldMk cId="2897131448" sldId="2145707844"/>
        </pc:sldMkLst>
      </pc:sldChg>
    </pc:docChg>
  </pc:docChgLst>
  <pc:docChgLst>
    <pc:chgData name="Dalibor Slovák" userId="84fe05da-dfa5-4f7b-9e58-0411b83d4960" providerId="ADAL" clId="{04CDC353-D468-4438-B1BD-99248282BDCF}"/>
    <pc:docChg chg="undo redo custSel addSld delSld modSld sldOrd modSection">
      <pc:chgData name="Dalibor Slovák" userId="84fe05da-dfa5-4f7b-9e58-0411b83d4960" providerId="ADAL" clId="{04CDC353-D468-4438-B1BD-99248282BDCF}" dt="2024-09-26T11:31:25.451" v="28754"/>
      <pc:docMkLst>
        <pc:docMk/>
      </pc:docMkLst>
      <pc:sldChg chg="modSp mod">
        <pc:chgData name="Dalibor Slovák" userId="84fe05da-dfa5-4f7b-9e58-0411b83d4960" providerId="ADAL" clId="{04CDC353-D468-4438-B1BD-99248282BDCF}" dt="2024-09-04T12:55:22.354" v="8" actId="13926"/>
        <pc:sldMkLst>
          <pc:docMk/>
          <pc:sldMk cId="2841334400" sldId="281"/>
        </pc:sldMkLst>
      </pc:sldChg>
      <pc:sldChg chg="addSp delSp modSp mod modAnim">
        <pc:chgData name="Dalibor Slovák" userId="84fe05da-dfa5-4f7b-9e58-0411b83d4960" providerId="ADAL" clId="{04CDC353-D468-4438-B1BD-99248282BDCF}" dt="2024-09-24T11:10:59.897" v="26537" actId="20577"/>
        <pc:sldMkLst>
          <pc:docMk/>
          <pc:sldMk cId="3701969209" sldId="748"/>
        </pc:sldMkLst>
      </pc:sldChg>
      <pc:sldChg chg="modSp add mod">
        <pc:chgData name="Dalibor Slovák" userId="84fe05da-dfa5-4f7b-9e58-0411b83d4960" providerId="ADAL" clId="{04CDC353-D468-4438-B1BD-99248282BDCF}" dt="2024-09-05T09:28:51.219" v="5393" actId="20577"/>
        <pc:sldMkLst>
          <pc:docMk/>
          <pc:sldMk cId="138022896" sldId="907"/>
        </pc:sldMkLst>
      </pc:sldChg>
      <pc:sldChg chg="modSp add mod">
        <pc:chgData name="Dalibor Slovák" userId="84fe05da-dfa5-4f7b-9e58-0411b83d4960" providerId="ADAL" clId="{04CDC353-D468-4438-B1BD-99248282BDCF}" dt="2024-09-24T11:23:47.495" v="26690" actId="1036"/>
        <pc:sldMkLst>
          <pc:docMk/>
          <pc:sldMk cId="117409488" sldId="1198"/>
        </pc:sldMkLst>
      </pc:sldChg>
      <pc:sldChg chg="del">
        <pc:chgData name="Dalibor Slovák" userId="84fe05da-dfa5-4f7b-9e58-0411b83d4960" providerId="ADAL" clId="{04CDC353-D468-4438-B1BD-99248282BDCF}" dt="2024-09-05T09:04:17.761" v="5066" actId="47"/>
        <pc:sldMkLst>
          <pc:docMk/>
          <pc:sldMk cId="3674093348" sldId="1387"/>
        </pc:sldMkLst>
      </pc:sldChg>
      <pc:sldChg chg="del">
        <pc:chgData name="Dalibor Slovák" userId="84fe05da-dfa5-4f7b-9e58-0411b83d4960" providerId="ADAL" clId="{04CDC353-D468-4438-B1BD-99248282BDCF}" dt="2024-09-05T09:04:18.469" v="5067" actId="47"/>
        <pc:sldMkLst>
          <pc:docMk/>
          <pc:sldMk cId="3722304212" sldId="1388"/>
        </pc:sldMkLst>
      </pc:sldChg>
      <pc:sldChg chg="del">
        <pc:chgData name="Dalibor Slovák" userId="84fe05da-dfa5-4f7b-9e58-0411b83d4960" providerId="ADAL" clId="{04CDC353-D468-4438-B1BD-99248282BDCF}" dt="2024-09-05T09:30:32.851" v="5423" actId="47"/>
        <pc:sldMkLst>
          <pc:docMk/>
          <pc:sldMk cId="2498647990" sldId="1395"/>
        </pc:sldMkLst>
      </pc:sldChg>
      <pc:sldChg chg="del">
        <pc:chgData name="Dalibor Slovák" userId="84fe05da-dfa5-4f7b-9e58-0411b83d4960" providerId="ADAL" clId="{04CDC353-D468-4438-B1BD-99248282BDCF}" dt="2024-09-05T09:30:34.294" v="5424" actId="47"/>
        <pc:sldMkLst>
          <pc:docMk/>
          <pc:sldMk cId="1831674727" sldId="1409"/>
        </pc:sldMkLst>
      </pc:sldChg>
      <pc:sldChg chg="del">
        <pc:chgData name="Dalibor Slovák" userId="84fe05da-dfa5-4f7b-9e58-0411b83d4960" providerId="ADAL" clId="{04CDC353-D468-4438-B1BD-99248282BDCF}" dt="2024-09-05T09:30:35.604" v="5425" actId="47"/>
        <pc:sldMkLst>
          <pc:docMk/>
          <pc:sldMk cId="2195794703" sldId="1424"/>
        </pc:sldMkLst>
      </pc:sldChg>
      <pc:sldChg chg="modSp mod">
        <pc:chgData name="Dalibor Slovák" userId="84fe05da-dfa5-4f7b-9e58-0411b83d4960" providerId="ADAL" clId="{04CDC353-D468-4438-B1BD-99248282BDCF}" dt="2024-09-26T06:45:54.590" v="27371" actId="20577"/>
        <pc:sldMkLst>
          <pc:docMk/>
          <pc:sldMk cId="2145654674" sldId="1517"/>
        </pc:sldMkLst>
      </pc:sldChg>
      <pc:sldChg chg="addSp delSp modSp mod">
        <pc:chgData name="Dalibor Slovák" userId="84fe05da-dfa5-4f7b-9e58-0411b83d4960" providerId="ADAL" clId="{04CDC353-D468-4438-B1BD-99248282BDCF}" dt="2024-09-23T08:45:54.901" v="19284" actId="478"/>
        <pc:sldMkLst>
          <pc:docMk/>
          <pc:sldMk cId="187778732" sldId="1531"/>
        </pc:sldMkLst>
      </pc:sldChg>
      <pc:sldChg chg="modSp add mod modAnim">
        <pc:chgData name="Dalibor Slovák" userId="84fe05da-dfa5-4f7b-9e58-0411b83d4960" providerId="ADAL" clId="{04CDC353-D468-4438-B1BD-99248282BDCF}" dt="2024-09-24T11:18:27.903" v="26605"/>
        <pc:sldMkLst>
          <pc:docMk/>
          <pc:sldMk cId="1574340119" sldId="1970"/>
        </pc:sldMkLst>
      </pc:sldChg>
      <pc:sldChg chg="modSp add mod">
        <pc:chgData name="Dalibor Slovák" userId="84fe05da-dfa5-4f7b-9e58-0411b83d4960" providerId="ADAL" clId="{04CDC353-D468-4438-B1BD-99248282BDCF}" dt="2024-09-05T09:29:17.507" v="5419" actId="1036"/>
        <pc:sldMkLst>
          <pc:docMk/>
          <pc:sldMk cId="2219176502" sldId="2047"/>
        </pc:sldMkLst>
      </pc:sldChg>
      <pc:sldChg chg="modSp add mod">
        <pc:chgData name="Dalibor Slovák" userId="84fe05da-dfa5-4f7b-9e58-0411b83d4960" providerId="ADAL" clId="{04CDC353-D468-4438-B1BD-99248282BDCF}" dt="2024-09-24T11:17:56.999" v="26602" actId="20577"/>
        <pc:sldMkLst>
          <pc:docMk/>
          <pc:sldMk cId="3191946642" sldId="2162"/>
        </pc:sldMkLst>
      </pc:sldChg>
      <pc:sldChg chg="addSp delSp modSp mod ord">
        <pc:chgData name="Dalibor Slovák" userId="84fe05da-dfa5-4f7b-9e58-0411b83d4960" providerId="ADAL" clId="{04CDC353-D468-4438-B1BD-99248282BDCF}" dt="2024-09-20T14:50:23.164" v="17589"/>
        <pc:sldMkLst>
          <pc:docMk/>
          <pc:sldMk cId="1303771187" sldId="2201"/>
        </pc:sldMkLst>
      </pc:sldChg>
      <pc:sldChg chg="del">
        <pc:chgData name="Dalibor Slovák" userId="84fe05da-dfa5-4f7b-9e58-0411b83d4960" providerId="ADAL" clId="{04CDC353-D468-4438-B1BD-99248282BDCF}" dt="2024-09-24T09:51:02.965" v="26188" actId="47"/>
        <pc:sldMkLst>
          <pc:docMk/>
          <pc:sldMk cId="2952188747" sldId="2209"/>
        </pc:sldMkLst>
      </pc:sldChg>
      <pc:sldChg chg="addSp delSp modSp mod ord">
        <pc:chgData name="Dalibor Slovák" userId="84fe05da-dfa5-4f7b-9e58-0411b83d4960" providerId="ADAL" clId="{04CDC353-D468-4438-B1BD-99248282BDCF}" dt="2024-09-24T09:41:12.404" v="25886" actId="478"/>
        <pc:sldMkLst>
          <pc:docMk/>
          <pc:sldMk cId="3263537651" sldId="2210"/>
        </pc:sldMkLst>
      </pc:sldChg>
      <pc:sldChg chg="addSp delSp modSp mod">
        <pc:chgData name="Dalibor Slovák" userId="84fe05da-dfa5-4f7b-9e58-0411b83d4960" providerId="ADAL" clId="{04CDC353-D468-4438-B1BD-99248282BDCF}" dt="2024-09-24T09:41:23.956" v="25888" actId="20577"/>
        <pc:sldMkLst>
          <pc:docMk/>
          <pc:sldMk cId="331548945" sldId="2212"/>
        </pc:sldMkLst>
      </pc:sldChg>
      <pc:sldChg chg="modSp add mod">
        <pc:chgData name="Dalibor Slovák" userId="84fe05da-dfa5-4f7b-9e58-0411b83d4960" providerId="ADAL" clId="{04CDC353-D468-4438-B1BD-99248282BDCF}" dt="2024-09-24T11:22:28.962" v="26623" actId="14100"/>
        <pc:sldMkLst>
          <pc:docMk/>
          <pc:sldMk cId="1337789845" sldId="2223"/>
        </pc:sldMkLst>
      </pc:sldChg>
      <pc:sldChg chg="modSp add mod">
        <pc:chgData name="Dalibor Slovák" userId="84fe05da-dfa5-4f7b-9e58-0411b83d4960" providerId="ADAL" clId="{04CDC353-D468-4438-B1BD-99248282BDCF}" dt="2024-09-24T11:23:02.979" v="26657" actId="1035"/>
        <pc:sldMkLst>
          <pc:docMk/>
          <pc:sldMk cId="3597036526" sldId="2226"/>
        </pc:sldMkLst>
      </pc:sldChg>
      <pc:sldChg chg="addSp delSp modSp mod">
        <pc:chgData name="Dalibor Slovák" userId="84fe05da-dfa5-4f7b-9e58-0411b83d4960" providerId="ADAL" clId="{04CDC353-D468-4438-B1BD-99248282BDCF}" dt="2024-09-20T11:26:38.211" v="15062" actId="1036"/>
        <pc:sldMkLst>
          <pc:docMk/>
          <pc:sldMk cId="2903204766" sldId="2416"/>
        </pc:sldMkLst>
        <pc:spChg chg="mod">
          <ac:chgData name="Dalibor Slovák" userId="84fe05da-dfa5-4f7b-9e58-0411b83d4960" providerId="ADAL" clId="{04CDC353-D468-4438-B1BD-99248282BDCF}" dt="2024-09-20T11:24:26.035" v="15018" actId="20577"/>
          <ac:spMkLst>
            <pc:docMk/>
            <pc:sldMk cId="2903204766" sldId="2416"/>
            <ac:spMk id="6" creationId="{6E7A512A-C49F-49AB-18CE-8AAAF50057A8}"/>
          </ac:spMkLst>
        </pc:spChg>
        <pc:spChg chg="mod">
          <ac:chgData name="Dalibor Slovák" userId="84fe05da-dfa5-4f7b-9e58-0411b83d4960" providerId="ADAL" clId="{04CDC353-D468-4438-B1BD-99248282BDCF}" dt="2024-09-20T11:24:07.426" v="15016" actId="1038"/>
          <ac:spMkLst>
            <pc:docMk/>
            <pc:sldMk cId="2903204766" sldId="2416"/>
            <ac:spMk id="15" creationId="{FE2317CB-E064-482F-A417-BA409F6FDA11}"/>
          </ac:spMkLst>
        </pc:spChg>
        <pc:spChg chg="mod">
          <ac:chgData name="Dalibor Slovák" userId="84fe05da-dfa5-4f7b-9e58-0411b83d4960" providerId="ADAL" clId="{04CDC353-D468-4438-B1BD-99248282BDCF}" dt="2024-09-20T11:24:07.426" v="15016" actId="1038"/>
          <ac:spMkLst>
            <pc:docMk/>
            <pc:sldMk cId="2903204766" sldId="2416"/>
            <ac:spMk id="18" creationId="{F2BB7556-A0A2-4855-BC4B-CA4A7890A0C0}"/>
          </ac:spMkLst>
        </pc:spChg>
        <pc:spChg chg="add mod">
          <ac:chgData name="Dalibor Slovák" userId="84fe05da-dfa5-4f7b-9e58-0411b83d4960" providerId="ADAL" clId="{04CDC353-D468-4438-B1BD-99248282BDCF}" dt="2024-09-20T11:25:33.728" v="15023"/>
          <ac:spMkLst>
            <pc:docMk/>
            <pc:sldMk cId="2903204766" sldId="2416"/>
            <ac:spMk id="19" creationId="{858DA0D2-7A3C-7948-5A44-B29438CC5177}"/>
          </ac:spMkLst>
        </pc:spChg>
        <pc:spChg chg="add mod">
          <ac:chgData name="Dalibor Slovák" userId="84fe05da-dfa5-4f7b-9e58-0411b83d4960" providerId="ADAL" clId="{04CDC353-D468-4438-B1BD-99248282BDCF}" dt="2024-09-20T11:25:33.728" v="15023"/>
          <ac:spMkLst>
            <pc:docMk/>
            <pc:sldMk cId="2903204766" sldId="2416"/>
            <ac:spMk id="21" creationId="{C496B124-F092-9E69-EA40-472A46F532A3}"/>
          </ac:spMkLst>
        </pc:spChg>
        <pc:spChg chg="mod">
          <ac:chgData name="Dalibor Slovák" userId="84fe05da-dfa5-4f7b-9e58-0411b83d4960" providerId="ADAL" clId="{04CDC353-D468-4438-B1BD-99248282BDCF}" dt="2024-09-20T11:24:28.979" v="15022" actId="20577"/>
          <ac:spMkLst>
            <pc:docMk/>
            <pc:sldMk cId="2903204766" sldId="2416"/>
            <ac:spMk id="27" creationId="{BFE71A47-CE4A-4FB3-BC58-B44297A56834}"/>
          </ac:spMkLst>
        </pc:spChg>
        <pc:cxnChg chg="mod">
          <ac:chgData name="Dalibor Slovák" userId="84fe05da-dfa5-4f7b-9e58-0411b83d4960" providerId="ADAL" clId="{04CDC353-D468-4438-B1BD-99248282BDCF}" dt="2024-09-20T11:24:07.426" v="15016" actId="1038"/>
          <ac:cxnSpMkLst>
            <pc:docMk/>
            <pc:sldMk cId="2903204766" sldId="2416"/>
            <ac:cxnSpMk id="9" creationId="{CC21B557-141E-4324-8653-ED129AC39BAD}"/>
          </ac:cxnSpMkLst>
        </pc:cxnChg>
        <pc:cxnChg chg="mod">
          <ac:chgData name="Dalibor Slovák" userId="84fe05da-dfa5-4f7b-9e58-0411b83d4960" providerId="ADAL" clId="{04CDC353-D468-4438-B1BD-99248282BDCF}" dt="2024-09-20T11:24:07.426" v="15016" actId="1038"/>
          <ac:cxnSpMkLst>
            <pc:docMk/>
            <pc:sldMk cId="2903204766" sldId="2416"/>
            <ac:cxnSpMk id="12" creationId="{9BD97CD0-DD6E-4538-9314-0022C1C485E7}"/>
          </ac:cxnSpMkLst>
        </pc:cxnChg>
        <pc:cxnChg chg="add mod">
          <ac:chgData name="Dalibor Slovák" userId="84fe05da-dfa5-4f7b-9e58-0411b83d4960" providerId="ADAL" clId="{04CDC353-D468-4438-B1BD-99248282BDCF}" dt="2024-09-20T11:26:33.585" v="15060" actId="14100"/>
          <ac:cxnSpMkLst>
            <pc:docMk/>
            <pc:sldMk cId="2903204766" sldId="2416"/>
            <ac:cxnSpMk id="14" creationId="{D151A45C-5253-06AC-4854-9A834686859A}"/>
          </ac:cxnSpMkLst>
        </pc:cxnChg>
        <pc:cxnChg chg="add mod">
          <ac:chgData name="Dalibor Slovák" userId="84fe05da-dfa5-4f7b-9e58-0411b83d4960" providerId="ADAL" clId="{04CDC353-D468-4438-B1BD-99248282BDCF}" dt="2024-09-20T11:25:33.728" v="15023"/>
          <ac:cxnSpMkLst>
            <pc:docMk/>
            <pc:sldMk cId="2903204766" sldId="2416"/>
            <ac:cxnSpMk id="20" creationId="{1CB5E9F2-99FE-72DD-F8CC-EE4A69C93387}"/>
          </ac:cxnSpMkLst>
        </pc:cxnChg>
        <pc:cxnChg chg="add mod">
          <ac:chgData name="Dalibor Slovák" userId="84fe05da-dfa5-4f7b-9e58-0411b83d4960" providerId="ADAL" clId="{04CDC353-D468-4438-B1BD-99248282BDCF}" dt="2024-09-20T11:25:33.728" v="15023"/>
          <ac:cxnSpMkLst>
            <pc:docMk/>
            <pc:sldMk cId="2903204766" sldId="2416"/>
            <ac:cxnSpMk id="22" creationId="{1A7B76BA-4906-00B1-1BAF-4BBD5D45C6D4}"/>
          </ac:cxnSpMkLst>
        </pc:cxnChg>
      </pc:sldChg>
      <pc:sldChg chg="addSp delSp modSp mod">
        <pc:chgData name="Dalibor Slovák" userId="84fe05da-dfa5-4f7b-9e58-0411b83d4960" providerId="ADAL" clId="{04CDC353-D468-4438-B1BD-99248282BDCF}" dt="2024-09-24T11:00:25.747" v="26328" actId="478"/>
        <pc:sldMkLst>
          <pc:docMk/>
          <pc:sldMk cId="2348542341" sldId="2145707335"/>
        </pc:sldMkLst>
      </pc:sldChg>
      <pc:sldChg chg="addSp delSp modSp mod">
        <pc:chgData name="Dalibor Slovák" userId="84fe05da-dfa5-4f7b-9e58-0411b83d4960" providerId="ADAL" clId="{04CDC353-D468-4438-B1BD-99248282BDCF}" dt="2024-09-24T11:02:12.632" v="26334" actId="478"/>
        <pc:sldMkLst>
          <pc:docMk/>
          <pc:sldMk cId="733778526" sldId="2145707336"/>
        </pc:sldMkLst>
      </pc:sldChg>
      <pc:sldChg chg="addSp delSp modSp mod ord">
        <pc:chgData name="Dalibor Slovák" userId="84fe05da-dfa5-4f7b-9e58-0411b83d4960" providerId="ADAL" clId="{04CDC353-D468-4438-B1BD-99248282BDCF}" dt="2024-09-23T06:40:33.099" v="18044"/>
        <pc:sldMkLst>
          <pc:docMk/>
          <pc:sldMk cId="779961771" sldId="2145707402"/>
        </pc:sldMkLst>
      </pc:sldChg>
      <pc:sldChg chg="modSp mod">
        <pc:chgData name="Dalibor Slovák" userId="84fe05da-dfa5-4f7b-9e58-0411b83d4960" providerId="ADAL" clId="{04CDC353-D468-4438-B1BD-99248282BDCF}" dt="2024-09-05T11:32:08.940" v="6241" actId="14100"/>
        <pc:sldMkLst>
          <pc:docMk/>
          <pc:sldMk cId="304686308" sldId="2145707416"/>
        </pc:sldMkLst>
      </pc:sldChg>
      <pc:sldChg chg="addSp delSp modSp mod">
        <pc:chgData name="Dalibor Slovák" userId="84fe05da-dfa5-4f7b-9e58-0411b83d4960" providerId="ADAL" clId="{04CDC353-D468-4438-B1BD-99248282BDCF}" dt="2024-09-19T08:58:18.207" v="14148" actId="20577"/>
        <pc:sldMkLst>
          <pc:docMk/>
          <pc:sldMk cId="663978000" sldId="2145707422"/>
        </pc:sldMkLst>
      </pc:sldChg>
      <pc:sldChg chg="addSp delSp modSp mod modAnim">
        <pc:chgData name="Dalibor Slovák" userId="84fe05da-dfa5-4f7b-9e58-0411b83d4960" providerId="ADAL" clId="{04CDC353-D468-4438-B1BD-99248282BDCF}" dt="2024-09-06T08:19:30.076" v="7477" actId="20577"/>
        <pc:sldMkLst>
          <pc:docMk/>
          <pc:sldMk cId="16639357" sldId="2145707463"/>
        </pc:sldMkLst>
      </pc:sldChg>
      <pc:sldChg chg="addSp delSp modSp mod">
        <pc:chgData name="Dalibor Slovák" userId="84fe05da-dfa5-4f7b-9e58-0411b83d4960" providerId="ADAL" clId="{04CDC353-D468-4438-B1BD-99248282BDCF}" dt="2024-09-26T11:29:16.761" v="28744" actId="167"/>
        <pc:sldMkLst>
          <pc:docMk/>
          <pc:sldMk cId="2347110871" sldId="2145707464"/>
        </pc:sldMkLst>
      </pc:sldChg>
      <pc:sldChg chg="addSp delSp modSp mod">
        <pc:chgData name="Dalibor Slovák" userId="84fe05da-dfa5-4f7b-9e58-0411b83d4960" providerId="ADAL" clId="{04CDC353-D468-4438-B1BD-99248282BDCF}" dt="2024-09-09T20:36:44.639" v="10278" actId="20577"/>
        <pc:sldMkLst>
          <pc:docMk/>
          <pc:sldMk cId="331699035" sldId="2145707471"/>
        </pc:sldMkLst>
      </pc:sldChg>
      <pc:sldChg chg="modSp add mod">
        <pc:chgData name="Dalibor Slovák" userId="84fe05da-dfa5-4f7b-9e58-0411b83d4960" providerId="ADAL" clId="{04CDC353-D468-4438-B1BD-99248282BDCF}" dt="2024-09-24T11:22:17.258" v="26620" actId="20577"/>
        <pc:sldMkLst>
          <pc:docMk/>
          <pc:sldMk cId="3659536701" sldId="2145707475"/>
        </pc:sldMkLst>
      </pc:sldChg>
      <pc:sldChg chg="modSp add mod modAnim">
        <pc:chgData name="Dalibor Slovák" userId="84fe05da-dfa5-4f7b-9e58-0411b83d4960" providerId="ADAL" clId="{04CDC353-D468-4438-B1BD-99248282BDCF}" dt="2024-09-24T11:19:29.335" v="26607"/>
        <pc:sldMkLst>
          <pc:docMk/>
          <pc:sldMk cId="2974407262" sldId="2145707500"/>
        </pc:sldMkLst>
      </pc:sldChg>
      <pc:sldChg chg="addSp delSp modSp mod">
        <pc:chgData name="Dalibor Slovák" userId="84fe05da-dfa5-4f7b-9e58-0411b83d4960" providerId="ADAL" clId="{04CDC353-D468-4438-B1BD-99248282BDCF}" dt="2024-09-26T06:55:20.464" v="27725" actId="1036"/>
        <pc:sldMkLst>
          <pc:docMk/>
          <pc:sldMk cId="4201929847" sldId="2145707503"/>
        </pc:sldMkLst>
      </pc:sldChg>
      <pc:sldChg chg="addSp delSp modSp mod">
        <pc:chgData name="Dalibor Slovák" userId="84fe05da-dfa5-4f7b-9e58-0411b83d4960" providerId="ADAL" clId="{04CDC353-D468-4438-B1BD-99248282BDCF}" dt="2024-09-26T07:29:33.323" v="28438" actId="20577"/>
        <pc:sldMkLst>
          <pc:docMk/>
          <pc:sldMk cId="2718590480" sldId="2145707505"/>
        </pc:sldMkLst>
      </pc:sldChg>
      <pc:sldChg chg="addSp delSp modSp mod">
        <pc:chgData name="Dalibor Slovák" userId="84fe05da-dfa5-4f7b-9e58-0411b83d4960" providerId="ADAL" clId="{04CDC353-D468-4438-B1BD-99248282BDCF}" dt="2024-09-17T08:35:52.443" v="10331" actId="20577"/>
        <pc:sldMkLst>
          <pc:docMk/>
          <pc:sldMk cId="1384716922" sldId="2145707512"/>
        </pc:sldMkLst>
        <pc:spChg chg="mod">
          <ac:chgData name="Dalibor Slovák" userId="84fe05da-dfa5-4f7b-9e58-0411b83d4960" providerId="ADAL" clId="{04CDC353-D468-4438-B1BD-99248282BDCF}" dt="2024-09-17T08:35:52.443" v="10331" actId="20577"/>
          <ac:spMkLst>
            <pc:docMk/>
            <pc:sldMk cId="1384716922" sldId="2145707512"/>
            <ac:spMk id="7" creationId="{138927E4-683C-A865-7729-ECD456D303A4}"/>
          </ac:spMkLst>
        </pc:spChg>
        <pc:spChg chg="mod">
          <ac:chgData name="Dalibor Slovák" userId="84fe05da-dfa5-4f7b-9e58-0411b83d4960" providerId="ADAL" clId="{04CDC353-D468-4438-B1BD-99248282BDCF}" dt="2024-09-17T08:35:50.249" v="10329" actId="13926"/>
          <ac:spMkLst>
            <pc:docMk/>
            <pc:sldMk cId="1384716922" sldId="2145707512"/>
            <ac:spMk id="8" creationId="{6642BCAC-B3F9-3890-3B4C-8A55C808B638}"/>
          </ac:spMkLst>
        </pc:spChg>
      </pc:sldChg>
      <pc:sldChg chg="addSp delSp modSp mod ord">
        <pc:chgData name="Dalibor Slovák" userId="84fe05da-dfa5-4f7b-9e58-0411b83d4960" providerId="ADAL" clId="{04CDC353-D468-4438-B1BD-99248282BDCF}" dt="2024-09-20T13:50:49.530" v="16610" actId="1038"/>
        <pc:sldMkLst>
          <pc:docMk/>
          <pc:sldMk cId="99461182" sldId="2145707514"/>
        </pc:sldMkLst>
      </pc:sldChg>
      <pc:sldChg chg="addSp delSp modSp mod">
        <pc:chgData name="Dalibor Slovák" userId="84fe05da-dfa5-4f7b-9e58-0411b83d4960" providerId="ADAL" clId="{04CDC353-D468-4438-B1BD-99248282BDCF}" dt="2024-09-26T11:29:39.002" v="28746"/>
        <pc:sldMkLst>
          <pc:docMk/>
          <pc:sldMk cId="2105520093" sldId="2145707516"/>
        </pc:sldMkLst>
      </pc:sldChg>
      <pc:sldChg chg="modSp add mod modAnim">
        <pc:chgData name="Dalibor Slovák" userId="84fe05da-dfa5-4f7b-9e58-0411b83d4960" providerId="ADAL" clId="{04CDC353-D468-4438-B1BD-99248282BDCF}" dt="2024-09-24T11:19:24.477" v="26606"/>
        <pc:sldMkLst>
          <pc:docMk/>
          <pc:sldMk cId="1550647695" sldId="2145707525"/>
        </pc:sldMkLst>
      </pc:sldChg>
      <pc:sldChg chg="addSp modSp del mod">
        <pc:chgData name="Dalibor Slovák" userId="84fe05da-dfa5-4f7b-9e58-0411b83d4960" providerId="ADAL" clId="{04CDC353-D468-4438-B1BD-99248282BDCF}" dt="2024-09-09T19:40:10.857" v="9859" actId="47"/>
        <pc:sldMkLst>
          <pc:docMk/>
          <pc:sldMk cId="1100496849" sldId="2145707531"/>
        </pc:sldMkLst>
      </pc:sldChg>
      <pc:sldChg chg="modSp add mod">
        <pc:chgData name="Dalibor Slovák" userId="84fe05da-dfa5-4f7b-9e58-0411b83d4960" providerId="ADAL" clId="{04CDC353-D468-4438-B1BD-99248282BDCF}" dt="2024-09-05T09:28:27.831" v="5379" actId="207"/>
        <pc:sldMkLst>
          <pc:docMk/>
          <pc:sldMk cId="3175046035" sldId="2145707532"/>
        </pc:sldMkLst>
      </pc:sldChg>
      <pc:sldChg chg="modSp add del mod modShow">
        <pc:chgData name="Dalibor Slovák" userId="84fe05da-dfa5-4f7b-9e58-0411b83d4960" providerId="ADAL" clId="{04CDC353-D468-4438-B1BD-99248282BDCF}" dt="2024-09-05T09:30:12.920" v="5422"/>
        <pc:sldMkLst>
          <pc:docMk/>
          <pc:sldMk cId="376224579" sldId="2145707533"/>
        </pc:sldMkLst>
      </pc:sldChg>
      <pc:sldChg chg="modSp add mod">
        <pc:chgData name="Dalibor Slovák" userId="84fe05da-dfa5-4f7b-9e58-0411b83d4960" providerId="ADAL" clId="{04CDC353-D468-4438-B1BD-99248282BDCF}" dt="2024-09-05T09:28:58.178" v="5396" actId="20577"/>
        <pc:sldMkLst>
          <pc:docMk/>
          <pc:sldMk cId="2050057670" sldId="2145707534"/>
        </pc:sldMkLst>
      </pc:sldChg>
      <pc:sldChg chg="addSp delSp modSp add mod">
        <pc:chgData name="Dalibor Slovák" userId="84fe05da-dfa5-4f7b-9e58-0411b83d4960" providerId="ADAL" clId="{04CDC353-D468-4438-B1BD-99248282BDCF}" dt="2024-09-24T11:26:50.133" v="26756" actId="20577"/>
        <pc:sldMkLst>
          <pc:docMk/>
          <pc:sldMk cId="3598249006" sldId="2145707535"/>
        </pc:sldMkLst>
      </pc:sldChg>
      <pc:sldChg chg="modSp add mod">
        <pc:chgData name="Dalibor Slovák" userId="84fe05da-dfa5-4f7b-9e58-0411b83d4960" providerId="ADAL" clId="{04CDC353-D468-4438-B1BD-99248282BDCF}" dt="2024-09-05T09:32:10.563" v="5428" actId="20577"/>
        <pc:sldMkLst>
          <pc:docMk/>
          <pc:sldMk cId="3042031456" sldId="2145707538"/>
        </pc:sldMkLst>
      </pc:sldChg>
      <pc:sldChg chg="modSp add mod">
        <pc:chgData name="Dalibor Slovák" userId="84fe05da-dfa5-4f7b-9e58-0411b83d4960" providerId="ADAL" clId="{04CDC353-D468-4438-B1BD-99248282BDCF}" dt="2024-09-05T09:32:31.746" v="5453" actId="1035"/>
        <pc:sldMkLst>
          <pc:docMk/>
          <pc:sldMk cId="1581429578" sldId="2145707540"/>
        </pc:sldMkLst>
      </pc:sldChg>
      <pc:sldChg chg="addSp delSp modSp del mod">
        <pc:chgData name="Dalibor Slovák" userId="84fe05da-dfa5-4f7b-9e58-0411b83d4960" providerId="ADAL" clId="{04CDC353-D468-4438-B1BD-99248282BDCF}" dt="2024-09-26T06:44:04.967" v="27346" actId="47"/>
        <pc:sldMkLst>
          <pc:docMk/>
          <pc:sldMk cId="442166517" sldId="2145707579"/>
        </pc:sldMkLst>
      </pc:sldChg>
      <pc:sldChg chg="addSp delSp modSp mod">
        <pc:chgData name="Dalibor Slovák" userId="84fe05da-dfa5-4f7b-9e58-0411b83d4960" providerId="ADAL" clId="{04CDC353-D468-4438-B1BD-99248282BDCF}" dt="2024-09-20T11:47:37.081" v="15427" actId="14100"/>
        <pc:sldMkLst>
          <pc:docMk/>
          <pc:sldMk cId="2582387081" sldId="2145707581"/>
        </pc:sldMkLst>
      </pc:sldChg>
      <pc:sldChg chg="addSp delSp modSp mod">
        <pc:chgData name="Dalibor Slovák" userId="84fe05da-dfa5-4f7b-9e58-0411b83d4960" providerId="ADAL" clId="{04CDC353-D468-4438-B1BD-99248282BDCF}" dt="2024-09-20T13:16:37.675" v="16207" actId="14100"/>
        <pc:sldMkLst>
          <pc:docMk/>
          <pc:sldMk cId="3400830987" sldId="2145707587"/>
        </pc:sldMkLst>
      </pc:sldChg>
      <pc:sldChg chg="addSp delSp modSp mod">
        <pc:chgData name="Dalibor Slovák" userId="84fe05da-dfa5-4f7b-9e58-0411b83d4960" providerId="ADAL" clId="{04CDC353-D468-4438-B1BD-99248282BDCF}" dt="2024-09-20T14:00:01.803" v="16660" actId="478"/>
        <pc:sldMkLst>
          <pc:docMk/>
          <pc:sldMk cId="1533032220" sldId="2145707592"/>
        </pc:sldMkLst>
        <pc:spChg chg="mod ord">
          <ac:chgData name="Dalibor Slovák" userId="84fe05da-dfa5-4f7b-9e58-0411b83d4960" providerId="ADAL" clId="{04CDC353-D468-4438-B1BD-99248282BDCF}" dt="2024-09-20T13:58:49.705" v="16642" actId="14100"/>
          <ac:spMkLst>
            <pc:docMk/>
            <pc:sldMk cId="1533032220" sldId="2145707592"/>
            <ac:spMk id="3" creationId="{BD34CD2F-09ED-9704-D82E-E699BD30896A}"/>
          </ac:spMkLst>
        </pc:spChg>
        <pc:spChg chg="mod">
          <ac:chgData name="Dalibor Slovák" userId="84fe05da-dfa5-4f7b-9e58-0411b83d4960" providerId="ADAL" clId="{04CDC353-D468-4438-B1BD-99248282BDCF}" dt="2024-09-20T13:58:42.185" v="16639" actId="1037"/>
          <ac:spMkLst>
            <pc:docMk/>
            <pc:sldMk cId="1533032220" sldId="2145707592"/>
            <ac:spMk id="4" creationId="{CBF4D70A-CEEF-11AA-C8F1-7CFFE6154A6A}"/>
          </ac:spMkLst>
        </pc:spChg>
        <pc:spChg chg="mod">
          <ac:chgData name="Dalibor Slovák" userId="84fe05da-dfa5-4f7b-9e58-0411b83d4960" providerId="ADAL" clId="{04CDC353-D468-4438-B1BD-99248282BDCF}" dt="2024-09-20T13:59:45.290" v="16658" actId="20577"/>
          <ac:spMkLst>
            <pc:docMk/>
            <pc:sldMk cId="1533032220" sldId="2145707592"/>
            <ac:spMk id="8" creationId="{16F20CB4-0DA8-4E73-8764-AFE59D1EE5F7}"/>
          </ac:spMkLst>
        </pc:spChg>
        <pc:cxnChg chg="add mod">
          <ac:chgData name="Dalibor Slovák" userId="84fe05da-dfa5-4f7b-9e58-0411b83d4960" providerId="ADAL" clId="{04CDC353-D468-4438-B1BD-99248282BDCF}" dt="2024-09-20T13:59:20.762" v="16656" actId="1035"/>
          <ac:cxnSpMkLst>
            <pc:docMk/>
            <pc:sldMk cId="1533032220" sldId="2145707592"/>
            <ac:cxnSpMk id="16" creationId="{8624D2FF-7FF2-90EB-87D3-16FE0D6AAAFE}"/>
          </ac:cxnSpMkLst>
        </pc:cxnChg>
      </pc:sldChg>
      <pc:sldChg chg="modSp add mod">
        <pc:chgData name="Dalibor Slovák" userId="84fe05da-dfa5-4f7b-9e58-0411b83d4960" providerId="ADAL" clId="{04CDC353-D468-4438-B1BD-99248282BDCF}" dt="2024-09-05T09:35:22.498" v="5459" actId="1036"/>
        <pc:sldMkLst>
          <pc:docMk/>
          <pc:sldMk cId="2140383147" sldId="2145707593"/>
        </pc:sldMkLst>
      </pc:sldChg>
      <pc:sldChg chg="addSp modSp del mod ord">
        <pc:chgData name="Dalibor Slovák" userId="84fe05da-dfa5-4f7b-9e58-0411b83d4960" providerId="ADAL" clId="{04CDC353-D468-4438-B1BD-99248282BDCF}" dt="2024-09-20T14:30:20.295" v="17377" actId="47"/>
        <pc:sldMkLst>
          <pc:docMk/>
          <pc:sldMk cId="2521754378" sldId="2145707594"/>
        </pc:sldMkLst>
      </pc:sldChg>
      <pc:sldChg chg="modSp add mod modShow">
        <pc:chgData name="Dalibor Slovák" userId="84fe05da-dfa5-4f7b-9e58-0411b83d4960" providerId="ADAL" clId="{04CDC353-D468-4438-B1BD-99248282BDCF}" dt="2024-09-05T09:35:39.157" v="5480" actId="729"/>
        <pc:sldMkLst>
          <pc:docMk/>
          <pc:sldMk cId="2078321663" sldId="2145707595"/>
        </pc:sldMkLst>
      </pc:sldChg>
      <pc:sldChg chg="modSp add mod">
        <pc:chgData name="Dalibor Slovák" userId="84fe05da-dfa5-4f7b-9e58-0411b83d4960" providerId="ADAL" clId="{04CDC353-D468-4438-B1BD-99248282BDCF}" dt="2024-09-05T09:35:58.416" v="5495" actId="1035"/>
        <pc:sldMkLst>
          <pc:docMk/>
          <pc:sldMk cId="3281671289" sldId="2145707596"/>
        </pc:sldMkLst>
      </pc:sldChg>
      <pc:sldChg chg="addSp delSp modSp del mod">
        <pc:chgData name="Dalibor Slovák" userId="84fe05da-dfa5-4f7b-9e58-0411b83d4960" providerId="ADAL" clId="{04CDC353-D468-4438-B1BD-99248282BDCF}" dt="2024-09-23T10:36:59.171" v="21380" actId="47"/>
        <pc:sldMkLst>
          <pc:docMk/>
          <pc:sldMk cId="4031482727" sldId="2145707600"/>
        </pc:sldMkLst>
      </pc:sldChg>
      <pc:sldChg chg="addSp delSp modSp mod">
        <pc:chgData name="Dalibor Slovák" userId="84fe05da-dfa5-4f7b-9e58-0411b83d4960" providerId="ADAL" clId="{04CDC353-D468-4438-B1BD-99248282BDCF}" dt="2024-09-23T11:23:16.085" v="21987"/>
        <pc:sldMkLst>
          <pc:docMk/>
          <pc:sldMk cId="2525771975" sldId="2145707706"/>
        </pc:sldMkLst>
      </pc:sldChg>
      <pc:sldChg chg="del">
        <pc:chgData name="Dalibor Slovák" userId="84fe05da-dfa5-4f7b-9e58-0411b83d4960" providerId="ADAL" clId="{04CDC353-D468-4438-B1BD-99248282BDCF}" dt="2024-09-05T09:02:39.074" v="5065" actId="47"/>
        <pc:sldMkLst>
          <pc:docMk/>
          <pc:sldMk cId="1316404958" sldId="2145707721"/>
        </pc:sldMkLst>
      </pc:sldChg>
      <pc:sldChg chg="del">
        <pc:chgData name="Dalibor Slovák" userId="84fe05da-dfa5-4f7b-9e58-0411b83d4960" providerId="ADAL" clId="{04CDC353-D468-4438-B1BD-99248282BDCF}" dt="2024-09-05T12:06:56.729" v="6768" actId="47"/>
        <pc:sldMkLst>
          <pc:docMk/>
          <pc:sldMk cId="3826687301" sldId="2145707728"/>
        </pc:sldMkLst>
      </pc:sldChg>
      <pc:sldChg chg="del">
        <pc:chgData name="Dalibor Slovák" userId="84fe05da-dfa5-4f7b-9e58-0411b83d4960" providerId="ADAL" clId="{04CDC353-D468-4438-B1BD-99248282BDCF}" dt="2024-09-05T13:06:10.543" v="7305" actId="47"/>
        <pc:sldMkLst>
          <pc:docMk/>
          <pc:sldMk cId="4294576838" sldId="2145707736"/>
        </pc:sldMkLst>
      </pc:sldChg>
      <pc:sldChg chg="addSp delSp modSp mod ord">
        <pc:chgData name="Dalibor Slovák" userId="84fe05da-dfa5-4f7b-9e58-0411b83d4960" providerId="ADAL" clId="{04CDC353-D468-4438-B1BD-99248282BDCF}" dt="2024-09-20T12:21:12.943" v="15944" actId="20577"/>
        <pc:sldMkLst>
          <pc:docMk/>
          <pc:sldMk cId="1303919226" sldId="2145707737"/>
        </pc:sldMkLst>
      </pc:sldChg>
      <pc:sldChg chg="del">
        <pc:chgData name="Dalibor Slovák" userId="84fe05da-dfa5-4f7b-9e58-0411b83d4960" providerId="ADAL" clId="{04CDC353-D468-4438-B1BD-99248282BDCF}" dt="2024-09-05T08:33:49.651" v="4905" actId="47"/>
        <pc:sldMkLst>
          <pc:docMk/>
          <pc:sldMk cId="2053576446" sldId="2145707739"/>
        </pc:sldMkLst>
      </pc:sldChg>
      <pc:sldChg chg="addSp delSp modSp mod ord">
        <pc:chgData name="Dalibor Slovák" userId="84fe05da-dfa5-4f7b-9e58-0411b83d4960" providerId="ADAL" clId="{04CDC353-D468-4438-B1BD-99248282BDCF}" dt="2024-09-20T13:47:34.699" v="16526" actId="1036"/>
        <pc:sldMkLst>
          <pc:docMk/>
          <pc:sldMk cId="2909849744" sldId="2145707740"/>
        </pc:sldMkLst>
      </pc:sldChg>
      <pc:sldChg chg="addSp delSp modSp mod">
        <pc:chgData name="Dalibor Slovák" userId="84fe05da-dfa5-4f7b-9e58-0411b83d4960" providerId="ADAL" clId="{04CDC353-D468-4438-B1BD-99248282BDCF}" dt="2024-09-23T11:20:59.834" v="21971" actId="207"/>
        <pc:sldMkLst>
          <pc:docMk/>
          <pc:sldMk cId="2876288312" sldId="2145707768"/>
        </pc:sldMkLst>
      </pc:sldChg>
      <pc:sldChg chg="addSp delSp modSp del mod">
        <pc:chgData name="Dalibor Slovák" userId="84fe05da-dfa5-4f7b-9e58-0411b83d4960" providerId="ADAL" clId="{04CDC353-D468-4438-B1BD-99248282BDCF}" dt="2024-09-04T14:16:04.150" v="1044" actId="47"/>
        <pc:sldMkLst>
          <pc:docMk/>
          <pc:sldMk cId="3304567815" sldId="2145707769"/>
        </pc:sldMkLst>
      </pc:sldChg>
      <pc:sldChg chg="addSp delSp modSp mod">
        <pc:chgData name="Dalibor Slovák" userId="84fe05da-dfa5-4f7b-9e58-0411b83d4960" providerId="ADAL" clId="{04CDC353-D468-4438-B1BD-99248282BDCF}" dt="2024-09-19T09:03:49.713" v="14186" actId="1038"/>
        <pc:sldMkLst>
          <pc:docMk/>
          <pc:sldMk cId="4212919382" sldId="2145707770"/>
        </pc:sldMkLst>
      </pc:sldChg>
      <pc:sldChg chg="del">
        <pc:chgData name="Dalibor Slovák" userId="84fe05da-dfa5-4f7b-9e58-0411b83d4960" providerId="ADAL" clId="{04CDC353-D468-4438-B1BD-99248282BDCF}" dt="2024-09-04T14:17:17.056" v="1097" actId="47"/>
        <pc:sldMkLst>
          <pc:docMk/>
          <pc:sldMk cId="2618502794" sldId="2145707771"/>
        </pc:sldMkLst>
      </pc:sldChg>
      <pc:sldChg chg="addSp delSp modSp mod">
        <pc:chgData name="Dalibor Slovák" userId="84fe05da-dfa5-4f7b-9e58-0411b83d4960" providerId="ADAL" clId="{04CDC353-D468-4438-B1BD-99248282BDCF}" dt="2024-09-19T09:09:04.753" v="14255" actId="1037"/>
        <pc:sldMkLst>
          <pc:docMk/>
          <pc:sldMk cId="863245944" sldId="2145707772"/>
        </pc:sldMkLst>
      </pc:sldChg>
      <pc:sldChg chg="del">
        <pc:chgData name="Dalibor Slovák" userId="84fe05da-dfa5-4f7b-9e58-0411b83d4960" providerId="ADAL" clId="{04CDC353-D468-4438-B1BD-99248282BDCF}" dt="2024-09-04T14:35:13.864" v="1221" actId="47"/>
        <pc:sldMkLst>
          <pc:docMk/>
          <pc:sldMk cId="845422822" sldId="2145707773"/>
        </pc:sldMkLst>
      </pc:sldChg>
      <pc:sldChg chg="addSp delSp modSp mod">
        <pc:chgData name="Dalibor Slovák" userId="84fe05da-dfa5-4f7b-9e58-0411b83d4960" providerId="ADAL" clId="{04CDC353-D468-4438-B1BD-99248282BDCF}" dt="2024-09-19T09:11:15.265" v="14266" actId="1037"/>
        <pc:sldMkLst>
          <pc:docMk/>
          <pc:sldMk cId="681989085" sldId="2145707774"/>
        </pc:sldMkLst>
      </pc:sldChg>
      <pc:sldChg chg="del">
        <pc:chgData name="Dalibor Slovák" userId="84fe05da-dfa5-4f7b-9e58-0411b83d4960" providerId="ADAL" clId="{04CDC353-D468-4438-B1BD-99248282BDCF}" dt="2024-09-04T14:42:28.169" v="1291" actId="47"/>
        <pc:sldMkLst>
          <pc:docMk/>
          <pc:sldMk cId="4146867824" sldId="2145707776"/>
        </pc:sldMkLst>
      </pc:sldChg>
      <pc:sldChg chg="addSp delSp modSp mod">
        <pc:chgData name="Dalibor Slovák" userId="84fe05da-dfa5-4f7b-9e58-0411b83d4960" providerId="ADAL" clId="{04CDC353-D468-4438-B1BD-99248282BDCF}" dt="2024-09-25T08:48:59.035" v="27221" actId="478"/>
        <pc:sldMkLst>
          <pc:docMk/>
          <pc:sldMk cId="1106580794" sldId="2145707777"/>
        </pc:sldMkLst>
      </pc:sldChg>
      <pc:sldChg chg="del">
        <pc:chgData name="Dalibor Slovák" userId="84fe05da-dfa5-4f7b-9e58-0411b83d4960" providerId="ADAL" clId="{04CDC353-D468-4438-B1BD-99248282BDCF}" dt="2024-09-04T14:45:40.504" v="1334" actId="47"/>
        <pc:sldMkLst>
          <pc:docMk/>
          <pc:sldMk cId="47781864" sldId="2145707778"/>
        </pc:sldMkLst>
      </pc:sldChg>
      <pc:sldChg chg="addSp delSp modSp mod">
        <pc:chgData name="Dalibor Slovák" userId="84fe05da-dfa5-4f7b-9e58-0411b83d4960" providerId="ADAL" clId="{04CDC353-D468-4438-B1BD-99248282BDCF}" dt="2024-09-19T09:15:13.053" v="14302" actId="20577"/>
        <pc:sldMkLst>
          <pc:docMk/>
          <pc:sldMk cId="225670888" sldId="2145707779"/>
        </pc:sldMkLst>
      </pc:sldChg>
      <pc:sldChg chg="del">
        <pc:chgData name="Dalibor Slovák" userId="84fe05da-dfa5-4f7b-9e58-0411b83d4960" providerId="ADAL" clId="{04CDC353-D468-4438-B1BD-99248282BDCF}" dt="2024-09-04T14:47:31.606" v="1335" actId="47"/>
        <pc:sldMkLst>
          <pc:docMk/>
          <pc:sldMk cId="2654647655" sldId="2145707780"/>
        </pc:sldMkLst>
      </pc:sldChg>
      <pc:sldChg chg="addSp delSp modSp mod">
        <pc:chgData name="Dalibor Slovák" userId="84fe05da-dfa5-4f7b-9e58-0411b83d4960" providerId="ADAL" clId="{04CDC353-D468-4438-B1BD-99248282BDCF}" dt="2024-09-19T09:18:01.833" v="14317" actId="1035"/>
        <pc:sldMkLst>
          <pc:docMk/>
          <pc:sldMk cId="2320518858" sldId="2145707781"/>
        </pc:sldMkLst>
      </pc:sldChg>
      <pc:sldChg chg="addSp delSp modSp mod">
        <pc:chgData name="Dalibor Slovák" userId="84fe05da-dfa5-4f7b-9e58-0411b83d4960" providerId="ADAL" clId="{04CDC353-D468-4438-B1BD-99248282BDCF}" dt="2024-09-19T09:20:12.004" v="14324" actId="478"/>
        <pc:sldMkLst>
          <pc:docMk/>
          <pc:sldMk cId="845792746" sldId="2145707782"/>
        </pc:sldMkLst>
      </pc:sldChg>
      <pc:sldChg chg="del">
        <pc:chgData name="Dalibor Slovák" userId="84fe05da-dfa5-4f7b-9e58-0411b83d4960" providerId="ADAL" clId="{04CDC353-D468-4438-B1BD-99248282BDCF}" dt="2024-09-04T15:12:44.203" v="1822" actId="47"/>
        <pc:sldMkLst>
          <pc:docMk/>
          <pc:sldMk cId="742405801" sldId="2145707783"/>
        </pc:sldMkLst>
      </pc:sldChg>
      <pc:sldChg chg="addSp delSp modSp mod">
        <pc:chgData name="Dalibor Slovák" userId="84fe05da-dfa5-4f7b-9e58-0411b83d4960" providerId="ADAL" clId="{04CDC353-D468-4438-B1BD-99248282BDCF}" dt="2024-09-20T11:49:55.442" v="15454" actId="14100"/>
        <pc:sldMkLst>
          <pc:docMk/>
          <pc:sldMk cId="2816989317" sldId="2145707785"/>
        </pc:sldMkLst>
      </pc:sldChg>
      <pc:sldChg chg="addSp delSp modSp mod modShow">
        <pc:chgData name="Dalibor Slovák" userId="84fe05da-dfa5-4f7b-9e58-0411b83d4960" providerId="ADAL" clId="{04CDC353-D468-4438-B1BD-99248282BDCF}" dt="2024-09-20T11:52:14.128" v="15484" actId="14100"/>
        <pc:sldMkLst>
          <pc:docMk/>
          <pc:sldMk cId="4170996115" sldId="2145707786"/>
        </pc:sldMkLst>
      </pc:sldChg>
      <pc:sldChg chg="addSp delSp modSp mod modShow">
        <pc:chgData name="Dalibor Slovák" userId="84fe05da-dfa5-4f7b-9e58-0411b83d4960" providerId="ADAL" clId="{04CDC353-D468-4438-B1BD-99248282BDCF}" dt="2024-09-20T11:54:45.888" v="15502" actId="20577"/>
        <pc:sldMkLst>
          <pc:docMk/>
          <pc:sldMk cId="331146496" sldId="2145707787"/>
        </pc:sldMkLst>
      </pc:sldChg>
      <pc:sldChg chg="addSp delSp modSp mod ord">
        <pc:chgData name="Dalibor Slovák" userId="84fe05da-dfa5-4f7b-9e58-0411b83d4960" providerId="ADAL" clId="{04CDC353-D468-4438-B1BD-99248282BDCF}" dt="2024-09-20T11:59:17.344" v="15527" actId="14100"/>
        <pc:sldMkLst>
          <pc:docMk/>
          <pc:sldMk cId="2895200568" sldId="2145707788"/>
        </pc:sldMkLst>
      </pc:sldChg>
      <pc:sldChg chg="addSp delSp modSp mod">
        <pc:chgData name="Dalibor Slovák" userId="84fe05da-dfa5-4f7b-9e58-0411b83d4960" providerId="ADAL" clId="{04CDC353-D468-4438-B1BD-99248282BDCF}" dt="2024-09-20T14:08:51.775" v="16879" actId="166"/>
        <pc:sldMkLst>
          <pc:docMk/>
          <pc:sldMk cId="3139166573" sldId="2145707791"/>
        </pc:sldMkLst>
      </pc:sldChg>
      <pc:sldChg chg="del">
        <pc:chgData name="Dalibor Slovák" userId="84fe05da-dfa5-4f7b-9e58-0411b83d4960" providerId="ADAL" clId="{04CDC353-D468-4438-B1BD-99248282BDCF}" dt="2024-09-05T12:07:03.866" v="6769" actId="47"/>
        <pc:sldMkLst>
          <pc:docMk/>
          <pc:sldMk cId="2726168712" sldId="2145707792"/>
        </pc:sldMkLst>
      </pc:sldChg>
      <pc:sldChg chg="addSp delSp modSp mod ord">
        <pc:chgData name="Dalibor Slovák" userId="84fe05da-dfa5-4f7b-9e58-0411b83d4960" providerId="ADAL" clId="{04CDC353-D468-4438-B1BD-99248282BDCF}" dt="2024-09-20T14:09:33.894" v="16905" actId="166"/>
        <pc:sldMkLst>
          <pc:docMk/>
          <pc:sldMk cId="4181521008" sldId="2145707793"/>
        </pc:sldMkLst>
      </pc:sldChg>
      <pc:sldChg chg="del">
        <pc:chgData name="Dalibor Slovák" userId="84fe05da-dfa5-4f7b-9e58-0411b83d4960" providerId="ADAL" clId="{04CDC353-D468-4438-B1BD-99248282BDCF}" dt="2024-09-05T12:14:55.468" v="6915" actId="47"/>
        <pc:sldMkLst>
          <pc:docMk/>
          <pc:sldMk cId="2865267208" sldId="2145707794"/>
        </pc:sldMkLst>
      </pc:sldChg>
      <pc:sldChg chg="addSp delSp modSp mod ord">
        <pc:chgData name="Dalibor Slovák" userId="84fe05da-dfa5-4f7b-9e58-0411b83d4960" providerId="ADAL" clId="{04CDC353-D468-4438-B1BD-99248282BDCF}" dt="2024-09-20T14:10:06.363" v="16981" actId="166"/>
        <pc:sldMkLst>
          <pc:docMk/>
          <pc:sldMk cId="623696648" sldId="2145707795"/>
        </pc:sldMkLst>
      </pc:sldChg>
      <pc:sldChg chg="del">
        <pc:chgData name="Dalibor Slovák" userId="84fe05da-dfa5-4f7b-9e58-0411b83d4960" providerId="ADAL" clId="{04CDC353-D468-4438-B1BD-99248282BDCF}" dt="2024-09-05T12:17:20.264" v="6990" actId="47"/>
        <pc:sldMkLst>
          <pc:docMk/>
          <pc:sldMk cId="645487630" sldId="2145707796"/>
        </pc:sldMkLst>
      </pc:sldChg>
      <pc:sldChg chg="addSp delSp modSp mod ord modShow">
        <pc:chgData name="Dalibor Slovák" userId="84fe05da-dfa5-4f7b-9e58-0411b83d4960" providerId="ADAL" clId="{04CDC353-D468-4438-B1BD-99248282BDCF}" dt="2024-09-20T14:19:56.456" v="17190" actId="1036"/>
        <pc:sldMkLst>
          <pc:docMk/>
          <pc:sldMk cId="3244543360" sldId="2145707797"/>
        </pc:sldMkLst>
      </pc:sldChg>
      <pc:sldChg chg="del">
        <pc:chgData name="Dalibor Slovák" userId="84fe05da-dfa5-4f7b-9e58-0411b83d4960" providerId="ADAL" clId="{04CDC353-D468-4438-B1BD-99248282BDCF}" dt="2024-09-05T12:17:26.458" v="6993" actId="47"/>
        <pc:sldMkLst>
          <pc:docMk/>
          <pc:sldMk cId="2042389861" sldId="2145707798"/>
        </pc:sldMkLst>
      </pc:sldChg>
      <pc:sldChg chg="addSp delSp modSp mod">
        <pc:chgData name="Dalibor Slovák" userId="84fe05da-dfa5-4f7b-9e58-0411b83d4960" providerId="ADAL" clId="{04CDC353-D468-4438-B1BD-99248282BDCF}" dt="2024-09-19T09:22:55.407" v="14339" actId="20577"/>
        <pc:sldMkLst>
          <pc:docMk/>
          <pc:sldMk cId="2795367461" sldId="2145707799"/>
        </pc:sldMkLst>
      </pc:sldChg>
      <pc:sldChg chg="del">
        <pc:chgData name="Dalibor Slovák" userId="84fe05da-dfa5-4f7b-9e58-0411b83d4960" providerId="ADAL" clId="{04CDC353-D468-4438-B1BD-99248282BDCF}" dt="2024-09-04T15:22:12.521" v="1869" actId="47"/>
        <pc:sldMkLst>
          <pc:docMk/>
          <pc:sldMk cId="2257530204" sldId="2145707801"/>
        </pc:sldMkLst>
      </pc:sldChg>
      <pc:sldChg chg="addSp delSp modSp mod ord">
        <pc:chgData name="Dalibor Slovák" userId="84fe05da-dfa5-4f7b-9e58-0411b83d4960" providerId="ADAL" clId="{04CDC353-D468-4438-B1BD-99248282BDCF}" dt="2024-09-19T09:27:31.362" v="14503" actId="20577"/>
        <pc:sldMkLst>
          <pc:docMk/>
          <pc:sldMk cId="126545396" sldId="2145707802"/>
        </pc:sldMkLst>
      </pc:sldChg>
      <pc:sldChg chg="addSp delSp modSp mod ord">
        <pc:chgData name="Dalibor Slovák" userId="84fe05da-dfa5-4f7b-9e58-0411b83d4960" providerId="ADAL" clId="{04CDC353-D468-4438-B1BD-99248282BDCF}" dt="2024-09-19T09:31:03.204" v="14536" actId="20577"/>
        <pc:sldMkLst>
          <pc:docMk/>
          <pc:sldMk cId="1142735746" sldId="2145707803"/>
        </pc:sldMkLst>
      </pc:sldChg>
      <pc:sldChg chg="del">
        <pc:chgData name="Dalibor Slovák" userId="84fe05da-dfa5-4f7b-9e58-0411b83d4960" providerId="ADAL" clId="{04CDC353-D468-4438-B1BD-99248282BDCF}" dt="2024-09-04T15:31:08.981" v="2041" actId="47"/>
        <pc:sldMkLst>
          <pc:docMk/>
          <pc:sldMk cId="1619163843" sldId="2145707804"/>
        </pc:sldMkLst>
      </pc:sldChg>
      <pc:sldChg chg="addSp delSp modSp mod ord">
        <pc:chgData name="Dalibor Slovák" userId="84fe05da-dfa5-4f7b-9e58-0411b83d4960" providerId="ADAL" clId="{04CDC353-D468-4438-B1BD-99248282BDCF}" dt="2024-09-19T09:46:27.369" v="14674" actId="20577"/>
        <pc:sldMkLst>
          <pc:docMk/>
          <pc:sldMk cId="3532326257" sldId="2145707805"/>
        </pc:sldMkLst>
      </pc:sldChg>
      <pc:sldChg chg="del">
        <pc:chgData name="Dalibor Slovák" userId="84fe05da-dfa5-4f7b-9e58-0411b83d4960" providerId="ADAL" clId="{04CDC353-D468-4438-B1BD-99248282BDCF}" dt="2024-09-04T16:18:04.186" v="2610" actId="47"/>
        <pc:sldMkLst>
          <pc:docMk/>
          <pc:sldMk cId="1873008376" sldId="2145707807"/>
        </pc:sldMkLst>
      </pc:sldChg>
      <pc:sldChg chg="del">
        <pc:chgData name="Dalibor Slovák" userId="84fe05da-dfa5-4f7b-9e58-0411b83d4960" providerId="ADAL" clId="{04CDC353-D468-4438-B1BD-99248282BDCF}" dt="2024-09-04T16:18:02.895" v="2609" actId="47"/>
        <pc:sldMkLst>
          <pc:docMk/>
          <pc:sldMk cId="4160204782" sldId="2145707808"/>
        </pc:sldMkLst>
      </pc:sldChg>
      <pc:sldChg chg="addSp delSp modSp mod ord">
        <pc:chgData name="Dalibor Slovák" userId="84fe05da-dfa5-4f7b-9e58-0411b83d4960" providerId="ADAL" clId="{04CDC353-D468-4438-B1BD-99248282BDCF}" dt="2024-09-20T11:17:35.664" v="14970"/>
        <pc:sldMkLst>
          <pc:docMk/>
          <pc:sldMk cId="4142158435" sldId="2145707809"/>
        </pc:sldMkLst>
      </pc:sldChg>
      <pc:sldChg chg="del">
        <pc:chgData name="Dalibor Slovák" userId="84fe05da-dfa5-4f7b-9e58-0411b83d4960" providerId="ADAL" clId="{04CDC353-D468-4438-B1BD-99248282BDCF}" dt="2024-09-05T06:50:11.017" v="3014" actId="47"/>
        <pc:sldMkLst>
          <pc:docMk/>
          <pc:sldMk cId="1203186363" sldId="2145707810"/>
        </pc:sldMkLst>
      </pc:sldChg>
      <pc:sldChg chg="del">
        <pc:chgData name="Dalibor Slovák" userId="84fe05da-dfa5-4f7b-9e58-0411b83d4960" providerId="ADAL" clId="{04CDC353-D468-4438-B1BD-99248282BDCF}" dt="2024-09-05T06:49:53.396" v="3013" actId="47"/>
        <pc:sldMkLst>
          <pc:docMk/>
          <pc:sldMk cId="1620824808" sldId="2145707811"/>
        </pc:sldMkLst>
      </pc:sldChg>
      <pc:sldChg chg="del">
        <pc:chgData name="Dalibor Slovák" userId="84fe05da-dfa5-4f7b-9e58-0411b83d4960" providerId="ADAL" clId="{04CDC353-D468-4438-B1BD-99248282BDCF}" dt="2024-09-05T06:50:12.872" v="3015" actId="47"/>
        <pc:sldMkLst>
          <pc:docMk/>
          <pc:sldMk cId="4176472656" sldId="2145707812"/>
        </pc:sldMkLst>
      </pc:sldChg>
      <pc:sldChg chg="addSp delSp modSp mod ord">
        <pc:chgData name="Dalibor Slovák" userId="84fe05da-dfa5-4f7b-9e58-0411b83d4960" providerId="ADAL" clId="{04CDC353-D468-4438-B1BD-99248282BDCF}" dt="2024-09-20T12:07:11.969" v="15700" actId="20577"/>
        <pc:sldMkLst>
          <pc:docMk/>
          <pc:sldMk cId="1867651096" sldId="2145707813"/>
        </pc:sldMkLst>
      </pc:sldChg>
      <pc:sldChg chg="del">
        <pc:chgData name="Dalibor Slovák" userId="84fe05da-dfa5-4f7b-9e58-0411b83d4960" providerId="ADAL" clId="{04CDC353-D468-4438-B1BD-99248282BDCF}" dt="2024-09-05T10:59:29" v="5589" actId="47"/>
        <pc:sldMkLst>
          <pc:docMk/>
          <pc:sldMk cId="3579453993" sldId="2145707814"/>
        </pc:sldMkLst>
      </pc:sldChg>
      <pc:sldChg chg="addSp delSp modSp mod ord">
        <pc:chgData name="Dalibor Slovák" userId="84fe05da-dfa5-4f7b-9e58-0411b83d4960" providerId="ADAL" clId="{04CDC353-D468-4438-B1BD-99248282BDCF}" dt="2024-09-20T12:09:48.031" v="15709" actId="1037"/>
        <pc:sldMkLst>
          <pc:docMk/>
          <pc:sldMk cId="4160173974" sldId="2145707815"/>
        </pc:sldMkLst>
      </pc:sldChg>
      <pc:sldChg chg="del">
        <pc:chgData name="Dalibor Slovák" userId="84fe05da-dfa5-4f7b-9e58-0411b83d4960" providerId="ADAL" clId="{04CDC353-D468-4438-B1BD-99248282BDCF}" dt="2024-09-05T11:07:29.367" v="5790" actId="47"/>
        <pc:sldMkLst>
          <pc:docMk/>
          <pc:sldMk cId="4093864479" sldId="2145707816"/>
        </pc:sldMkLst>
      </pc:sldChg>
      <pc:sldChg chg="addSp delSp modSp mod ord">
        <pc:chgData name="Dalibor Slovák" userId="84fe05da-dfa5-4f7b-9e58-0411b83d4960" providerId="ADAL" clId="{04CDC353-D468-4438-B1BD-99248282BDCF}" dt="2024-09-20T12:16:47.214" v="15839" actId="1038"/>
        <pc:sldMkLst>
          <pc:docMk/>
          <pc:sldMk cId="1316068170" sldId="2145707817"/>
        </pc:sldMkLst>
      </pc:sldChg>
      <pc:sldChg chg="del">
        <pc:chgData name="Dalibor Slovák" userId="84fe05da-dfa5-4f7b-9e58-0411b83d4960" providerId="ADAL" clId="{04CDC353-D468-4438-B1BD-99248282BDCF}" dt="2024-09-05T11:14:29.018" v="5939" actId="47"/>
        <pc:sldMkLst>
          <pc:docMk/>
          <pc:sldMk cId="1061670175" sldId="2145707818"/>
        </pc:sldMkLst>
      </pc:sldChg>
      <pc:sldChg chg="addSp delSp modSp mod ord">
        <pc:chgData name="Dalibor Slovák" userId="84fe05da-dfa5-4f7b-9e58-0411b83d4960" providerId="ADAL" clId="{04CDC353-D468-4438-B1BD-99248282BDCF}" dt="2024-09-20T13:11:37.756" v="16116" actId="1038"/>
        <pc:sldMkLst>
          <pc:docMk/>
          <pc:sldMk cId="1238513244" sldId="2145707819"/>
        </pc:sldMkLst>
      </pc:sldChg>
      <pc:sldChg chg="del">
        <pc:chgData name="Dalibor Slovák" userId="84fe05da-dfa5-4f7b-9e58-0411b83d4960" providerId="ADAL" clId="{04CDC353-D468-4438-B1BD-99248282BDCF}" dt="2024-09-05T11:22:11.510" v="6088" actId="47"/>
        <pc:sldMkLst>
          <pc:docMk/>
          <pc:sldMk cId="1501482799" sldId="2145707820"/>
        </pc:sldMkLst>
      </pc:sldChg>
      <pc:sldChg chg="addSp delSp modSp mod">
        <pc:chgData name="Dalibor Slovák" userId="84fe05da-dfa5-4f7b-9e58-0411b83d4960" providerId="ADAL" clId="{04CDC353-D468-4438-B1BD-99248282BDCF}" dt="2024-09-20T11:09:07.819" v="14951" actId="14100"/>
        <pc:sldMkLst>
          <pc:docMk/>
          <pc:sldMk cId="645391310" sldId="2145707821"/>
        </pc:sldMkLst>
      </pc:sldChg>
      <pc:sldChg chg="addSp delSp modSp mod">
        <pc:chgData name="Dalibor Slovák" userId="84fe05da-dfa5-4f7b-9e58-0411b83d4960" providerId="ADAL" clId="{04CDC353-D468-4438-B1BD-99248282BDCF}" dt="2024-09-20T13:32:45.020" v="16256" actId="20577"/>
        <pc:sldMkLst>
          <pc:docMk/>
          <pc:sldMk cId="4176792167" sldId="2145707823"/>
        </pc:sldMkLst>
      </pc:sldChg>
      <pc:sldChg chg="del">
        <pc:chgData name="Dalibor Slovák" userId="84fe05da-dfa5-4f7b-9e58-0411b83d4960" providerId="ADAL" clId="{04CDC353-D468-4438-B1BD-99248282BDCF}" dt="2024-09-23T06:32:42.441" v="17839" actId="47"/>
        <pc:sldMkLst>
          <pc:docMk/>
          <pc:sldMk cId="1216167446" sldId="2145707824"/>
        </pc:sldMkLst>
      </pc:sldChg>
      <pc:sldChg chg="del">
        <pc:chgData name="Dalibor Slovák" userId="84fe05da-dfa5-4f7b-9e58-0411b83d4960" providerId="ADAL" clId="{04CDC353-D468-4438-B1BD-99248282BDCF}" dt="2024-09-23T06:47:04.606" v="18154" actId="47"/>
        <pc:sldMkLst>
          <pc:docMk/>
          <pc:sldMk cId="1233675911" sldId="2145707825"/>
        </pc:sldMkLst>
      </pc:sldChg>
      <pc:sldChg chg="del">
        <pc:chgData name="Dalibor Slovák" userId="84fe05da-dfa5-4f7b-9e58-0411b83d4960" providerId="ADAL" clId="{04CDC353-D468-4438-B1BD-99248282BDCF}" dt="2024-09-23T06:47:28.858" v="18155" actId="47"/>
        <pc:sldMkLst>
          <pc:docMk/>
          <pc:sldMk cId="359399686" sldId="2145707826"/>
        </pc:sldMkLst>
      </pc:sldChg>
      <pc:sldChg chg="addSp delSp modSp mod ord">
        <pc:chgData name="Dalibor Slovák" userId="84fe05da-dfa5-4f7b-9e58-0411b83d4960" providerId="ADAL" clId="{04CDC353-D468-4438-B1BD-99248282BDCF}" dt="2024-09-26T11:31:25.451" v="28754"/>
        <pc:sldMkLst>
          <pc:docMk/>
          <pc:sldMk cId="122588642" sldId="2145707827"/>
        </pc:sldMkLst>
      </pc:sldChg>
      <pc:sldChg chg="addSp delSp modSp mod ord">
        <pc:chgData name="Dalibor Slovák" userId="84fe05da-dfa5-4f7b-9e58-0411b83d4960" providerId="ADAL" clId="{04CDC353-D468-4438-B1BD-99248282BDCF}" dt="2024-09-26T11:31:22.924" v="28753"/>
        <pc:sldMkLst>
          <pc:docMk/>
          <pc:sldMk cId="719182064" sldId="2145707828"/>
        </pc:sldMkLst>
      </pc:sldChg>
      <pc:sldChg chg="del">
        <pc:chgData name="Dalibor Slovák" userId="84fe05da-dfa5-4f7b-9e58-0411b83d4960" providerId="ADAL" clId="{04CDC353-D468-4438-B1BD-99248282BDCF}" dt="2024-09-23T15:23:05.590" v="24241" actId="47"/>
        <pc:sldMkLst>
          <pc:docMk/>
          <pc:sldMk cId="3425027190" sldId="2145707830"/>
        </pc:sldMkLst>
      </pc:sldChg>
      <pc:sldChg chg="del">
        <pc:chgData name="Dalibor Slovák" userId="84fe05da-dfa5-4f7b-9e58-0411b83d4960" providerId="ADAL" clId="{04CDC353-D468-4438-B1BD-99248282BDCF}" dt="2024-09-04T15:35:51.064" v="2114" actId="47"/>
        <pc:sldMkLst>
          <pc:docMk/>
          <pc:sldMk cId="618379950" sldId="2145707831"/>
        </pc:sldMkLst>
      </pc:sldChg>
      <pc:sldChg chg="addSp delSp modSp mod">
        <pc:chgData name="Dalibor Slovák" userId="84fe05da-dfa5-4f7b-9e58-0411b83d4960" providerId="ADAL" clId="{04CDC353-D468-4438-B1BD-99248282BDCF}" dt="2024-09-23T14:22:31.475" v="22898" actId="478"/>
        <pc:sldMkLst>
          <pc:docMk/>
          <pc:sldMk cId="3038658634" sldId="2145707832"/>
        </pc:sldMkLst>
        <pc:spChg chg="mod">
          <ac:chgData name="Dalibor Slovák" userId="84fe05da-dfa5-4f7b-9e58-0411b83d4960" providerId="ADAL" clId="{04CDC353-D468-4438-B1BD-99248282BDCF}" dt="2024-09-23T14:04:26.590" v="22577" actId="14100"/>
          <ac:spMkLst>
            <pc:docMk/>
            <pc:sldMk cId="3038658634" sldId="2145707832"/>
            <ac:spMk id="11" creationId="{1E1008CD-9324-0F10-34B0-3ABD0E6CDEB6}"/>
          </ac:spMkLst>
        </pc:spChg>
      </pc:sldChg>
      <pc:sldChg chg="del">
        <pc:chgData name="Dalibor Slovák" userId="84fe05da-dfa5-4f7b-9e58-0411b83d4960" providerId="ADAL" clId="{04CDC353-D468-4438-B1BD-99248282BDCF}" dt="2024-09-05T08:46:41.222" v="5045" actId="47"/>
        <pc:sldMkLst>
          <pc:docMk/>
          <pc:sldMk cId="166905288" sldId="2145707833"/>
        </pc:sldMkLst>
      </pc:sldChg>
      <pc:sldChg chg="addSp delSp modSp mod ord">
        <pc:chgData name="Dalibor Slovák" userId="84fe05da-dfa5-4f7b-9e58-0411b83d4960" providerId="ADAL" clId="{04CDC353-D468-4438-B1BD-99248282BDCF}" dt="2024-09-20T12:12:50.447" v="15723" actId="1037"/>
        <pc:sldMkLst>
          <pc:docMk/>
          <pc:sldMk cId="2199644246" sldId="2145707834"/>
        </pc:sldMkLst>
      </pc:sldChg>
      <pc:sldChg chg="del">
        <pc:chgData name="Dalibor Slovák" userId="84fe05da-dfa5-4f7b-9e58-0411b83d4960" providerId="ADAL" clId="{04CDC353-D468-4438-B1BD-99248282BDCF}" dt="2024-09-05T11:03:01.257" v="5723" actId="47"/>
        <pc:sldMkLst>
          <pc:docMk/>
          <pc:sldMk cId="4277430771" sldId="2145707835"/>
        </pc:sldMkLst>
      </pc:sldChg>
      <pc:sldChg chg="addSp modSp mod modShow">
        <pc:chgData name="Dalibor Slovák" userId="84fe05da-dfa5-4f7b-9e58-0411b83d4960" providerId="ADAL" clId="{04CDC353-D468-4438-B1BD-99248282BDCF}" dt="2024-09-23T15:23:23.713" v="24262" actId="729"/>
        <pc:sldMkLst>
          <pc:docMk/>
          <pc:sldMk cId="2111764822" sldId="2145707838"/>
        </pc:sldMkLst>
      </pc:sldChg>
      <pc:sldChg chg="del">
        <pc:chgData name="Dalibor Slovák" userId="84fe05da-dfa5-4f7b-9e58-0411b83d4960" providerId="ADAL" clId="{04CDC353-D468-4438-B1BD-99248282BDCF}" dt="2024-09-23T15:23:05.590" v="24241" actId="47"/>
        <pc:sldMkLst>
          <pc:docMk/>
          <pc:sldMk cId="1127740577" sldId="2145707839"/>
        </pc:sldMkLst>
      </pc:sldChg>
      <pc:sldChg chg="del">
        <pc:chgData name="Dalibor Slovák" userId="84fe05da-dfa5-4f7b-9e58-0411b83d4960" providerId="ADAL" clId="{04CDC353-D468-4438-B1BD-99248282BDCF}" dt="2024-09-23T15:23:05.590" v="24241" actId="47"/>
        <pc:sldMkLst>
          <pc:docMk/>
          <pc:sldMk cId="2636744649" sldId="2145707840"/>
        </pc:sldMkLst>
      </pc:sldChg>
      <pc:sldChg chg="del">
        <pc:chgData name="Dalibor Slovák" userId="84fe05da-dfa5-4f7b-9e58-0411b83d4960" providerId="ADAL" clId="{04CDC353-D468-4438-B1BD-99248282BDCF}" dt="2024-09-23T15:23:05.590" v="24241" actId="47"/>
        <pc:sldMkLst>
          <pc:docMk/>
          <pc:sldMk cId="1976999851" sldId="2145707841"/>
        </pc:sldMkLst>
      </pc:sldChg>
      <pc:sldChg chg="del">
        <pc:chgData name="Dalibor Slovák" userId="84fe05da-dfa5-4f7b-9e58-0411b83d4960" providerId="ADAL" clId="{04CDC353-D468-4438-B1BD-99248282BDCF}" dt="2024-09-23T15:23:05.590" v="24241" actId="47"/>
        <pc:sldMkLst>
          <pc:docMk/>
          <pc:sldMk cId="2128415031" sldId="2145707842"/>
        </pc:sldMkLst>
      </pc:sldChg>
      <pc:sldChg chg="del">
        <pc:chgData name="Dalibor Slovák" userId="84fe05da-dfa5-4f7b-9e58-0411b83d4960" providerId="ADAL" clId="{04CDC353-D468-4438-B1BD-99248282BDCF}" dt="2024-09-23T15:23:05.590" v="24241" actId="47"/>
        <pc:sldMkLst>
          <pc:docMk/>
          <pc:sldMk cId="2897131448" sldId="2145707844"/>
        </pc:sldMkLst>
      </pc:sldChg>
      <pc:sldChg chg="addSp delSp modSp new mod">
        <pc:chgData name="Dalibor Slovák" userId="84fe05da-dfa5-4f7b-9e58-0411b83d4960" providerId="ADAL" clId="{04CDC353-D468-4438-B1BD-99248282BDCF}" dt="2024-09-26T07:21:38.222" v="28230" actId="478"/>
        <pc:sldMkLst>
          <pc:docMk/>
          <pc:sldMk cId="1912964350" sldId="2145707845"/>
        </pc:sldMkLst>
      </pc:sldChg>
      <pc:sldChg chg="modSp add del mod ord">
        <pc:chgData name="Dalibor Slovák" userId="84fe05da-dfa5-4f7b-9e58-0411b83d4960" providerId="ADAL" clId="{04CDC353-D468-4438-B1BD-99248282BDCF}" dt="2024-09-24T11:27:23.265" v="26758" actId="47"/>
        <pc:sldMkLst>
          <pc:docMk/>
          <pc:sldMk cId="1072629196" sldId="2145707846"/>
        </pc:sldMkLst>
      </pc:sldChg>
      <pc:sldChg chg="modSp new del mod ord">
        <pc:chgData name="Dalibor Slovák" userId="84fe05da-dfa5-4f7b-9e58-0411b83d4960" providerId="ADAL" clId="{04CDC353-D468-4438-B1BD-99248282BDCF}" dt="2024-09-04T15:22:04.388" v="1867" actId="2696"/>
        <pc:sldMkLst>
          <pc:docMk/>
          <pc:sldMk cId="1942108468" sldId="2145707846"/>
        </pc:sldMkLst>
      </pc:sldChg>
      <pc:sldChg chg="modSp add del mod ord">
        <pc:chgData name="Dalibor Slovák" userId="84fe05da-dfa5-4f7b-9e58-0411b83d4960" providerId="ADAL" clId="{04CDC353-D468-4438-B1BD-99248282BDCF}" dt="2024-09-05T08:47:07.025" v="5046" actId="2696"/>
        <pc:sldMkLst>
          <pc:docMk/>
          <pc:sldMk cId="3173916500" sldId="2145707846"/>
        </pc:sldMkLst>
      </pc:sldChg>
      <pc:sldChg chg="addSp modSp new del mod modClrScheme chgLayout">
        <pc:chgData name="Dalibor Slovák" userId="84fe05da-dfa5-4f7b-9e58-0411b83d4960" providerId="ADAL" clId="{04CDC353-D468-4438-B1BD-99248282BDCF}" dt="2024-09-09T14:10:50.409" v="9851" actId="47"/>
        <pc:sldMkLst>
          <pc:docMk/>
          <pc:sldMk cId="2744816442" sldId="2145707847"/>
        </pc:sldMkLst>
      </pc:sldChg>
      <pc:sldChg chg="addSp delSp modSp add mod ord">
        <pc:chgData name="Dalibor Slovák" userId="84fe05da-dfa5-4f7b-9e58-0411b83d4960" providerId="ADAL" clId="{04CDC353-D468-4438-B1BD-99248282BDCF}" dt="2024-09-26T07:59:50.555" v="28642" actId="478"/>
        <pc:sldMkLst>
          <pc:docMk/>
          <pc:sldMk cId="1928510412" sldId="2145707848"/>
        </pc:sldMkLst>
        <pc:spChg chg="mod">
          <ac:chgData name="Dalibor Slovák" userId="84fe05da-dfa5-4f7b-9e58-0411b83d4960" providerId="ADAL" clId="{04CDC353-D468-4438-B1BD-99248282BDCF}" dt="2024-09-24T08:47:23.015" v="25371" actId="20577"/>
          <ac:spMkLst>
            <pc:docMk/>
            <pc:sldMk cId="1928510412" sldId="2145707848"/>
            <ac:spMk id="2" creationId="{1419A6EA-259E-1406-D68A-2027FDF9F33C}"/>
          </ac:spMkLst>
        </pc:spChg>
        <pc:spChg chg="mod">
          <ac:chgData name="Dalibor Slovák" userId="84fe05da-dfa5-4f7b-9e58-0411b83d4960" providerId="ADAL" clId="{04CDC353-D468-4438-B1BD-99248282BDCF}" dt="2024-09-24T09:09:10.501" v="25865" actId="1035"/>
          <ac:spMkLst>
            <pc:docMk/>
            <pc:sldMk cId="1928510412" sldId="2145707848"/>
            <ac:spMk id="4" creationId="{BD90F03C-9760-735C-8EE3-E6EEA6496477}"/>
          </ac:spMkLst>
        </pc:spChg>
      </pc:sldChg>
      <pc:sldChg chg="addSp delSp modSp add mod">
        <pc:chgData name="Dalibor Slovák" userId="84fe05da-dfa5-4f7b-9e58-0411b83d4960" providerId="ADAL" clId="{04CDC353-D468-4438-B1BD-99248282BDCF}" dt="2024-09-19T09:04:43.628" v="14202" actId="20577"/>
        <pc:sldMkLst>
          <pc:docMk/>
          <pc:sldMk cId="4024845557" sldId="2145707849"/>
        </pc:sldMkLst>
      </pc:sldChg>
      <pc:sldChg chg="addSp delSp modSp add mod">
        <pc:chgData name="Dalibor Slovák" userId="84fe05da-dfa5-4f7b-9e58-0411b83d4960" providerId="ADAL" clId="{04CDC353-D468-4438-B1BD-99248282BDCF}" dt="2024-09-19T09:41:05.543" v="14647" actId="1036"/>
        <pc:sldMkLst>
          <pc:docMk/>
          <pc:sldMk cId="1251263456" sldId="2145707850"/>
        </pc:sldMkLst>
      </pc:sldChg>
      <pc:sldChg chg="addSp delSp modSp add del mod ord">
        <pc:chgData name="Dalibor Slovák" userId="84fe05da-dfa5-4f7b-9e58-0411b83d4960" providerId="ADAL" clId="{04CDC353-D468-4438-B1BD-99248282BDCF}" dt="2024-09-09T19:42:19.235" v="9892" actId="2696"/>
        <pc:sldMkLst>
          <pc:docMk/>
          <pc:sldMk cId="3010509331" sldId="2145707851"/>
        </pc:sldMkLst>
      </pc:sldChg>
      <pc:sldChg chg="addSp delSp modSp add mod ord">
        <pc:chgData name="Dalibor Slovák" userId="84fe05da-dfa5-4f7b-9e58-0411b83d4960" providerId="ADAL" clId="{04CDC353-D468-4438-B1BD-99248282BDCF}" dt="2024-09-26T11:31:04.517" v="28751" actId="478"/>
        <pc:sldMkLst>
          <pc:docMk/>
          <pc:sldMk cId="3019074021" sldId="2145707851"/>
        </pc:sldMkLst>
      </pc:sldChg>
      <pc:sldChg chg="new del">
        <pc:chgData name="Dalibor Slovák" userId="84fe05da-dfa5-4f7b-9e58-0411b83d4960" providerId="ADAL" clId="{04CDC353-D468-4438-B1BD-99248282BDCF}" dt="2024-09-05T06:54:22.947" v="3019" actId="680"/>
        <pc:sldMkLst>
          <pc:docMk/>
          <pc:sldMk cId="4168800954" sldId="2145707851"/>
        </pc:sldMkLst>
      </pc:sldChg>
      <pc:sldChg chg="addSp delSp modSp add mod">
        <pc:chgData name="Dalibor Slovák" userId="84fe05da-dfa5-4f7b-9e58-0411b83d4960" providerId="ADAL" clId="{04CDC353-D468-4438-B1BD-99248282BDCF}" dt="2024-09-23T07:27:45.537" v="18747" actId="207"/>
        <pc:sldMkLst>
          <pc:docMk/>
          <pc:sldMk cId="802957483" sldId="2145707852"/>
        </pc:sldMkLst>
      </pc:sldChg>
      <pc:sldChg chg="addSp delSp modSp new del mod">
        <pc:chgData name="Dalibor Slovák" userId="84fe05da-dfa5-4f7b-9e58-0411b83d4960" providerId="ADAL" clId="{04CDC353-D468-4438-B1BD-99248282BDCF}" dt="2024-09-09T19:42:19.235" v="9892" actId="2696"/>
        <pc:sldMkLst>
          <pc:docMk/>
          <pc:sldMk cId="1269532897" sldId="2145707852"/>
        </pc:sldMkLst>
      </pc:sldChg>
      <pc:sldChg chg="addSp delSp modSp add mod">
        <pc:chgData name="Dalibor Slovák" userId="84fe05da-dfa5-4f7b-9e58-0411b83d4960" providerId="ADAL" clId="{04CDC353-D468-4438-B1BD-99248282BDCF}" dt="2024-09-23T07:27:51.570" v="18749" actId="27636"/>
        <pc:sldMkLst>
          <pc:docMk/>
          <pc:sldMk cId="1748886506" sldId="2145707853"/>
        </pc:sldMkLst>
        <pc:spChg chg="mod">
          <ac:chgData name="Dalibor Slovák" userId="84fe05da-dfa5-4f7b-9e58-0411b83d4960" providerId="ADAL" clId="{04CDC353-D468-4438-B1BD-99248282BDCF}" dt="2024-09-23T07:27:51.570" v="18749" actId="27636"/>
          <ac:spMkLst>
            <pc:docMk/>
            <pc:sldMk cId="1748886506" sldId="2145707853"/>
            <ac:spMk id="2" creationId="{11C31A5B-A1B8-2495-77DE-40F71B5A5D4E}"/>
          </ac:spMkLst>
        </pc:spChg>
        <pc:spChg chg="mod">
          <ac:chgData name="Dalibor Slovák" userId="84fe05da-dfa5-4f7b-9e58-0411b83d4960" providerId="ADAL" clId="{04CDC353-D468-4438-B1BD-99248282BDCF}" dt="2024-09-23T07:21:34.345" v="18613" actId="1035"/>
          <ac:spMkLst>
            <pc:docMk/>
            <pc:sldMk cId="1748886506" sldId="2145707853"/>
            <ac:spMk id="14" creationId="{B49BBF3A-FAD6-1015-A114-2A9AA310E4CA}"/>
          </ac:spMkLst>
        </pc:spChg>
      </pc:sldChg>
      <pc:sldChg chg="addSp delSp modSp add del mod">
        <pc:chgData name="Dalibor Slovák" userId="84fe05da-dfa5-4f7b-9e58-0411b83d4960" providerId="ADAL" clId="{04CDC353-D468-4438-B1BD-99248282BDCF}" dt="2024-09-09T19:42:19.235" v="9892" actId="2696"/>
        <pc:sldMkLst>
          <pc:docMk/>
          <pc:sldMk cId="3076331786" sldId="2145707853"/>
        </pc:sldMkLst>
      </pc:sldChg>
      <pc:sldChg chg="addSp delSp modSp add mod">
        <pc:chgData name="Dalibor Slovák" userId="84fe05da-dfa5-4f7b-9e58-0411b83d4960" providerId="ADAL" clId="{04CDC353-D468-4438-B1BD-99248282BDCF}" dt="2024-09-20T11:37:33.841" v="15415" actId="14100"/>
        <pc:sldMkLst>
          <pc:docMk/>
          <pc:sldMk cId="2724635570" sldId="2145707854"/>
        </pc:sldMkLst>
      </pc:sldChg>
      <pc:sldChg chg="add del">
        <pc:chgData name="Dalibor Slovák" userId="84fe05da-dfa5-4f7b-9e58-0411b83d4960" providerId="ADAL" clId="{04CDC353-D468-4438-B1BD-99248282BDCF}" dt="2024-09-05T11:59:48.765" v="6683" actId="47"/>
        <pc:sldMkLst>
          <pc:docMk/>
          <pc:sldMk cId="2283601454" sldId="2145707855"/>
        </pc:sldMkLst>
      </pc:sldChg>
      <pc:sldChg chg="addSp delSp modSp add del mod">
        <pc:chgData name="Dalibor Slovák" userId="84fe05da-dfa5-4f7b-9e58-0411b83d4960" providerId="ADAL" clId="{04CDC353-D468-4438-B1BD-99248282BDCF}" dt="2024-09-17T08:36:16.794" v="10340" actId="47"/>
        <pc:sldMkLst>
          <pc:docMk/>
          <pc:sldMk cId="2758019121" sldId="2145707855"/>
        </pc:sldMkLst>
      </pc:sldChg>
      <pc:sldChg chg="addSp delSp modSp new mod">
        <pc:chgData name="Dalibor Slovák" userId="84fe05da-dfa5-4f7b-9e58-0411b83d4960" providerId="ADAL" clId="{04CDC353-D468-4438-B1BD-99248282BDCF}" dt="2024-09-23T20:10:11.080" v="24513" actId="1035"/>
        <pc:sldMkLst>
          <pc:docMk/>
          <pc:sldMk cId="1175595888" sldId="2145707856"/>
        </pc:sldMkLst>
        <pc:spChg chg="add mod">
          <ac:chgData name="Dalibor Slovák" userId="84fe05da-dfa5-4f7b-9e58-0411b83d4960" providerId="ADAL" clId="{04CDC353-D468-4438-B1BD-99248282BDCF}" dt="2024-09-23T20:10:11.080" v="24513" actId="1035"/>
          <ac:spMkLst>
            <pc:docMk/>
            <pc:sldMk cId="1175595888" sldId="2145707856"/>
            <ac:spMk id="6" creationId="{90A697AB-B7C5-3A37-9E28-0136A961F140}"/>
          </ac:spMkLst>
        </pc:spChg>
        <pc:spChg chg="add mod">
          <ac:chgData name="Dalibor Slovák" userId="84fe05da-dfa5-4f7b-9e58-0411b83d4960" providerId="ADAL" clId="{04CDC353-D468-4438-B1BD-99248282BDCF}" dt="2024-09-23T20:08:23.126" v="24490" actId="1038"/>
          <ac:spMkLst>
            <pc:docMk/>
            <pc:sldMk cId="1175595888" sldId="2145707856"/>
            <ac:spMk id="8" creationId="{269EA7B2-458D-2DE1-F2B1-16949C5E7E51}"/>
          </ac:spMkLst>
        </pc:spChg>
        <pc:graphicFrameChg chg="add mod modGraphic">
          <ac:chgData name="Dalibor Slovák" userId="84fe05da-dfa5-4f7b-9e58-0411b83d4960" providerId="ADAL" clId="{04CDC353-D468-4438-B1BD-99248282BDCF}" dt="2024-09-23T20:08:13.851" v="24475" actId="1036"/>
          <ac:graphicFrameMkLst>
            <pc:docMk/>
            <pc:sldMk cId="1175595888" sldId="2145707856"/>
            <ac:graphicFrameMk id="7" creationId="{B14F7B8A-0DF4-8A3A-4E7A-3D62A704B91E}"/>
          </ac:graphicFrameMkLst>
        </pc:graphicFrameChg>
      </pc:sldChg>
      <pc:sldChg chg="addSp delSp modSp new mod">
        <pc:chgData name="Dalibor Slovák" userId="84fe05da-dfa5-4f7b-9e58-0411b83d4960" providerId="ADAL" clId="{04CDC353-D468-4438-B1BD-99248282BDCF}" dt="2024-09-26T08:03:12.234" v="28740" actId="1038"/>
        <pc:sldMkLst>
          <pc:docMk/>
          <pc:sldMk cId="1267075024" sldId="2145707857"/>
        </pc:sldMkLst>
      </pc:sldChg>
      <pc:sldChg chg="addSp delSp modSp new mod modClrScheme delAnim modAnim chgLayout">
        <pc:chgData name="Dalibor Slovák" userId="84fe05da-dfa5-4f7b-9e58-0411b83d4960" providerId="ADAL" clId="{04CDC353-D468-4438-B1BD-99248282BDCF}" dt="2024-09-26T11:29:49.419" v="28749"/>
        <pc:sldMkLst>
          <pc:docMk/>
          <pc:sldMk cId="2033908313" sldId="2145707858"/>
        </pc:sldMkLst>
      </pc:sldChg>
      <pc:sldChg chg="delSp add del mod">
        <pc:chgData name="Dalibor Slovák" userId="84fe05da-dfa5-4f7b-9e58-0411b83d4960" providerId="ADAL" clId="{04CDC353-D468-4438-B1BD-99248282BDCF}" dt="2024-09-23T07:33:22.695" v="19004" actId="47"/>
        <pc:sldMkLst>
          <pc:docMk/>
          <pc:sldMk cId="146576407" sldId="2145707859"/>
        </pc:sldMkLst>
      </pc:sldChg>
      <pc:sldChg chg="new del">
        <pc:chgData name="Dalibor Slovák" userId="84fe05da-dfa5-4f7b-9e58-0411b83d4960" providerId="ADAL" clId="{04CDC353-D468-4438-B1BD-99248282BDCF}" dt="2024-09-09T13:12:03.225" v="9124" actId="47"/>
        <pc:sldMkLst>
          <pc:docMk/>
          <pc:sldMk cId="760778059" sldId="2145707859"/>
        </pc:sldMkLst>
      </pc:sldChg>
      <pc:sldChg chg="addSp delSp modSp new del mod modClrScheme chgLayout">
        <pc:chgData name="Dalibor Slovák" userId="84fe05da-dfa5-4f7b-9e58-0411b83d4960" providerId="ADAL" clId="{04CDC353-D468-4438-B1BD-99248282BDCF}" dt="2024-09-09T19:42:19.235" v="9892" actId="2696"/>
        <pc:sldMkLst>
          <pc:docMk/>
          <pc:sldMk cId="2331359573" sldId="2145707859"/>
        </pc:sldMkLst>
      </pc:sldChg>
      <pc:sldChg chg="modSp add mod modShow">
        <pc:chgData name="Dalibor Slovák" userId="84fe05da-dfa5-4f7b-9e58-0411b83d4960" providerId="ADAL" clId="{04CDC353-D468-4438-B1BD-99248282BDCF}" dt="2024-09-24T10:47:36.342" v="26214" actId="729"/>
        <pc:sldMkLst>
          <pc:docMk/>
          <pc:sldMk cId="601562162" sldId="2145707860"/>
        </pc:sldMkLst>
      </pc:sldChg>
      <pc:sldChg chg="modSp new del mod">
        <pc:chgData name="Dalibor Slovák" userId="84fe05da-dfa5-4f7b-9e58-0411b83d4960" providerId="ADAL" clId="{04CDC353-D468-4438-B1BD-99248282BDCF}" dt="2024-09-09T19:42:19.235" v="9892" actId="2696"/>
        <pc:sldMkLst>
          <pc:docMk/>
          <pc:sldMk cId="2950837826" sldId="2145707860"/>
        </pc:sldMkLst>
      </pc:sldChg>
      <pc:sldChg chg="modSp add mod">
        <pc:chgData name="Dalibor Slovák" userId="84fe05da-dfa5-4f7b-9e58-0411b83d4960" providerId="ADAL" clId="{04CDC353-D468-4438-B1BD-99248282BDCF}" dt="2024-09-09T19:42:58.355" v="9919" actId="13926"/>
        <pc:sldMkLst>
          <pc:docMk/>
          <pc:sldMk cId="43408727" sldId="2145707861"/>
        </pc:sldMkLst>
      </pc:sldChg>
      <pc:sldChg chg="addSp delSp modSp add mod ord addAnim delAnim modAnim">
        <pc:chgData name="Dalibor Slovák" userId="84fe05da-dfa5-4f7b-9e58-0411b83d4960" providerId="ADAL" clId="{04CDC353-D468-4438-B1BD-99248282BDCF}" dt="2024-09-26T11:29:42.889" v="28747"/>
        <pc:sldMkLst>
          <pc:docMk/>
          <pc:sldMk cId="4199605864" sldId="2145707862"/>
        </pc:sldMkLst>
      </pc:sldChg>
      <pc:sldChg chg="addSp delSp modSp add mod ord delAnim modAnim">
        <pc:chgData name="Dalibor Slovák" userId="84fe05da-dfa5-4f7b-9e58-0411b83d4960" providerId="ADAL" clId="{04CDC353-D468-4438-B1BD-99248282BDCF}" dt="2024-09-26T11:29:46.635" v="28748"/>
        <pc:sldMkLst>
          <pc:docMk/>
          <pc:sldMk cId="3492509994" sldId="2145707863"/>
        </pc:sldMkLst>
      </pc:sldChg>
      <pc:sldChg chg="add del ord">
        <pc:chgData name="Dalibor Slovák" userId="84fe05da-dfa5-4f7b-9e58-0411b83d4960" providerId="ADAL" clId="{04CDC353-D468-4438-B1BD-99248282BDCF}" dt="2024-09-20T14:32:08.071" v="17415" actId="47"/>
        <pc:sldMkLst>
          <pc:docMk/>
          <pc:sldMk cId="3683062177" sldId="2145707864"/>
        </pc:sldMkLst>
      </pc:sldChg>
      <pc:sldChg chg="modSp new del mod ord">
        <pc:chgData name="Dalibor Slovák" userId="84fe05da-dfa5-4f7b-9e58-0411b83d4960" providerId="ADAL" clId="{04CDC353-D468-4438-B1BD-99248282BDCF}" dt="2024-09-20T12:00:27.909" v="15528" actId="2696"/>
        <pc:sldMkLst>
          <pc:docMk/>
          <pc:sldMk cId="4061141199" sldId="2145707864"/>
        </pc:sldMkLst>
      </pc:sldChg>
      <pc:sldChg chg="addSp delSp modSp add mod">
        <pc:chgData name="Dalibor Slovák" userId="84fe05da-dfa5-4f7b-9e58-0411b83d4960" providerId="ADAL" clId="{04CDC353-D468-4438-B1BD-99248282BDCF}" dt="2024-09-20T14:48:16.897" v="17510" actId="207"/>
        <pc:sldMkLst>
          <pc:docMk/>
          <pc:sldMk cId="2296439145" sldId="2145707865"/>
        </pc:sldMkLst>
        <pc:spChg chg="mod">
          <ac:chgData name="Dalibor Slovák" userId="84fe05da-dfa5-4f7b-9e58-0411b83d4960" providerId="ADAL" clId="{04CDC353-D468-4438-B1BD-99248282BDCF}" dt="2024-09-20T14:25:28.264" v="17248" actId="1035"/>
          <ac:spMkLst>
            <pc:docMk/>
            <pc:sldMk cId="2296439145" sldId="2145707865"/>
            <ac:spMk id="3" creationId="{BD34CD2F-09ED-9704-D82E-E699BD30896A}"/>
          </ac:spMkLst>
        </pc:spChg>
        <pc:spChg chg="mod">
          <ac:chgData name="Dalibor Slovák" userId="84fe05da-dfa5-4f7b-9e58-0411b83d4960" providerId="ADAL" clId="{04CDC353-D468-4438-B1BD-99248282BDCF}" dt="2024-09-20T14:25:32.104" v="17262" actId="1035"/>
          <ac:spMkLst>
            <pc:docMk/>
            <pc:sldMk cId="2296439145" sldId="2145707865"/>
            <ac:spMk id="4" creationId="{CBF4D70A-CEEF-11AA-C8F1-7CFFE6154A6A}"/>
          </ac:spMkLst>
        </pc:spChg>
        <pc:spChg chg="mod">
          <ac:chgData name="Dalibor Slovák" userId="84fe05da-dfa5-4f7b-9e58-0411b83d4960" providerId="ADAL" clId="{04CDC353-D468-4438-B1BD-99248282BDCF}" dt="2024-09-20T14:25:10.349" v="17214" actId="27636"/>
          <ac:spMkLst>
            <pc:docMk/>
            <pc:sldMk cId="2296439145" sldId="2145707865"/>
            <ac:spMk id="6" creationId="{3EF2C1AE-86DF-4907-B92F-64C544B50DFD}"/>
          </ac:spMkLst>
        </pc:spChg>
        <pc:spChg chg="mod">
          <ac:chgData name="Dalibor Slovák" userId="84fe05da-dfa5-4f7b-9e58-0411b83d4960" providerId="ADAL" clId="{04CDC353-D468-4438-B1BD-99248282BDCF}" dt="2024-09-20T14:25:38.872" v="17264" actId="20577"/>
          <ac:spMkLst>
            <pc:docMk/>
            <pc:sldMk cId="2296439145" sldId="2145707865"/>
            <ac:spMk id="8" creationId="{16F20CB4-0DA8-4E73-8764-AFE59D1EE5F7}"/>
          </ac:spMkLst>
        </pc:spChg>
        <pc:spChg chg="mod">
          <ac:chgData name="Dalibor Slovák" userId="84fe05da-dfa5-4f7b-9e58-0411b83d4960" providerId="ADAL" clId="{04CDC353-D468-4438-B1BD-99248282BDCF}" dt="2024-09-20T14:25:14.266" v="17216" actId="20577"/>
          <ac:spMkLst>
            <pc:docMk/>
            <pc:sldMk cId="2296439145" sldId="2145707865"/>
            <ac:spMk id="12" creationId="{324EBEC7-9200-3E13-447F-01EBD3809094}"/>
          </ac:spMkLst>
        </pc:spChg>
      </pc:sldChg>
      <pc:sldChg chg="addSp delSp modSp add mod">
        <pc:chgData name="Dalibor Slovák" userId="84fe05da-dfa5-4f7b-9e58-0411b83d4960" providerId="ADAL" clId="{04CDC353-D468-4438-B1BD-99248282BDCF}" dt="2024-09-23T06:32:04.499" v="17838" actId="207"/>
        <pc:sldMkLst>
          <pc:docMk/>
          <pc:sldMk cId="4132518095" sldId="2145707866"/>
        </pc:sldMkLst>
      </pc:sldChg>
      <pc:sldChg chg="addSp delSp modSp add mod">
        <pc:chgData name="Dalibor Slovák" userId="84fe05da-dfa5-4f7b-9e58-0411b83d4960" providerId="ADAL" clId="{04CDC353-D468-4438-B1BD-99248282BDCF}" dt="2024-09-23T06:46:52.220" v="18153" actId="1036"/>
        <pc:sldMkLst>
          <pc:docMk/>
          <pc:sldMk cId="743739630" sldId="2145707867"/>
        </pc:sldMkLst>
      </pc:sldChg>
      <pc:sldChg chg="addSp delSp modSp add mod">
        <pc:chgData name="Dalibor Slovák" userId="84fe05da-dfa5-4f7b-9e58-0411b83d4960" providerId="ADAL" clId="{04CDC353-D468-4438-B1BD-99248282BDCF}" dt="2024-09-23T07:04:37.451" v="18563" actId="1035"/>
        <pc:sldMkLst>
          <pc:docMk/>
          <pc:sldMk cId="4195821827" sldId="2145707868"/>
        </pc:sldMkLst>
      </pc:sldChg>
      <pc:sldChg chg="addSp delSp modSp add mod ord">
        <pc:chgData name="Dalibor Slovák" userId="84fe05da-dfa5-4f7b-9e58-0411b83d4960" providerId="ADAL" clId="{04CDC353-D468-4438-B1BD-99248282BDCF}" dt="2024-09-23T07:33:03.912" v="19003" actId="1035"/>
        <pc:sldMkLst>
          <pc:docMk/>
          <pc:sldMk cId="157010935" sldId="2145707869"/>
        </pc:sldMkLst>
      </pc:sldChg>
      <pc:sldChg chg="addSp delSp modSp new mod modClrScheme modShow chgLayout">
        <pc:chgData name="Dalibor Slovák" userId="84fe05da-dfa5-4f7b-9e58-0411b83d4960" providerId="ADAL" clId="{04CDC353-D468-4438-B1BD-99248282BDCF}" dt="2024-09-26T11:29:57.691" v="28750"/>
        <pc:sldMkLst>
          <pc:docMk/>
          <pc:sldMk cId="999852645" sldId="2145707870"/>
        </pc:sldMkLst>
      </pc:sldChg>
      <pc:sldChg chg="addSp delSp modSp add mod ord">
        <pc:chgData name="Dalibor Slovák" userId="84fe05da-dfa5-4f7b-9e58-0411b83d4960" providerId="ADAL" clId="{04CDC353-D468-4438-B1BD-99248282BDCF}" dt="2024-09-26T06:59:31.614" v="27913" actId="1035"/>
        <pc:sldMkLst>
          <pc:docMk/>
          <pc:sldMk cId="3230859660" sldId="2145707871"/>
        </pc:sldMkLst>
      </pc:sldChg>
      <pc:sldChg chg="addSp delSp modSp add mod ord">
        <pc:chgData name="Dalibor Slovák" userId="84fe05da-dfa5-4f7b-9e58-0411b83d4960" providerId="ADAL" clId="{04CDC353-D468-4438-B1BD-99248282BDCF}" dt="2024-09-26T06:56:17.569" v="27781"/>
        <pc:sldMkLst>
          <pc:docMk/>
          <pc:sldMk cId="2677719143" sldId="2145707872"/>
        </pc:sldMkLst>
      </pc:sldChg>
      <pc:sldChg chg="addSp delSp modSp add mod ord">
        <pc:chgData name="Dalibor Slovák" userId="84fe05da-dfa5-4f7b-9e58-0411b83d4960" providerId="ADAL" clId="{04CDC353-D468-4438-B1BD-99248282BDCF}" dt="2024-09-26T06:59:21.839" v="27909" actId="1036"/>
        <pc:sldMkLst>
          <pc:docMk/>
          <pc:sldMk cId="2770419787" sldId="2145707873"/>
        </pc:sldMkLst>
      </pc:sldChg>
      <pc:sldChg chg="modSp new del mod">
        <pc:chgData name="Dalibor Slovák" userId="84fe05da-dfa5-4f7b-9e58-0411b83d4960" providerId="ADAL" clId="{04CDC353-D468-4438-B1BD-99248282BDCF}" dt="2024-09-23T10:27:20.337" v="20669" actId="47"/>
        <pc:sldMkLst>
          <pc:docMk/>
          <pc:sldMk cId="2532227026" sldId="2145707874"/>
        </pc:sldMkLst>
      </pc:sldChg>
      <pc:sldChg chg="addSp delSp modSp add mod">
        <pc:chgData name="Dalibor Slovák" userId="84fe05da-dfa5-4f7b-9e58-0411b83d4960" providerId="ADAL" clId="{04CDC353-D468-4438-B1BD-99248282BDCF}" dt="2024-09-26T06:58:54.127" v="27887" actId="1035"/>
        <pc:sldMkLst>
          <pc:docMk/>
          <pc:sldMk cId="1228742695" sldId="2145707875"/>
        </pc:sldMkLst>
      </pc:sldChg>
      <pc:sldChg chg="addSp delSp modSp add mod">
        <pc:chgData name="Dalibor Slovák" userId="84fe05da-dfa5-4f7b-9e58-0411b83d4960" providerId="ADAL" clId="{04CDC353-D468-4438-B1BD-99248282BDCF}" dt="2024-09-26T06:59:11.327" v="27899" actId="1036"/>
        <pc:sldMkLst>
          <pc:docMk/>
          <pc:sldMk cId="2498108061" sldId="2145707876"/>
        </pc:sldMkLst>
      </pc:sldChg>
      <pc:sldChg chg="modSp add del mod ord">
        <pc:chgData name="Dalibor Slovák" userId="84fe05da-dfa5-4f7b-9e58-0411b83d4960" providerId="ADAL" clId="{04CDC353-D468-4438-B1BD-99248282BDCF}" dt="2024-09-23T14:46:55.922" v="23572" actId="2696"/>
        <pc:sldMkLst>
          <pc:docMk/>
          <pc:sldMk cId="1225796386" sldId="2145707877"/>
        </pc:sldMkLst>
      </pc:sldChg>
      <pc:sldChg chg="add del ord">
        <pc:chgData name="Dalibor Slovák" userId="84fe05da-dfa5-4f7b-9e58-0411b83d4960" providerId="ADAL" clId="{04CDC353-D468-4438-B1BD-99248282BDCF}" dt="2024-09-23T15:20:39.838" v="24130" actId="47"/>
        <pc:sldMkLst>
          <pc:docMk/>
          <pc:sldMk cId="3418776761" sldId="2145707877"/>
        </pc:sldMkLst>
      </pc:sldChg>
      <pc:sldChg chg="addSp delSp modSp add mod ord">
        <pc:chgData name="Dalibor Slovák" userId="84fe05da-dfa5-4f7b-9e58-0411b83d4960" providerId="ADAL" clId="{04CDC353-D468-4438-B1BD-99248282BDCF}" dt="2024-09-23T11:40:18.373" v="22111" actId="478"/>
        <pc:sldMkLst>
          <pc:docMk/>
          <pc:sldMk cId="4077036845" sldId="2145707878"/>
        </pc:sldMkLst>
        <pc:spChg chg="mod">
          <ac:chgData name="Dalibor Slovák" userId="84fe05da-dfa5-4f7b-9e58-0411b83d4960" providerId="ADAL" clId="{04CDC353-D468-4438-B1BD-99248282BDCF}" dt="2024-09-23T11:23:09.302" v="21986"/>
          <ac:spMkLst>
            <pc:docMk/>
            <pc:sldMk cId="4077036845" sldId="2145707878"/>
            <ac:spMk id="10" creationId="{31545D52-8541-ACAD-B17C-B2C4E1B2CBFE}"/>
          </ac:spMkLst>
        </pc:spChg>
        <pc:graphicFrameChg chg="mod modGraphic">
          <ac:chgData name="Dalibor Slovák" userId="84fe05da-dfa5-4f7b-9e58-0411b83d4960" providerId="ADAL" clId="{04CDC353-D468-4438-B1BD-99248282BDCF}" dt="2024-09-23T11:12:31.681" v="21786" actId="255"/>
          <ac:graphicFrameMkLst>
            <pc:docMk/>
            <pc:sldMk cId="4077036845" sldId="2145707878"/>
            <ac:graphicFrameMk id="20" creationId="{4DD28183-C84A-40BA-A126-5F995035D1C1}"/>
          </ac:graphicFrameMkLst>
        </pc:graphicFrameChg>
        <pc:cxnChg chg="add mod">
          <ac:chgData name="Dalibor Slovák" userId="84fe05da-dfa5-4f7b-9e58-0411b83d4960" providerId="ADAL" clId="{04CDC353-D468-4438-B1BD-99248282BDCF}" dt="2024-09-23T11:12:23.382" v="21784" actId="14100"/>
          <ac:cxnSpMkLst>
            <pc:docMk/>
            <pc:sldMk cId="4077036845" sldId="2145707878"/>
            <ac:cxnSpMk id="12" creationId="{9B1BB027-EDC4-46F6-C6E7-B77F825D6B5F}"/>
          </ac:cxnSpMkLst>
        </pc:cxnChg>
      </pc:sldChg>
      <pc:sldChg chg="addSp delSp modSp add mod">
        <pc:chgData name="Dalibor Slovák" userId="84fe05da-dfa5-4f7b-9e58-0411b83d4960" providerId="ADAL" clId="{04CDC353-D468-4438-B1BD-99248282BDCF}" dt="2024-09-23T12:21:49.178" v="22186"/>
        <pc:sldMkLst>
          <pc:docMk/>
          <pc:sldMk cId="572589137" sldId="2145707879"/>
        </pc:sldMkLst>
      </pc:sldChg>
      <pc:sldChg chg="modSp add del mod">
        <pc:chgData name="Dalibor Slovák" userId="84fe05da-dfa5-4f7b-9e58-0411b83d4960" providerId="ADAL" clId="{04CDC353-D468-4438-B1BD-99248282BDCF}" dt="2024-09-23T11:20:19.464" v="21966" actId="47"/>
        <pc:sldMkLst>
          <pc:docMk/>
          <pc:sldMk cId="2066407359" sldId="2145707880"/>
        </pc:sldMkLst>
      </pc:sldChg>
      <pc:sldChg chg="modSp add del mod">
        <pc:chgData name="Dalibor Slovák" userId="84fe05da-dfa5-4f7b-9e58-0411b83d4960" providerId="ADAL" clId="{04CDC353-D468-4438-B1BD-99248282BDCF}" dt="2024-09-23T11:22:05.925" v="21979" actId="47"/>
        <pc:sldMkLst>
          <pc:docMk/>
          <pc:sldMk cId="2919739033" sldId="2145707881"/>
        </pc:sldMkLst>
      </pc:sldChg>
      <pc:sldChg chg="addSp delSp modSp add mod">
        <pc:chgData name="Dalibor Slovák" userId="84fe05da-dfa5-4f7b-9e58-0411b83d4960" providerId="ADAL" clId="{04CDC353-D468-4438-B1BD-99248282BDCF}" dt="2024-09-23T12:21:32.843" v="22185" actId="20577"/>
        <pc:sldMkLst>
          <pc:docMk/>
          <pc:sldMk cId="390581015" sldId="2145707882"/>
        </pc:sldMkLst>
      </pc:sldChg>
      <pc:sldChg chg="modSp add del mod">
        <pc:chgData name="Dalibor Slovák" userId="84fe05da-dfa5-4f7b-9e58-0411b83d4960" providerId="ADAL" clId="{04CDC353-D468-4438-B1BD-99248282BDCF}" dt="2024-09-23T11:33:21.813" v="22049" actId="47"/>
        <pc:sldMkLst>
          <pc:docMk/>
          <pc:sldMk cId="2614454196" sldId="2145707883"/>
        </pc:sldMkLst>
      </pc:sldChg>
      <pc:sldChg chg="addSp delSp modSp add mod">
        <pc:chgData name="Dalibor Slovák" userId="84fe05da-dfa5-4f7b-9e58-0411b83d4960" providerId="ADAL" clId="{04CDC353-D468-4438-B1BD-99248282BDCF}" dt="2024-09-23T12:21:19.914" v="22165" actId="478"/>
        <pc:sldMkLst>
          <pc:docMk/>
          <pc:sldMk cId="796444855" sldId="2145707884"/>
        </pc:sldMkLst>
      </pc:sldChg>
      <pc:sldChg chg="addSp delSp modSp add mod">
        <pc:chgData name="Dalibor Slovák" userId="84fe05da-dfa5-4f7b-9e58-0411b83d4960" providerId="ADAL" clId="{04CDC353-D468-4438-B1BD-99248282BDCF}" dt="2024-09-23T12:23:39.642" v="22208" actId="478"/>
        <pc:sldMkLst>
          <pc:docMk/>
          <pc:sldMk cId="2553067826" sldId="2145707885"/>
        </pc:sldMkLst>
      </pc:sldChg>
      <pc:sldChg chg="addSp delSp modSp add mod ord">
        <pc:chgData name="Dalibor Slovák" userId="84fe05da-dfa5-4f7b-9e58-0411b83d4960" providerId="ADAL" clId="{04CDC353-D468-4438-B1BD-99248282BDCF}" dt="2024-09-23T12:34:55.820" v="22301" actId="20577"/>
        <pc:sldMkLst>
          <pc:docMk/>
          <pc:sldMk cId="3653827891" sldId="2145707886"/>
        </pc:sldMkLst>
      </pc:sldChg>
      <pc:sldChg chg="addSp delSp modSp add mod">
        <pc:chgData name="Dalibor Slovák" userId="84fe05da-dfa5-4f7b-9e58-0411b83d4960" providerId="ADAL" clId="{04CDC353-D468-4438-B1BD-99248282BDCF}" dt="2024-09-23T12:51:01.624" v="22382" actId="20577"/>
        <pc:sldMkLst>
          <pc:docMk/>
          <pc:sldMk cId="4249054902" sldId="2145707887"/>
        </pc:sldMkLst>
      </pc:sldChg>
      <pc:sldChg chg="addSp delSp modSp add mod">
        <pc:chgData name="Dalibor Slovák" userId="84fe05da-dfa5-4f7b-9e58-0411b83d4960" providerId="ADAL" clId="{04CDC353-D468-4438-B1BD-99248282BDCF}" dt="2024-09-23T13:05:05.452" v="22417" actId="242"/>
        <pc:sldMkLst>
          <pc:docMk/>
          <pc:sldMk cId="3087635385" sldId="2145707888"/>
        </pc:sldMkLst>
      </pc:sldChg>
      <pc:sldChg chg="addSp delSp modSp add mod ord">
        <pc:chgData name="Dalibor Slovák" userId="84fe05da-dfa5-4f7b-9e58-0411b83d4960" providerId="ADAL" clId="{04CDC353-D468-4438-B1BD-99248282BDCF}" dt="2024-09-23T13:12:30.278" v="22495" actId="255"/>
        <pc:sldMkLst>
          <pc:docMk/>
          <pc:sldMk cId="708623900" sldId="2145707889"/>
        </pc:sldMkLst>
      </pc:sldChg>
      <pc:sldChg chg="addSp delSp modSp add mod">
        <pc:chgData name="Dalibor Slovák" userId="84fe05da-dfa5-4f7b-9e58-0411b83d4960" providerId="ADAL" clId="{04CDC353-D468-4438-B1BD-99248282BDCF}" dt="2024-09-23T14:09:14.941" v="22749" actId="1076"/>
        <pc:sldMkLst>
          <pc:docMk/>
          <pc:sldMk cId="3128860712" sldId="2145707890"/>
        </pc:sldMkLst>
      </pc:sldChg>
      <pc:sldChg chg="addSp delSp modSp add mod">
        <pc:chgData name="Dalibor Slovák" userId="84fe05da-dfa5-4f7b-9e58-0411b83d4960" providerId="ADAL" clId="{04CDC353-D468-4438-B1BD-99248282BDCF}" dt="2024-09-23T14:19:39.939" v="22844" actId="1035"/>
        <pc:sldMkLst>
          <pc:docMk/>
          <pc:sldMk cId="2815410252" sldId="2145707891"/>
        </pc:sldMkLst>
      </pc:sldChg>
      <pc:sldChg chg="addSp delSp modSp add mod">
        <pc:chgData name="Dalibor Slovák" userId="84fe05da-dfa5-4f7b-9e58-0411b83d4960" providerId="ADAL" clId="{04CDC353-D468-4438-B1BD-99248282BDCF}" dt="2024-09-23T14:21:42.268" v="22896" actId="14100"/>
        <pc:sldMkLst>
          <pc:docMk/>
          <pc:sldMk cId="2328859945" sldId="2145707892"/>
        </pc:sldMkLst>
      </pc:sldChg>
      <pc:sldChg chg="addSp delSp modSp add mod">
        <pc:chgData name="Dalibor Slovák" userId="84fe05da-dfa5-4f7b-9e58-0411b83d4960" providerId="ADAL" clId="{04CDC353-D468-4438-B1BD-99248282BDCF}" dt="2024-09-23T14:24:35.505" v="22941"/>
        <pc:sldMkLst>
          <pc:docMk/>
          <pc:sldMk cId="1139928432" sldId="2145707893"/>
        </pc:sldMkLst>
      </pc:sldChg>
      <pc:sldChg chg="addSp delSp modSp add mod">
        <pc:chgData name="Dalibor Slovák" userId="84fe05da-dfa5-4f7b-9e58-0411b83d4960" providerId="ADAL" clId="{04CDC353-D468-4438-B1BD-99248282BDCF}" dt="2024-09-23T14:29:37.172" v="23109" actId="20577"/>
        <pc:sldMkLst>
          <pc:docMk/>
          <pc:sldMk cId="3661959718" sldId="2145707894"/>
        </pc:sldMkLst>
      </pc:sldChg>
      <pc:sldChg chg="addSp delSp modSp add mod">
        <pc:chgData name="Dalibor Slovák" userId="84fe05da-dfa5-4f7b-9e58-0411b83d4960" providerId="ADAL" clId="{04CDC353-D468-4438-B1BD-99248282BDCF}" dt="2024-09-23T14:31:51.704" v="23230" actId="478"/>
        <pc:sldMkLst>
          <pc:docMk/>
          <pc:sldMk cId="2077957089" sldId="2145707895"/>
        </pc:sldMkLst>
      </pc:sldChg>
      <pc:sldChg chg="addSp delSp modSp add mod">
        <pc:chgData name="Dalibor Slovák" userId="84fe05da-dfa5-4f7b-9e58-0411b83d4960" providerId="ADAL" clId="{04CDC353-D468-4438-B1BD-99248282BDCF}" dt="2024-09-23T14:35:10.403" v="23350" actId="1036"/>
        <pc:sldMkLst>
          <pc:docMk/>
          <pc:sldMk cId="1801769528" sldId="2145707896"/>
        </pc:sldMkLst>
      </pc:sldChg>
      <pc:sldChg chg="addSp delSp modSp add mod">
        <pc:chgData name="Dalibor Slovák" userId="84fe05da-dfa5-4f7b-9e58-0411b83d4960" providerId="ADAL" clId="{04CDC353-D468-4438-B1BD-99248282BDCF}" dt="2024-09-23T14:39:38.049" v="23448" actId="14100"/>
        <pc:sldMkLst>
          <pc:docMk/>
          <pc:sldMk cId="2471615236" sldId="2145707897"/>
        </pc:sldMkLst>
      </pc:sldChg>
      <pc:sldChg chg="addSp delSp modSp add mod">
        <pc:chgData name="Dalibor Slovák" userId="84fe05da-dfa5-4f7b-9e58-0411b83d4960" providerId="ADAL" clId="{04CDC353-D468-4438-B1BD-99248282BDCF}" dt="2024-09-23T14:44:28.097" v="23570" actId="1035"/>
        <pc:sldMkLst>
          <pc:docMk/>
          <pc:sldMk cId="2743939068" sldId="2145707898"/>
        </pc:sldMkLst>
      </pc:sldChg>
      <pc:sldChg chg="addSp delSp modSp add mod">
        <pc:chgData name="Dalibor Slovák" userId="84fe05da-dfa5-4f7b-9e58-0411b83d4960" providerId="ADAL" clId="{04CDC353-D468-4438-B1BD-99248282BDCF}" dt="2024-09-23T15:03:38.545" v="23712" actId="1036"/>
        <pc:sldMkLst>
          <pc:docMk/>
          <pc:sldMk cId="2616581713" sldId="2145707899"/>
        </pc:sldMkLst>
      </pc:sldChg>
      <pc:sldChg chg="addSp delSp modSp add mod">
        <pc:chgData name="Dalibor Slovák" userId="84fe05da-dfa5-4f7b-9e58-0411b83d4960" providerId="ADAL" clId="{04CDC353-D468-4438-B1BD-99248282BDCF}" dt="2024-09-23T15:06:46.736" v="23780" actId="20577"/>
        <pc:sldMkLst>
          <pc:docMk/>
          <pc:sldMk cId="4201704990" sldId="2145707900"/>
        </pc:sldMkLst>
      </pc:sldChg>
      <pc:sldChg chg="addSp delSp modSp add mod">
        <pc:chgData name="Dalibor Slovák" userId="84fe05da-dfa5-4f7b-9e58-0411b83d4960" providerId="ADAL" clId="{04CDC353-D468-4438-B1BD-99248282BDCF}" dt="2024-09-23T15:10:52.849" v="23887" actId="1037"/>
        <pc:sldMkLst>
          <pc:docMk/>
          <pc:sldMk cId="3827892494" sldId="2145707901"/>
        </pc:sldMkLst>
      </pc:sldChg>
      <pc:sldChg chg="addSp delSp modSp add mod">
        <pc:chgData name="Dalibor Slovák" userId="84fe05da-dfa5-4f7b-9e58-0411b83d4960" providerId="ADAL" clId="{04CDC353-D468-4438-B1BD-99248282BDCF}" dt="2024-09-23T15:13:09.567" v="23945" actId="1035"/>
        <pc:sldMkLst>
          <pc:docMk/>
          <pc:sldMk cId="3415588556" sldId="2145707902"/>
        </pc:sldMkLst>
      </pc:sldChg>
      <pc:sldChg chg="addSp delSp modSp add mod">
        <pc:chgData name="Dalibor Slovák" userId="84fe05da-dfa5-4f7b-9e58-0411b83d4960" providerId="ADAL" clId="{04CDC353-D468-4438-B1BD-99248282BDCF}" dt="2024-09-23T15:16:56.031" v="23999" actId="14100"/>
        <pc:sldMkLst>
          <pc:docMk/>
          <pc:sldMk cId="1968299104" sldId="2145707903"/>
        </pc:sldMkLst>
      </pc:sldChg>
      <pc:sldChg chg="addSp delSp modSp add mod">
        <pc:chgData name="Dalibor Slovák" userId="84fe05da-dfa5-4f7b-9e58-0411b83d4960" providerId="ADAL" clId="{04CDC353-D468-4438-B1BD-99248282BDCF}" dt="2024-09-23T15:20:12.913" v="24125" actId="6549"/>
        <pc:sldMkLst>
          <pc:docMk/>
          <pc:sldMk cId="3957363779" sldId="2145707904"/>
        </pc:sldMkLst>
        <pc:spChg chg="mod">
          <ac:chgData name="Dalibor Slovák" userId="84fe05da-dfa5-4f7b-9e58-0411b83d4960" providerId="ADAL" clId="{04CDC353-D468-4438-B1BD-99248282BDCF}" dt="2024-09-23T15:17:09.456" v="24002" actId="27636"/>
          <ac:spMkLst>
            <pc:docMk/>
            <pc:sldMk cId="3957363779" sldId="2145707904"/>
            <ac:spMk id="6" creationId="{3EF2C1AE-86DF-4907-B92F-64C544B50DFD}"/>
          </ac:spMkLst>
        </pc:spChg>
      </pc:sldChg>
      <pc:sldChg chg="addSp delSp modSp add mod">
        <pc:chgData name="Dalibor Slovák" userId="84fe05da-dfa5-4f7b-9e58-0411b83d4960" providerId="ADAL" clId="{04CDC353-D468-4438-B1BD-99248282BDCF}" dt="2024-09-26T11:31:18.538" v="28752"/>
        <pc:sldMkLst>
          <pc:docMk/>
          <pc:sldMk cId="90677770" sldId="2145707905"/>
        </pc:sldMkLst>
      </pc:sldChg>
      <pc:sldChg chg="new del">
        <pc:chgData name="Dalibor Slovák" userId="84fe05da-dfa5-4f7b-9e58-0411b83d4960" providerId="ADAL" clId="{04CDC353-D468-4438-B1BD-99248282BDCF}" dt="2024-09-24T08:52:11.835" v="25466" actId="47"/>
        <pc:sldMkLst>
          <pc:docMk/>
          <pc:sldMk cId="3203466336" sldId="2145707905"/>
        </pc:sldMkLst>
      </pc:sldChg>
      <pc:sldChg chg="modSp add mod">
        <pc:chgData name="Dalibor Slovák" userId="84fe05da-dfa5-4f7b-9e58-0411b83d4960" providerId="ADAL" clId="{04CDC353-D468-4438-B1BD-99248282BDCF}" dt="2024-09-24T11:26:08.460" v="26695"/>
        <pc:sldMkLst>
          <pc:docMk/>
          <pc:sldMk cId="1755719203" sldId="2145707906"/>
        </pc:sldMkLst>
      </pc:sldChg>
      <pc:sldChg chg="modSp add mod">
        <pc:chgData name="Dalibor Slovák" userId="84fe05da-dfa5-4f7b-9e58-0411b83d4960" providerId="ADAL" clId="{04CDC353-D468-4438-B1BD-99248282BDCF}" dt="2024-09-24T11:26:53.992" v="26757" actId="20577"/>
        <pc:sldMkLst>
          <pc:docMk/>
          <pc:sldMk cId="3567064265" sldId="2145707907"/>
        </pc:sldMkLst>
      </pc:sldChg>
      <pc:sldChg chg="addSp modSp mod">
        <pc:chgData name="Dalibor Slovák" userId="84fe05da-dfa5-4f7b-9e58-0411b83d4960" providerId="ADAL" clId="{04CDC353-D468-4438-B1BD-99248282BDCF}" dt="2024-09-25T09:22:02.814" v="27345" actId="403"/>
        <pc:sldMkLst>
          <pc:docMk/>
          <pc:sldMk cId="1230238981" sldId="2145707908"/>
        </pc:sldMkLst>
      </pc:sldChg>
      <pc:sldChg chg="addSp delSp modSp new mod ord">
        <pc:chgData name="Dalibor Slovák" userId="84fe05da-dfa5-4f7b-9e58-0411b83d4960" providerId="ADAL" clId="{04CDC353-D468-4438-B1BD-99248282BDCF}" dt="2024-09-26T07:56:36.196" v="28636" actId="1076"/>
        <pc:sldMkLst>
          <pc:docMk/>
          <pc:sldMk cId="3675369037" sldId="2145707909"/>
        </pc:sldMkLst>
        <pc:spChg chg="mod">
          <ac:chgData name="Dalibor Slovák" userId="84fe05da-dfa5-4f7b-9e58-0411b83d4960" providerId="ADAL" clId="{04CDC353-D468-4438-B1BD-99248282BDCF}" dt="2024-09-26T07:53:02.462" v="28583" actId="20577"/>
          <ac:spMkLst>
            <pc:docMk/>
            <pc:sldMk cId="3675369037" sldId="2145707909"/>
            <ac:spMk id="2" creationId="{7B1983CA-7A9F-6872-DD4E-5210BB081C0E}"/>
          </ac:spMkLst>
        </pc:spChg>
      </pc:sldChg>
      <pc:sldChg chg="modSp mod">
        <pc:chgData name="Dalibor Slovák" userId="84fe05da-dfa5-4f7b-9e58-0411b83d4960" providerId="ADAL" clId="{04CDC353-D468-4438-B1BD-99248282BDCF}" dt="2024-09-26T07:20:25.039" v="28203" actId="20577"/>
        <pc:sldMkLst>
          <pc:docMk/>
          <pc:sldMk cId="1257853118" sldId="2145707912"/>
        </pc:sldMkLst>
        <pc:spChg chg="mod">
          <ac:chgData name="Dalibor Slovák" userId="84fe05da-dfa5-4f7b-9e58-0411b83d4960" providerId="ADAL" clId="{04CDC353-D468-4438-B1BD-99248282BDCF}" dt="2024-09-26T07:20:25.039" v="28203" actId="20577"/>
          <ac:spMkLst>
            <pc:docMk/>
            <pc:sldMk cId="1257853118" sldId="2145707912"/>
            <ac:spMk id="5" creationId="{6D95AAA0-3C23-2089-D34E-158740EE240D}"/>
          </ac:spMkLst>
        </pc:spChg>
        <pc:cxnChg chg="mod">
          <ac:chgData name="Dalibor Slovák" userId="84fe05da-dfa5-4f7b-9e58-0411b83d4960" providerId="ADAL" clId="{04CDC353-D468-4438-B1BD-99248282BDCF}" dt="2024-09-26T07:19:06.072" v="28186" actId="14100"/>
          <ac:cxnSpMkLst>
            <pc:docMk/>
            <pc:sldMk cId="1257853118" sldId="2145707912"/>
            <ac:cxnSpMk id="6" creationId="{AF93EA8E-036F-3BDF-3BED-F0C6BD107E04}"/>
          </ac:cxnSpMkLst>
        </pc:cxnChg>
      </pc:sldChg>
      <pc:sldChg chg="addSp modSp mod">
        <pc:chgData name="Dalibor Slovák" userId="84fe05da-dfa5-4f7b-9e58-0411b83d4960" providerId="ADAL" clId="{04CDC353-D468-4438-B1BD-99248282BDCF}" dt="2024-09-26T11:29:33.723" v="28745"/>
        <pc:sldMkLst>
          <pc:docMk/>
          <pc:sldMk cId="3093648141" sldId="2145707913"/>
        </pc:sldMkLst>
      </pc:sldChg>
      <pc:sldChg chg="addSp modSp add mod chgLayout">
        <pc:chgData name="Dalibor Slovák" userId="84fe05da-dfa5-4f7b-9e58-0411b83d4960" providerId="ADAL" clId="{04CDC353-D468-4438-B1BD-99248282BDCF}" dt="2024-09-26T06:50:40.974" v="27538" actId="20577"/>
        <pc:sldMkLst>
          <pc:docMk/>
          <pc:sldMk cId="3437787814" sldId="2145707914"/>
        </pc:sldMkLst>
        <pc:spChg chg="add mod ord">
          <ac:chgData name="Dalibor Slovák" userId="84fe05da-dfa5-4f7b-9e58-0411b83d4960" providerId="ADAL" clId="{04CDC353-D468-4438-B1BD-99248282BDCF}" dt="2024-09-26T06:50:40.974" v="27538" actId="20577"/>
          <ac:spMkLst>
            <pc:docMk/>
            <pc:sldMk cId="3437787814" sldId="2145707914"/>
            <ac:spMk id="2" creationId="{1AF48D41-1F22-E671-B8F2-495CF01FB4E9}"/>
          </ac:spMkLst>
        </pc:spChg>
        <pc:spChg chg="mod ord">
          <ac:chgData name="Dalibor Slovák" userId="84fe05da-dfa5-4f7b-9e58-0411b83d4960" providerId="ADAL" clId="{04CDC353-D468-4438-B1BD-99248282BDCF}" dt="2024-09-26T06:49:34.501" v="27430" actId="700"/>
          <ac:spMkLst>
            <pc:docMk/>
            <pc:sldMk cId="3437787814" sldId="2145707914"/>
            <ac:spMk id="4" creationId="{1B4CE53F-7140-4E61-9FA1-D301FD4F234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5E45F0B3-497F-4960-951B-13F307A830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696323D-85E1-482D-9818-0B6AAE240F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AB752-4240-47DB-BF31-374DCD1DEEA1}" type="datetimeFigureOut">
              <a:rPr lang="cs-CZ" smtClean="0"/>
              <a:t>12.12.2024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4F1953D-F2C9-454B-9ED8-6B8E530FB7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B59EE10-92E5-4C8F-B867-DEBEE52AA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9C0BE-32FA-48D4-8C2E-5FA7918AA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5597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8C4F4-5284-4DDE-B3FC-FAEB13281EF3}" type="datetimeFigureOut">
              <a:rPr lang="cs-CZ" smtClean="0"/>
              <a:t>12.12.2024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B3436-2088-4182-8093-C47BD0E99B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960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B3436-2088-4182-8093-C47BD0E99BA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2256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DC40F-991C-F000-71E9-3C4057EC6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638B8D5-A32B-6125-4B44-AFD62EF6B7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14CB22A-EC94-22CB-D0A4-030033D08F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8F795C0-E75F-FDA0-7360-5AC1D9DB9C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A22AA3-EBBB-4053-B503-4C0BD11CBB24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750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06A17-0FFD-E81C-BA37-3C0A5B28C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C0AAB07-8709-523E-78F0-CDBB291982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1F59ECD-ADD6-9A6D-2A3F-1FDA6F2623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8B3587A-A32A-C4C4-8C05-EEC6B75F64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A22AA3-EBBB-4053-B503-4C0BD11CBB24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204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B3436-2088-4182-8093-C47BD0E99BA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8428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B3436-2088-4182-8093-C47BD0E99BA2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4868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93258-ED1B-68FC-0426-81B951100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896E010-F796-5C52-A572-85B95BE76F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28070EB-F591-BC34-8B64-E7754D6715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6FDD2F8-C1B8-1A67-426E-EAFFD560A8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B3436-2088-4182-8093-C47BD0E99BA2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53808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B3436-2088-4182-8093-C47BD0E99BA2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9257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24E5F-8AEB-52BA-DD11-EA25C4A3A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36CDAE25-D648-6F45-F933-EEBBFBC387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80738B94-3A0D-0283-45EC-926DF4A72B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4F1B243-908A-5CEB-A15E-5495707EDB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B3436-2088-4182-8093-C47BD0E99BA2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14187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FB5A7-6B6D-793A-CA7D-7107F0EDC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10F990F-D50F-5DD1-F589-CE9949EB55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F4E27CB-2806-1475-3B6A-703B8DABCD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7CDDEFC-1209-11B6-290A-8E09B51362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B3436-2088-4182-8093-C47BD0E99BA2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5074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B7E6F-6C05-E1A2-F240-E83321BF5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506F2253-4C6A-CE75-B5AA-3E8091BC03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0C191BD2-2E14-90D8-E3A2-FC04D13ADF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86F3880-6EB3-283D-614C-90C3C49405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B3436-2088-4182-8093-C47BD0E99BA2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68789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169F7-4286-25AB-5208-033BB11C3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09438FA-A721-7C9D-A9F0-45643C34EA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78CB462-7D35-A7D0-E9F6-78C6D22674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702ED8D-AD33-D221-F2B9-07A1F87221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B3436-2088-4182-8093-C47BD0E99BA2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84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cs-CZ">
              <a:latin typeface="Trebuchet MS" panose="020B0603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A22AA3-EBBB-4053-B503-4C0BD11CBB24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5744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C3ABB-D092-B2BE-230A-D50A588EB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9FBBB70D-F97B-4021-5500-A27F85B1D6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960F53E1-72B1-F478-2776-6D7BF91133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CB41EEF-FC0C-A4F3-CCDB-9A8FE0FFCB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B3436-2088-4182-8093-C47BD0E99BA2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753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F38F0-E5E7-A826-20C2-D089E2B25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51A5B61-A5D4-5F9E-A1F4-FF47082C7B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6551A30-836B-A6D9-682F-9BF0E17E15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5D7490-DF47-E03B-6C20-C24A9C67D0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B3436-2088-4182-8093-C47BD0E99BA2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59541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34702-4405-9E41-D8D8-555746F86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7ED5451-ECDD-19E3-FF0E-D5D4584788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0FE1234-4315-EF6C-564D-C043150E3D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78D901B-9079-5789-A20B-6EC2F163F3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B3436-2088-4182-8093-C47BD0E99BA2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61217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BD8FC-75DD-BCDC-D10F-3760A1DE3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2EDF3451-5783-3AE6-015E-6F741C93EC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3F67E074-5F63-1300-FD1B-69B443A60A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76B9D5F-7DAB-4552-7B27-260816926D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B3436-2088-4182-8093-C47BD0E99BA2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15401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B3436-2088-4182-8093-C47BD0E99BA2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0114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89AB3-8812-E8A3-C922-4924AE8F4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BDFFE029-E39E-3FB6-D8CD-5049DBA05A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1E668101-A94C-0AB0-BFA6-043D9ECF62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D30CC13-ECDD-7F1F-C1E7-9730289100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B3436-2088-4182-8093-C47BD0E99BA2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1199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BB876-3930-0041-0BC2-9C177DAFB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530245BC-F9FA-FDAA-8EC4-F2D0EDE427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49E69679-76C5-DE9E-84F4-08888DD1D2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647FC17-1788-ACB6-1EDF-BF376B6EA2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B3436-2088-4182-8093-C47BD0E99BA2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4485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9348B-D9E9-25AF-80C9-9FE045F76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8C57F99F-FAD9-1021-C10B-49D43E25E6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14B2E4A9-408C-892A-8EA5-471153797A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6DC5E83-AB35-988C-8552-DC7C971525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B3436-2088-4182-8093-C47BD0E99BA2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99258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A441C-D4F0-282B-51A5-F0203B4D8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EC75F197-8554-27F2-0C43-40E308FDFD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79E53899-858D-3967-9ECC-419AE647F7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96A1466-9E35-F942-16B9-9A082CB54C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B3436-2088-4182-8093-C47BD0E99BA2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5834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6C3D6-1ABF-B754-CA2D-07D1B0A1A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8AE3B6A-CBF2-BD94-288A-660415FBF2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55E628B-F6E2-1643-ADFE-1C7FA7E05F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285EBA8-A210-04D6-7B6D-C4B411D7D9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B3436-2088-4182-8093-C47BD0E99BA2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13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>
              <a:latin typeface="Trebuchet MS" panose="020B0603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A22AA3-EBBB-4053-B503-4C0BD11CBB24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8911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3C38E-1B21-D4D0-F0D0-4E49EF111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97F7E38-295E-68AF-433F-5C6F479BD0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91933B7-46FC-3C70-8AE3-1923E3D67F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14E0CD9-D78C-01D2-00C5-D062643409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B3436-2088-4182-8093-C47BD0E99BA2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24014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B3436-2088-4182-8093-C47BD0E99BA2}" type="slidenum">
              <a:rPr lang="cs-CZ" smtClean="0"/>
              <a:t>66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57691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B3436-2088-4182-8093-C47BD0E99BA2}" type="slidenum">
              <a:rPr lang="cs-CZ" smtClean="0"/>
              <a:t>72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18208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2F180-595D-7E69-5865-95AC47FF2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B4F293D-2F1D-5947-60C5-EE03CF339A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D2C04AE-5F50-4E89-6494-AA022694C2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47E3FB2-B37B-4683-F3F2-2DAB055BEF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B3436-2088-4182-8093-C47BD0E99BA2}" type="slidenum">
              <a:rPr lang="cs-CZ" smtClean="0"/>
              <a:t>73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78875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A33C35-3438-9DF8-BAC1-309A2B113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FC8B7133-6562-49FB-8ABA-72A69B0614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C5FA3B72-C03A-7352-5DB1-EC45150052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007605C-2787-D14B-3391-590EC0618B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B3436-2088-4182-8093-C47BD0E99BA2}" type="slidenum">
              <a:rPr lang="cs-CZ" smtClean="0"/>
              <a:t>82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5652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3399A-6FF6-BC07-9F11-46C071A97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D5301049-B50D-E1DD-C349-3BA4A5CB78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17149B87-89A1-A4DD-854C-6562A1F462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D6F0981E-C7D1-4FFE-77D7-A582EC6FDA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B3436-2088-4182-8093-C47BD0E99BA2}" type="slidenum">
              <a:rPr lang="cs-CZ" smtClean="0"/>
              <a:t>83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27485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CF627-E300-C769-3CC4-6377CFAD9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EF217DE1-81E2-E01D-7CB1-8EE7C45007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4A70CE2A-B4C0-B5F4-610D-45A457A9C2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E2E24DF-EADB-57E2-582F-5132DB6B80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B3436-2088-4182-8093-C47BD0E99BA2}" type="slidenum">
              <a:rPr lang="cs-CZ" smtClean="0"/>
              <a:t>84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5827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0429A-5F9C-E011-C630-03D1DCDE3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B2E047D1-B9A8-9A7B-906D-B02BF3C1E7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F4DAB991-01D7-073B-14BB-EEBE649657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A84FD5B-961E-00CA-40BE-F2C8D111B5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B3436-2088-4182-8093-C47BD0E99BA2}" type="slidenum">
              <a:rPr lang="cs-CZ" smtClean="0"/>
              <a:t>85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3307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40CFD-257B-1149-6416-A851F306C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C0DD9F9-F9A1-EF41-0CA2-6130779017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4522FAC5-F835-2896-71E5-C51E047922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476C080-95B1-47E7-6F29-F003D5CD18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B3436-2088-4182-8093-C47BD0E99BA2}" type="slidenum">
              <a:rPr lang="cs-CZ" smtClean="0"/>
              <a:t>86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9252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57BB8-DB5B-B996-F9BB-3B036BFCB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43021901-5B95-2D2C-4E53-9AC490BB50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CD10B345-F443-D67F-7266-6012F2FC66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BC077CC-86EF-7F07-F7FA-1E2AE79114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B3436-2088-4182-8093-C47BD0E99BA2}" type="slidenum">
              <a:rPr lang="cs-CZ" smtClean="0"/>
              <a:t>87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1739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A22AA3-EBBB-4053-B503-4C0BD11CBB24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6155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A9F58-7CD1-1AC2-F000-A8F1612D6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4F6AFFBD-33F9-9F1D-1555-10141CBBFF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7801B914-941D-B914-5240-228AC0018A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B0B2FDB-CA7A-4D1D-3EDF-640F000BE9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B3436-2088-4182-8093-C47BD0E99BA2}" type="slidenum">
              <a:rPr lang="cs-CZ" smtClean="0"/>
              <a:t>90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7053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D62CA-CA13-E667-0F08-66611C1B6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F0554D4E-B1DC-3B54-A648-07A138F192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A373E79-0EFB-6814-DBD9-9681B82AA7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E33F8FA-059B-CE3D-3F32-1F2FE24090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B3436-2088-4182-8093-C47BD0E99BA2}" type="slidenum">
              <a:rPr lang="cs-CZ" smtClean="0"/>
              <a:t>91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260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BE7B3-140D-0833-FD4A-4AB66DFD9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898A629-C7ED-E252-3E58-463CDB8D7D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468248B-1350-0A68-3A31-59AB295D8F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842C229-D172-3C29-FF05-4A78F27284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B3436-2088-4182-8093-C47BD0E99BA2}" type="slidenum">
              <a:rPr lang="cs-CZ" smtClean="0"/>
              <a:t>93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57880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39E70-21E4-3B88-839A-D2CA9DF68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61B7B8F-DB7A-6920-104A-03FCDED0E6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D03507C-DB92-16F2-8C01-BAEF5374EB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D795128-3AB8-877F-64E5-F4B9FB2C95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B3436-2088-4182-8093-C47BD0E99BA2}" type="slidenum">
              <a:rPr lang="cs-CZ" smtClean="0"/>
              <a:t>94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90777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F01CB-42CF-E42A-A1E5-C0FB17340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E66A6F1C-7217-15A5-CB92-27A34095DC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858E37C4-C55A-2C5C-56DF-12446479D4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C06DF4C-6366-EEA5-E14C-7302239B22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B3436-2088-4182-8093-C47BD0E99BA2}" type="slidenum">
              <a:rPr lang="cs-CZ" smtClean="0"/>
              <a:t>95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29167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A22AA3-EBBB-4053-B503-4C0BD11CBB24}" type="slidenum">
              <a:rPr lang="cs-CZ" smtClean="0"/>
              <a:pPr>
                <a:defRPr/>
              </a:pPr>
              <a:t>97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9116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B3436-2088-4182-8093-C47BD0E99BA2}" type="slidenum">
              <a:rPr lang="cs-CZ" smtClean="0"/>
              <a:t>102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954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A22AA3-EBBB-4053-B503-4C0BD11CBB24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7332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A22AA3-EBBB-4053-B503-4C0BD11CBB24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831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A22AA3-EBBB-4053-B503-4C0BD11CBB24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86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2410B-9FEF-9CD0-61D9-52D653178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880FF07-6C7A-E49F-78B4-52EF3BF8BD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8938911-B289-137A-FD8C-2CF937E42D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12BBD3D-63F8-1352-9991-EBDEC0A933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A22AA3-EBBB-4053-B503-4C0BD11CBB24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1175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D6FB3-A3B1-0645-BAAB-9B75DCFE4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F0992CD-739D-C6B4-8AED-9CA3D7EB78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227C0EA-1DC6-AC28-88A0-46D33808DC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F4A05A1-F048-174C-5853-C4C0883FB5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A22AA3-EBBB-4053-B503-4C0BD11CBB24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332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8049" y="1472909"/>
            <a:ext cx="8267902" cy="2387600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/>
              <a:t>Název prezentace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4259263"/>
            <a:ext cx="6057900" cy="82198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Jméno přednášejícího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90542ED6-7BB2-4270-B84A-32C4F5BF5193}"/>
              </a:ext>
            </a:extLst>
          </p:cNvPr>
          <p:cNvSpPr/>
          <p:nvPr userDrawn="1"/>
        </p:nvSpPr>
        <p:spPr>
          <a:xfrm>
            <a:off x="0" y="1"/>
            <a:ext cx="9144000" cy="3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Zástupný symbol pro text 17">
            <a:extLst>
              <a:ext uri="{FF2B5EF4-FFF2-40B4-BE49-F238E27FC236}">
                <a16:creationId xmlns:a16="http://schemas.microsoft.com/office/drawing/2014/main" id="{69DCDFEC-C4E9-4155-A9D9-7AE3FC0A25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52668" y="5240084"/>
            <a:ext cx="5038661" cy="914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lvl="0"/>
            <a:r>
              <a:rPr lang="cs-CZ"/>
              <a:t>Datum</a:t>
            </a:r>
          </a:p>
          <a:p>
            <a:pPr lvl="0"/>
            <a:r>
              <a:rPr lang="cs-CZ"/>
              <a:t>Klient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7DC7CBC-F906-441D-8582-3BE477E0B2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935" y="223200"/>
            <a:ext cx="2600126" cy="108000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AE71C0EF-071C-4585-8D82-22D1D50C2934}"/>
              </a:ext>
            </a:extLst>
          </p:cNvPr>
          <p:cNvSpPr/>
          <p:nvPr userDrawn="1"/>
        </p:nvSpPr>
        <p:spPr>
          <a:xfrm>
            <a:off x="0" y="6534000"/>
            <a:ext cx="9144000" cy="3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77EBD6CA-56B5-48E2-A5F7-FA8FB3ECBFB7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214471"/>
            <a:ext cx="9144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32722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sle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049" y="1524211"/>
            <a:ext cx="8267902" cy="1511545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3434511"/>
            <a:ext cx="6057900" cy="82198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Jméno přednášejícího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90542ED6-7BB2-4270-B84A-32C4F5BF5193}"/>
              </a:ext>
            </a:extLst>
          </p:cNvPr>
          <p:cNvSpPr/>
          <p:nvPr userDrawn="1"/>
        </p:nvSpPr>
        <p:spPr>
          <a:xfrm>
            <a:off x="-2" y="6166800"/>
            <a:ext cx="9144000" cy="69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7DC7CBC-F906-441D-8582-3BE477E0B2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935" y="5972400"/>
            <a:ext cx="260012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3072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cs-CZ" sz="3200" b="1" dirty="0" smtClean="0">
                <a:solidFill>
                  <a:srgbClr val="000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575A3-96D8-4709-B419-B2AB3C79A780}" type="datetime1">
              <a:rPr lang="sk-SK"/>
              <a:pPr>
                <a:defRPr/>
              </a:pPr>
              <a:t>12.12.2024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CB617-FACD-4C21-9688-5196925178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2332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8049" y="1472909"/>
            <a:ext cx="8267902" cy="2387600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/>
              <a:t>Název prezentace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4259263"/>
            <a:ext cx="6057900" cy="82198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Jméno přednášejícího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90542ED6-7BB2-4270-B84A-32C4F5BF5193}"/>
              </a:ext>
            </a:extLst>
          </p:cNvPr>
          <p:cNvSpPr/>
          <p:nvPr userDrawn="1"/>
        </p:nvSpPr>
        <p:spPr>
          <a:xfrm>
            <a:off x="0" y="1"/>
            <a:ext cx="9144000" cy="3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Zástupný symbol pro text 17">
            <a:extLst>
              <a:ext uri="{FF2B5EF4-FFF2-40B4-BE49-F238E27FC236}">
                <a16:creationId xmlns:a16="http://schemas.microsoft.com/office/drawing/2014/main" id="{69DCDFEC-C4E9-4155-A9D9-7AE3FC0A25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52668" y="5240084"/>
            <a:ext cx="5038661" cy="914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lvl="0"/>
            <a:r>
              <a:rPr lang="cs-CZ"/>
              <a:t>Datum</a:t>
            </a:r>
          </a:p>
          <a:p>
            <a:pPr lvl="0"/>
            <a:r>
              <a:rPr lang="cs-CZ"/>
              <a:t>Klient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7DC7CBC-F906-441D-8582-3BE477E0B2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935" y="223200"/>
            <a:ext cx="2600126" cy="108000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AE71C0EF-071C-4585-8D82-22D1D50C2934}"/>
              </a:ext>
            </a:extLst>
          </p:cNvPr>
          <p:cNvSpPr/>
          <p:nvPr userDrawn="1"/>
        </p:nvSpPr>
        <p:spPr>
          <a:xfrm>
            <a:off x="0" y="6534000"/>
            <a:ext cx="9144000" cy="3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77EBD6CA-56B5-48E2-A5F7-FA8FB3ECBFB7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214471"/>
            <a:ext cx="9144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28245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CDAF79-3F51-463C-B344-FC542BD0A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DDE1F13-66C4-4BB8-B12C-9B424012B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/>
          <a:lstStyle/>
          <a:p>
            <a:fld id="{04F833D0-4FA8-411E-9F62-8A6A9DC0A271}" type="datetime1">
              <a:rPr lang="cs-CZ" smtClean="0"/>
              <a:t>12.12.2024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999F564-B27B-481E-8689-FFAD33A7B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99ADAC2-CB5B-4580-B1AB-C7983E77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EEBEA055-6D72-44B7-95E3-4FDC8C92070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242402E-27A1-4677-ACB3-0E6DECA72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8279998" cy="4680000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69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6F92B3-0A9C-4E15-9125-84740D50F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91A4618-3961-4514-8A23-790FC53E5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3F05-9D83-44AE-AB83-C98E72A14785}" type="datetime1">
              <a:rPr lang="cs-CZ" smtClean="0"/>
              <a:t>12.12.2024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7D69548-E4DB-4DCE-80D9-4758BBA05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D82E22A-86AD-4678-A006-A39E87927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A055-6D72-44B7-95E3-4FDC8C92070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8BC929FF-0518-4BA3-979A-88AB6080CE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2000" y="1512000"/>
            <a:ext cx="8280000" cy="4788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029932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CDAF79-3F51-463C-B344-FC542BD0A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DDE1F13-66C4-4BB8-B12C-9B424012B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/>
          <a:lstStyle/>
          <a:p>
            <a:fld id="{8F31E68F-E2CB-426F-9930-1E9083A6AE78}" type="datetime1">
              <a:rPr lang="cs-CZ" smtClean="0"/>
              <a:t>12.12.2024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999F564-B27B-481E-8689-FFAD33A7B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99ADAC2-CB5B-4580-B1AB-C7983E77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EEBEA055-6D72-44B7-95E3-4FDC8C92070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242402E-27A1-4677-ACB3-0E6DECA72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8279998" cy="4788000"/>
          </a:xfrm>
        </p:spPr>
        <p:txBody>
          <a:bodyPr/>
          <a:lstStyle>
            <a:lvl1pPr marL="447675" indent="-447675">
              <a:buFont typeface="+mj-lt"/>
              <a:buAutoNum type="arabicPeriod"/>
              <a:defRPr/>
            </a:lvl1pPr>
            <a:lvl2pPr marL="904875" indent="-367200">
              <a:buFont typeface="+mj-lt"/>
              <a:buAutoNum type="alphaLcPeriod"/>
              <a:defRPr/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281507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FB3D1D8-385F-4270-B9D5-ABFBA5D65DB8}"/>
              </a:ext>
            </a:extLst>
          </p:cNvPr>
          <p:cNvSpPr/>
          <p:nvPr userDrawn="1"/>
        </p:nvSpPr>
        <p:spPr>
          <a:xfrm>
            <a:off x="0" y="1"/>
            <a:ext cx="9144000" cy="6902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4C8B3B0-CD0B-45F5-9C63-7C48D097CE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10588" y="80682"/>
            <a:ext cx="528918" cy="52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7883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51DA44-D227-44E3-817C-81AF9FD6D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590BEAF-69A9-41E7-8D23-94ABE65F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/>
          <a:lstStyle/>
          <a:p>
            <a:fld id="{6ECB6F46-A6AE-46A3-B485-6B178D79C0C3}" type="datetime1">
              <a:rPr lang="cs-CZ" smtClean="0"/>
              <a:t>12.12.2024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DDE1FBA-EC0C-4BD0-BA93-F242E4703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C0372C5-26CB-4F85-BE3A-45F994400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EEBEA055-6D72-44B7-95E3-4FDC8C9207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214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4087203" cy="4680000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anchor="b"/>
          <a:lstStyle/>
          <a:p>
            <a:fld id="{604DB1CC-42BB-4C07-9BC3-B4D4C446FF74}" type="datetime1">
              <a:rPr lang="cs-CZ" smtClean="0"/>
              <a:t>12.12.2024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EEBEA055-6D72-44B7-95E3-4FDC8C920705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8AC4976-F21A-4FEA-9675-0A62117E719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24799" y="1512000"/>
            <a:ext cx="4087203" cy="4680000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85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anchor="b"/>
          <a:lstStyle/>
          <a:p>
            <a:fld id="{D757433E-B560-4E6E-9B2B-45664EFCEA36}" type="datetime1">
              <a:rPr lang="cs-CZ" smtClean="0"/>
              <a:t>12.12.2024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EEBEA055-6D72-44B7-95E3-4FDC8C9207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988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CDAF79-3F51-463C-B344-FC542BD0A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DDE1F13-66C4-4BB8-B12C-9B424012B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/>
          <a:lstStyle/>
          <a:p>
            <a:fld id="{04F833D0-4FA8-411E-9F62-8A6A9DC0A271}" type="datetime1">
              <a:rPr lang="cs-CZ" smtClean="0"/>
              <a:t>12.12.2024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999F564-B27B-481E-8689-FFAD33A7B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99ADAC2-CB5B-4580-B1AB-C7983E77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EEBEA055-6D72-44B7-95E3-4FDC8C92070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242402E-27A1-4677-ACB3-0E6DECA72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8279998" cy="4680000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335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0BD345E-E84F-4868-BD19-CB997CDE1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/>
          <a:lstStyle/>
          <a:p>
            <a:fld id="{DEDB125C-8400-4855-AD0D-033C13959953}" type="datetime1">
              <a:rPr lang="cs-CZ" smtClean="0"/>
              <a:t>12.12.2024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A640488-9779-4471-A9CD-64F011BBC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1725C13-7550-44E7-A84C-79880FCFA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EEBEA055-6D72-44B7-95E3-4FDC8C92070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99D9A36-CB18-40BB-931B-3BE303A79C51}"/>
              </a:ext>
            </a:extLst>
          </p:cNvPr>
          <p:cNvSpPr/>
          <p:nvPr userDrawn="1"/>
        </p:nvSpPr>
        <p:spPr>
          <a:xfrm>
            <a:off x="8896350" y="0"/>
            <a:ext cx="24765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5FFA996-C8A7-4404-B576-FADBEBF270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6149" y="4554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93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sle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049" y="1524211"/>
            <a:ext cx="8267902" cy="1511545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3434511"/>
            <a:ext cx="6057900" cy="82198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Jméno přednášejícího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90542ED6-7BB2-4270-B84A-32C4F5BF5193}"/>
              </a:ext>
            </a:extLst>
          </p:cNvPr>
          <p:cNvSpPr/>
          <p:nvPr userDrawn="1"/>
        </p:nvSpPr>
        <p:spPr>
          <a:xfrm>
            <a:off x="-2" y="6166800"/>
            <a:ext cx="9144000" cy="69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7DC7CBC-F906-441D-8582-3BE477E0B2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935" y="5972400"/>
            <a:ext cx="260012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67878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8049" y="1472909"/>
            <a:ext cx="8267902" cy="23876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/>
              <a:t>Název prezentace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4259263"/>
            <a:ext cx="6057900" cy="82198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Jméno přednášejícího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90542ED6-7BB2-4270-B84A-32C4F5BF5193}"/>
              </a:ext>
            </a:extLst>
          </p:cNvPr>
          <p:cNvSpPr/>
          <p:nvPr userDrawn="1"/>
        </p:nvSpPr>
        <p:spPr>
          <a:xfrm>
            <a:off x="0" y="1"/>
            <a:ext cx="9144000" cy="3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Zástupný symbol pro text 17">
            <a:extLst>
              <a:ext uri="{FF2B5EF4-FFF2-40B4-BE49-F238E27FC236}">
                <a16:creationId xmlns:a16="http://schemas.microsoft.com/office/drawing/2014/main" id="{69DCDFEC-C4E9-4155-A9D9-7AE3FC0A25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52668" y="5240084"/>
            <a:ext cx="5038661" cy="914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lvl="0"/>
            <a:r>
              <a:rPr lang="cs-CZ"/>
              <a:t>Datum</a:t>
            </a:r>
          </a:p>
          <a:p>
            <a:pPr lvl="0"/>
            <a:r>
              <a:rPr lang="cs-CZ"/>
              <a:t>Klient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7DC7CBC-F906-441D-8582-3BE477E0B2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935" y="223200"/>
            <a:ext cx="2600126" cy="108000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AE71C0EF-071C-4585-8D82-22D1D50C2934}"/>
              </a:ext>
            </a:extLst>
          </p:cNvPr>
          <p:cNvSpPr/>
          <p:nvPr userDrawn="1"/>
        </p:nvSpPr>
        <p:spPr>
          <a:xfrm>
            <a:off x="0" y="6534000"/>
            <a:ext cx="9144000" cy="3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77EBD6CA-56B5-48E2-A5F7-FA8FB3ECBFB7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214471"/>
            <a:ext cx="9144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929092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CDAF79-3F51-463C-B344-FC542BD0A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DDE1F13-66C4-4BB8-B12C-9B424012B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/>
          <a:lstStyle/>
          <a:p>
            <a:fld id="{04F833D0-4FA8-411E-9F62-8A6A9DC0A271}" type="datetime1">
              <a:rPr lang="cs-CZ" smtClean="0"/>
              <a:t>12.12.2024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999F564-B27B-481E-8689-FFAD33A7B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99ADAC2-CB5B-4580-B1AB-C7983E77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EEBEA055-6D72-44B7-95E3-4FDC8C92070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242402E-27A1-4677-ACB3-0E6DECA72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8279998" cy="4680000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213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6F92B3-0A9C-4E15-9125-84740D50F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91A4618-3961-4514-8A23-790FC53E5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3F05-9D83-44AE-AB83-C98E72A14785}" type="datetime1">
              <a:rPr lang="cs-CZ" smtClean="0"/>
              <a:t>12.12.2024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7D69548-E4DB-4DCE-80D9-4758BBA05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D82E22A-86AD-4678-A006-A39E87927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A055-6D72-44B7-95E3-4FDC8C92070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8BC929FF-0518-4BA3-979A-88AB6080CE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2000" y="1512000"/>
            <a:ext cx="8280000" cy="4788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7632428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CDAF79-3F51-463C-B344-FC542BD0A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DDE1F13-66C4-4BB8-B12C-9B424012B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/>
          <a:lstStyle/>
          <a:p>
            <a:fld id="{8F31E68F-E2CB-426F-9930-1E9083A6AE78}" type="datetime1">
              <a:rPr lang="cs-CZ" smtClean="0"/>
              <a:t>12.12.2024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999F564-B27B-481E-8689-FFAD33A7B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99ADAC2-CB5B-4580-B1AB-C7983E77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EEBEA055-6D72-44B7-95E3-4FDC8C92070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242402E-27A1-4677-ACB3-0E6DECA72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8279998" cy="4788000"/>
          </a:xfrm>
        </p:spPr>
        <p:txBody>
          <a:bodyPr/>
          <a:lstStyle>
            <a:lvl1pPr marL="447675" indent="-447675">
              <a:buFont typeface="+mj-lt"/>
              <a:buAutoNum type="arabicPeriod"/>
              <a:defRPr/>
            </a:lvl1pPr>
            <a:lvl2pPr marL="904875" indent="-367200">
              <a:buFont typeface="+mj-lt"/>
              <a:buAutoNum type="alphaLcPeriod"/>
              <a:defRPr/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22215056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FB3D1D8-385F-4270-B9D5-ABFBA5D65DB8}"/>
              </a:ext>
            </a:extLst>
          </p:cNvPr>
          <p:cNvSpPr/>
          <p:nvPr userDrawn="1"/>
        </p:nvSpPr>
        <p:spPr>
          <a:xfrm>
            <a:off x="0" y="1"/>
            <a:ext cx="9144000" cy="6902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4C8B3B0-CD0B-45F5-9C63-7C48D097CE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10588" y="80682"/>
            <a:ext cx="528918" cy="52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63176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51DA44-D227-44E3-817C-81AF9FD6D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590BEAF-69A9-41E7-8D23-94ABE65F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/>
          <a:lstStyle/>
          <a:p>
            <a:fld id="{6ECB6F46-A6AE-46A3-B485-6B178D79C0C3}" type="datetime1">
              <a:rPr lang="cs-CZ" smtClean="0"/>
              <a:t>12.12.2024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DDE1FBA-EC0C-4BD0-BA93-F242E4703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C0372C5-26CB-4F85-BE3A-45F994400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EEBEA055-6D72-44B7-95E3-4FDC8C9207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99935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4087203" cy="4680000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anchor="b"/>
          <a:lstStyle/>
          <a:p>
            <a:fld id="{604DB1CC-42BB-4C07-9BC3-B4D4C446FF74}" type="datetime1">
              <a:rPr lang="cs-CZ" smtClean="0"/>
              <a:t>12.12.2024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EEBEA055-6D72-44B7-95E3-4FDC8C920705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8AC4976-F21A-4FEA-9675-0A62117E719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24799" y="1512000"/>
            <a:ext cx="4087203" cy="4680000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024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anchor="b"/>
          <a:lstStyle/>
          <a:p>
            <a:fld id="{CD4271DE-C002-4B89-B93C-983ED193C69F}" type="datetime1">
              <a:rPr lang="cs-CZ" smtClean="0"/>
              <a:t>12.12.2024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EEBEA055-6D72-44B7-95E3-4FDC8C92070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75CB5F0-F770-4999-8524-729A2C50C3F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31999" y="1430151"/>
            <a:ext cx="4087199" cy="4524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29E9189-76A0-496C-B542-97AA5EE9EDF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624799" y="1430150"/>
            <a:ext cx="4087199" cy="4524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35B832D-8677-420D-82BE-95C32A175A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981200"/>
            <a:ext cx="4087203" cy="4210800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933A036-D6F2-4529-9154-C45AFD25F3B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624799" y="1981200"/>
            <a:ext cx="4087203" cy="4210800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73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6F92B3-0A9C-4E15-9125-84740D50F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91A4618-3961-4514-8A23-790FC53E5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3F05-9D83-44AE-AB83-C98E72A14785}" type="datetime1">
              <a:rPr lang="cs-CZ" smtClean="0"/>
              <a:t>12.12.2024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7D69548-E4DB-4DCE-80D9-4758BBA05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D82E22A-86AD-4678-A006-A39E87927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A055-6D72-44B7-95E3-4FDC8C92070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8BC929FF-0518-4BA3-979A-88AB6080CE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2000" y="1512000"/>
            <a:ext cx="8280000" cy="4788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7337316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anchor="b"/>
          <a:lstStyle/>
          <a:p>
            <a:fld id="{D757433E-B560-4E6E-9B2B-45664EFCEA36}" type="datetime1">
              <a:rPr lang="cs-CZ" smtClean="0"/>
              <a:t>12.12.2024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EEBEA055-6D72-44B7-95E3-4FDC8C9207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6336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0BD345E-E84F-4868-BD19-CB997CDE1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/>
          <a:lstStyle/>
          <a:p>
            <a:fld id="{DEDB125C-8400-4855-AD0D-033C13959953}" type="datetime1">
              <a:rPr lang="cs-CZ" smtClean="0"/>
              <a:t>12.12.2024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A640488-9779-4471-A9CD-64F011BBC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1725C13-7550-44E7-A84C-79880FCFA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EEBEA055-6D72-44B7-95E3-4FDC8C92070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99D9A36-CB18-40BB-931B-3BE303A79C51}"/>
              </a:ext>
            </a:extLst>
          </p:cNvPr>
          <p:cNvSpPr/>
          <p:nvPr userDrawn="1"/>
        </p:nvSpPr>
        <p:spPr>
          <a:xfrm>
            <a:off x="8896350" y="0"/>
            <a:ext cx="24765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5FFA996-C8A7-4404-B576-FADBEBF270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6149" y="4554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38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sle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049" y="1524211"/>
            <a:ext cx="8267902" cy="1511545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3434511"/>
            <a:ext cx="6057900" cy="82198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Jméno přednášejícího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90542ED6-7BB2-4270-B84A-32C4F5BF5193}"/>
              </a:ext>
            </a:extLst>
          </p:cNvPr>
          <p:cNvSpPr/>
          <p:nvPr userDrawn="1"/>
        </p:nvSpPr>
        <p:spPr>
          <a:xfrm>
            <a:off x="-2" y="6166800"/>
            <a:ext cx="9144000" cy="69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7DC7CBC-F906-441D-8582-3BE477E0B2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935" y="5972400"/>
            <a:ext cx="260012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3651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CDAF79-3F51-463C-B344-FC542BD0A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DDE1F13-66C4-4BB8-B12C-9B424012B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/>
          <a:lstStyle/>
          <a:p>
            <a:fld id="{8F31E68F-E2CB-426F-9930-1E9083A6AE78}" type="datetime1">
              <a:rPr lang="cs-CZ" smtClean="0"/>
              <a:t>12.12.2024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999F564-B27B-481E-8689-FFAD33A7B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99ADAC2-CB5B-4580-B1AB-C7983E77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EEBEA055-6D72-44B7-95E3-4FDC8C92070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242402E-27A1-4677-ACB3-0E6DECA72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8279998" cy="4788000"/>
          </a:xfrm>
        </p:spPr>
        <p:txBody>
          <a:bodyPr/>
          <a:lstStyle>
            <a:lvl1pPr marL="447675" indent="-447675">
              <a:buFont typeface="+mj-lt"/>
              <a:buAutoNum type="arabicPeriod"/>
              <a:defRPr/>
            </a:lvl1pPr>
            <a:lvl2pPr marL="904875" indent="-367200">
              <a:buFont typeface="+mj-lt"/>
              <a:buAutoNum type="alphaLcPeriod"/>
              <a:defRPr/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926340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FB3D1D8-385F-4270-B9D5-ABFBA5D65DB8}"/>
              </a:ext>
            </a:extLst>
          </p:cNvPr>
          <p:cNvSpPr/>
          <p:nvPr userDrawn="1"/>
        </p:nvSpPr>
        <p:spPr>
          <a:xfrm>
            <a:off x="0" y="1"/>
            <a:ext cx="9144000" cy="6902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4C8B3B0-CD0B-45F5-9C63-7C48D097CE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10588" y="80682"/>
            <a:ext cx="528918" cy="52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2226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51DA44-D227-44E3-817C-81AF9FD6D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590BEAF-69A9-41E7-8D23-94ABE65F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/>
          <a:lstStyle/>
          <a:p>
            <a:fld id="{6ECB6F46-A6AE-46A3-B485-6B178D79C0C3}" type="datetime1">
              <a:rPr lang="cs-CZ" smtClean="0"/>
              <a:t>12.12.2024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DDE1FBA-EC0C-4BD0-BA93-F242E4703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C0372C5-26CB-4F85-BE3A-45F994400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EEBEA055-6D72-44B7-95E3-4FDC8C9207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3892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4087203" cy="4680000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anchor="b"/>
          <a:lstStyle/>
          <a:p>
            <a:fld id="{604DB1CC-42BB-4C07-9BC3-B4D4C446FF74}" type="datetime1">
              <a:rPr lang="cs-CZ" smtClean="0"/>
              <a:t>12.12.2024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EEBEA055-6D72-44B7-95E3-4FDC8C920705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8AC4976-F21A-4FEA-9675-0A62117E719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24799" y="1512000"/>
            <a:ext cx="4087203" cy="4680000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78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anchor="b"/>
          <a:lstStyle/>
          <a:p>
            <a:fld id="{D757433E-B560-4E6E-9B2B-45664EFCEA36}" type="datetime1">
              <a:rPr lang="cs-CZ" smtClean="0"/>
              <a:t>12.12.2024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EEBEA055-6D72-44B7-95E3-4FDC8C9207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87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0BD345E-E84F-4868-BD19-CB997CDE1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/>
          <a:lstStyle/>
          <a:p>
            <a:fld id="{DEDB125C-8400-4855-AD0D-033C13959953}" type="datetime1">
              <a:rPr lang="cs-CZ" smtClean="0"/>
              <a:t>12.12.2024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A640488-9779-4471-A9CD-64F011BBC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1725C13-7550-44E7-A84C-79880FCFA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EEBEA055-6D72-44B7-95E3-4FDC8C92070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99D9A36-CB18-40BB-931B-3BE303A79C51}"/>
              </a:ext>
            </a:extLst>
          </p:cNvPr>
          <p:cNvSpPr/>
          <p:nvPr userDrawn="1"/>
        </p:nvSpPr>
        <p:spPr>
          <a:xfrm>
            <a:off x="8896350" y="0"/>
            <a:ext cx="24765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5FFA996-C8A7-4404-B576-FADBEBF270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6149" y="4554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70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225549"/>
            <a:ext cx="8280000" cy="923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507797"/>
            <a:ext cx="8279998" cy="4669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2000" y="6356350"/>
            <a:ext cx="1008000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78C6873F-8311-412B-87B1-99DD848B5414}" type="datetime1">
              <a:rPr lang="cs-CZ" smtClean="0"/>
              <a:t>12.12.2024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1105" y="6356350"/>
            <a:ext cx="5888541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998" y="6356350"/>
            <a:ext cx="1008000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>
                <a:solidFill>
                  <a:schemeClr val="accent3"/>
                </a:solidFill>
              </a:defRPr>
            </a:lvl1pPr>
          </a:lstStyle>
          <a:p>
            <a:fld id="{EEBEA055-6D72-44B7-95E3-4FDC8C92070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92B3911-C083-4F39-99F0-E8389C2F1005}"/>
              </a:ext>
            </a:extLst>
          </p:cNvPr>
          <p:cNvSpPr/>
          <p:nvPr userDrawn="1"/>
        </p:nvSpPr>
        <p:spPr>
          <a:xfrm>
            <a:off x="8896350" y="0"/>
            <a:ext cx="24765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597FC4B2-F7EE-4C98-AD39-F1E39190998A}"/>
              </a:ext>
            </a:extLst>
          </p:cNvPr>
          <p:cNvCxnSpPr>
            <a:cxnSpLocks/>
          </p:cNvCxnSpPr>
          <p:nvPr userDrawn="1"/>
        </p:nvCxnSpPr>
        <p:spPr>
          <a:xfrm>
            <a:off x="432000" y="1328400"/>
            <a:ext cx="8491649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ázek 14">
            <a:extLst>
              <a:ext uri="{FF2B5EF4-FFF2-40B4-BE49-F238E27FC236}">
                <a16:creationId xmlns:a16="http://schemas.microsoft.com/office/drawing/2014/main" id="{B1A833C2-4BAA-44CF-8553-1724092FC0F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6149" y="4554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4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00" r:id="rId2"/>
    <p:sldLayoutId id="2147483712" r:id="rId3"/>
    <p:sldLayoutId id="2147483706" r:id="rId4"/>
    <p:sldLayoutId id="2147483689" r:id="rId5"/>
    <p:sldLayoutId id="2147483688" r:id="rId6"/>
    <p:sldLayoutId id="2147483690" r:id="rId7"/>
    <p:sldLayoutId id="2147483692" r:id="rId8"/>
    <p:sldLayoutId id="2147483695" r:id="rId9"/>
    <p:sldLayoutId id="2147483698" r:id="rId10"/>
    <p:sldLayoutId id="214748371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9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6400" indent="-27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Trebuchet MS" panose="020B0603020202020204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65225" indent="-2304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2800" indent="-18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82800" indent="-18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225549"/>
            <a:ext cx="8280000" cy="923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507797"/>
            <a:ext cx="8279998" cy="4669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2000" y="6356350"/>
            <a:ext cx="1008000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78C6873F-8311-412B-87B1-99DD848B5414}" type="datetime1">
              <a:rPr lang="cs-CZ" smtClean="0"/>
              <a:t>12.12.2024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1105" y="6356350"/>
            <a:ext cx="5888541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998" y="6356350"/>
            <a:ext cx="1008000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>
                <a:solidFill>
                  <a:schemeClr val="accent3"/>
                </a:solidFill>
              </a:defRPr>
            </a:lvl1pPr>
          </a:lstStyle>
          <a:p>
            <a:fld id="{EEBEA055-6D72-44B7-95E3-4FDC8C92070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92B3911-C083-4F39-99F0-E8389C2F1005}"/>
              </a:ext>
            </a:extLst>
          </p:cNvPr>
          <p:cNvSpPr/>
          <p:nvPr userDrawn="1"/>
        </p:nvSpPr>
        <p:spPr>
          <a:xfrm>
            <a:off x="8896350" y="0"/>
            <a:ext cx="24765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597FC4B2-F7EE-4C98-AD39-F1E39190998A}"/>
              </a:ext>
            </a:extLst>
          </p:cNvPr>
          <p:cNvCxnSpPr>
            <a:cxnSpLocks/>
          </p:cNvCxnSpPr>
          <p:nvPr userDrawn="1"/>
        </p:nvCxnSpPr>
        <p:spPr>
          <a:xfrm>
            <a:off x="432000" y="1328400"/>
            <a:ext cx="8491649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ázek 14">
            <a:extLst>
              <a:ext uri="{FF2B5EF4-FFF2-40B4-BE49-F238E27FC236}">
                <a16:creationId xmlns:a16="http://schemas.microsoft.com/office/drawing/2014/main" id="{B1A833C2-4BAA-44CF-8553-1724092FC0F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6149" y="4554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56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9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6400" indent="-27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Trebuchet MS" panose="020B0603020202020204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65225" indent="-2304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2800" indent="-18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82800" indent="-18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225549"/>
            <a:ext cx="8280000" cy="923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507797"/>
            <a:ext cx="8279998" cy="4669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2000" y="6356350"/>
            <a:ext cx="1008000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78C6873F-8311-412B-87B1-99DD848B5414}" type="datetime1">
              <a:rPr lang="cs-CZ" smtClean="0"/>
              <a:t>12.12.2024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1105" y="6356350"/>
            <a:ext cx="5888541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998" y="6356350"/>
            <a:ext cx="1008000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>
                <a:solidFill>
                  <a:schemeClr val="accent3"/>
                </a:solidFill>
              </a:defRPr>
            </a:lvl1pPr>
          </a:lstStyle>
          <a:p>
            <a:fld id="{EEBEA055-6D72-44B7-95E3-4FDC8C92070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92B3911-C083-4F39-99F0-E8389C2F1005}"/>
              </a:ext>
            </a:extLst>
          </p:cNvPr>
          <p:cNvSpPr/>
          <p:nvPr userDrawn="1"/>
        </p:nvSpPr>
        <p:spPr>
          <a:xfrm>
            <a:off x="8896350" y="0"/>
            <a:ext cx="24765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597FC4B2-F7EE-4C98-AD39-F1E39190998A}"/>
              </a:ext>
            </a:extLst>
          </p:cNvPr>
          <p:cNvCxnSpPr>
            <a:cxnSpLocks/>
          </p:cNvCxnSpPr>
          <p:nvPr userDrawn="1"/>
        </p:nvCxnSpPr>
        <p:spPr>
          <a:xfrm>
            <a:off x="432000" y="1328400"/>
            <a:ext cx="8491649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ázek 14">
            <a:extLst>
              <a:ext uri="{FF2B5EF4-FFF2-40B4-BE49-F238E27FC236}">
                <a16:creationId xmlns:a16="http://schemas.microsoft.com/office/drawing/2014/main" id="{B1A833C2-4BAA-44CF-8553-1724092FC0F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6149" y="4554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9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6400" indent="-2700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Trebuchet MS" panose="020B0603020202020204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65225" indent="-230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2800" indent="-1800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82800" indent="-1800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1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1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3.emf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9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9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3FC5C0-F4B9-4D48-8C63-3892AFF547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049" y="1817465"/>
            <a:ext cx="8267902" cy="2387600"/>
          </a:xfrm>
        </p:spPr>
        <p:txBody>
          <a:bodyPr>
            <a:normAutofit/>
          </a:bodyPr>
          <a:lstStyle/>
          <a:p>
            <a:r>
              <a:rPr lang="cs-CZ"/>
              <a:t>BENCHMARKING VÝKONNOSTI A SPOTŘEBY ZDROJŮ AKUTNÍ LŮŽKOVÉ PÉČE</a:t>
            </a:r>
            <a:br>
              <a:rPr lang="cs-CZ"/>
            </a:br>
            <a:br>
              <a:rPr lang="cs-CZ"/>
            </a:br>
            <a:r>
              <a:rPr lang="cs-CZ" sz="2800" b="0">
                <a:solidFill>
                  <a:srgbClr val="6D7681"/>
                </a:solidFill>
              </a:rPr>
              <a:t>Report srovnání produkce</a:t>
            </a:r>
            <a:br>
              <a:rPr lang="cs-CZ" sz="2800"/>
            </a:br>
            <a:r>
              <a:rPr lang="cs-CZ" sz="2800" b="0">
                <a:solidFill>
                  <a:schemeClr val="accent4"/>
                </a:solidFill>
              </a:rPr>
              <a:t>Fakultní nemocnice Olomouc</a:t>
            </a:r>
            <a:endParaRPr lang="cs-CZ">
              <a:solidFill>
                <a:schemeClr val="accent4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B342D9B-17E5-4DBD-95B8-613977E0C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3048" y="4418095"/>
            <a:ext cx="6057900" cy="821989"/>
          </a:xfrm>
        </p:spPr>
        <p:txBody>
          <a:bodyPr/>
          <a:lstStyle/>
          <a:p>
            <a:r>
              <a:rPr lang="cs-CZ"/>
              <a:t>Daniel Hodyc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63F5BD7-1724-40E3-88BB-50B4AE8EEC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2667" y="5453114"/>
            <a:ext cx="5038661" cy="914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/>
              <a:t>11/12/2024</a:t>
            </a:r>
          </a:p>
        </p:txBody>
      </p:sp>
    </p:spTree>
    <p:extLst>
      <p:ext uri="{BB962C8B-B14F-4D97-AF65-F5344CB8AC3E}">
        <p14:creationId xmlns:p14="http://schemas.microsoft.com/office/powerpoint/2010/main" val="2841334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6B57F-9083-A52A-6643-0A0D95C2D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B4A92EC3-39AE-B45B-6F93-15E7D0316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24" y="2644184"/>
            <a:ext cx="6245361" cy="26519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093825E-4A2D-3A03-4ACB-854F1482BE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843" y="0"/>
            <a:ext cx="8805657" cy="576943"/>
          </a:xfrm>
        </p:spPr>
        <p:txBody>
          <a:bodyPr>
            <a:normAutofit fontScale="90000"/>
          </a:bodyPr>
          <a:lstStyle/>
          <a:p>
            <a:pPr algn="ctr"/>
            <a:r>
              <a:rPr lang="cs-CZ"/>
              <a:t>Předávané výstupy - reporty srovnání produkce</a:t>
            </a:r>
          </a:p>
        </p:txBody>
      </p:sp>
      <p:sp>
        <p:nvSpPr>
          <p:cNvPr id="5" name="Zástupný symbol pro obsah 5">
            <a:extLst>
              <a:ext uri="{FF2B5EF4-FFF2-40B4-BE49-F238E27FC236}">
                <a16:creationId xmlns:a16="http://schemas.microsoft.com/office/drawing/2014/main" id="{24C3F2E1-0251-4149-9A14-96329CCF111A}"/>
              </a:ext>
            </a:extLst>
          </p:cNvPr>
          <p:cNvSpPr>
            <a:spLocks noGrp="1"/>
          </p:cNvSpPr>
          <p:nvPr/>
        </p:nvSpPr>
        <p:spPr bwMode="auto">
          <a:xfrm>
            <a:off x="982715" y="576942"/>
            <a:ext cx="7554703" cy="260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514350" indent="-514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36B"/>
              </a:buClr>
              <a:buFont typeface="+mj-lt"/>
              <a:buAutoNum type="arabicPeriod"/>
              <a:defRPr sz="28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36B"/>
              </a:buClr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36B"/>
              </a:buClr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36B"/>
              </a:buClr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36B"/>
              </a:buClr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cs-CZ" sz="2400" b="1">
                <a:solidFill>
                  <a:schemeClr val="accent3"/>
                </a:solidFill>
                <a:latin typeface="Trebuchet MS"/>
              </a:rPr>
              <a:t>Sešit RSP</a:t>
            </a:r>
            <a:r>
              <a:rPr lang="cs-CZ" sz="2400">
                <a:latin typeface="Trebuchet MS"/>
              </a:rPr>
              <a:t> </a:t>
            </a:r>
            <a:r>
              <a:rPr lang="cs-CZ" sz="1800">
                <a:latin typeface="Trebuchet MS"/>
              </a:rPr>
              <a:t>– </a:t>
            </a:r>
            <a:r>
              <a:rPr lang="cs-CZ" sz="1800" b="1">
                <a:solidFill>
                  <a:schemeClr val="accent3"/>
                </a:solidFill>
                <a:latin typeface="Trebuchet MS"/>
              </a:rPr>
              <a:t>2x </a:t>
            </a:r>
            <a:r>
              <a:rPr lang="cs-CZ" sz="1800">
                <a:latin typeface="Trebuchet MS"/>
              </a:rPr>
              <a:t>- pro věkové kategorie </a:t>
            </a:r>
            <a:r>
              <a:rPr lang="cs-CZ" sz="1800">
                <a:solidFill>
                  <a:schemeClr val="accent3"/>
                </a:solidFill>
                <a:latin typeface="Trebuchet MS"/>
              </a:rPr>
              <a:t>do 18 </a:t>
            </a:r>
            <a:r>
              <a:rPr lang="cs-CZ" sz="1800">
                <a:latin typeface="Trebuchet MS"/>
              </a:rPr>
              <a:t>let a </a:t>
            </a:r>
            <a:r>
              <a:rPr lang="cs-CZ" sz="1800">
                <a:solidFill>
                  <a:schemeClr val="accent3"/>
                </a:solidFill>
                <a:latin typeface="Trebuchet MS"/>
              </a:rPr>
              <a:t>nad 18 </a:t>
            </a:r>
            <a:r>
              <a:rPr lang="cs-CZ" sz="1800">
                <a:latin typeface="Trebuchet MS"/>
              </a:rPr>
              <a:t>let</a:t>
            </a:r>
          </a:p>
          <a:p>
            <a:pPr marL="0" indent="0">
              <a:buNone/>
            </a:pPr>
            <a:r>
              <a:rPr lang="cs-CZ" sz="1800">
                <a:latin typeface="Trebuchet MS"/>
              </a:rPr>
              <a:t>Pokud není splněna podmínka, že počet případů benchmarku i počet případů nemocnice jsou vyšší než nastavené hodnoty, ukazatel se nezobrazuje. Čím vyšší počet případů, tím se zvyšuje pravděpodobnost, že hodnoty pro nemocnici jsou nenáhodné; za nejvhodnější nastavení považujeme 30 případů.</a:t>
            </a:r>
          </a:p>
        </p:txBody>
      </p:sp>
      <p:sp>
        <p:nvSpPr>
          <p:cNvPr id="13" name="Zástupný objekt pre číslo snímky 2">
            <a:extLst>
              <a:ext uri="{FF2B5EF4-FFF2-40B4-BE49-F238E27FC236}">
                <a16:creationId xmlns:a16="http://schemas.microsoft.com/office/drawing/2014/main" id="{38120970-C819-5B76-50D9-D476C7E4D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3998" y="6356350"/>
            <a:ext cx="1008000" cy="360000"/>
          </a:xfrm>
        </p:spPr>
        <p:txBody>
          <a:bodyPr/>
          <a:lstStyle/>
          <a:p>
            <a:fld id="{EEBEA055-6D72-44B7-95E3-4FDC8C920705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85A3B87-82E4-54C9-BF79-533909C83556}"/>
              </a:ext>
            </a:extLst>
          </p:cNvPr>
          <p:cNvSpPr txBox="1"/>
          <p:nvPr/>
        </p:nvSpPr>
        <p:spPr>
          <a:xfrm>
            <a:off x="6805944" y="3278394"/>
            <a:ext cx="21298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Nechc</a:t>
            </a:r>
            <a:r>
              <a:rPr lang="cs-CZ" sz="16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eme-li zobrazovat skupiny s nízkou frekvencí, použijeme standardní nastavení filtru u ukazatele počet případů – NEM.</a:t>
            </a:r>
            <a:endParaRPr lang="cs-CZ" sz="1600">
              <a:latin typeface="+mj-lt"/>
            </a:endParaRP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9CB5853D-AED0-7050-7B16-9BA174DE7A0C}"/>
              </a:ext>
            </a:extLst>
          </p:cNvPr>
          <p:cNvSpPr/>
          <p:nvPr/>
        </p:nvSpPr>
        <p:spPr>
          <a:xfrm>
            <a:off x="5676990" y="3243256"/>
            <a:ext cx="452673" cy="43698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60FF294F-D435-DC8E-A10E-FACA061A5649}"/>
              </a:ext>
            </a:extLst>
          </p:cNvPr>
          <p:cNvCxnSpPr>
            <a:cxnSpLocks/>
          </p:cNvCxnSpPr>
          <p:nvPr/>
        </p:nvCxnSpPr>
        <p:spPr>
          <a:xfrm>
            <a:off x="3829616" y="2282516"/>
            <a:ext cx="1847374" cy="942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98111856-C3C9-AE8D-3646-583B9D0D47A6}"/>
              </a:ext>
            </a:extLst>
          </p:cNvPr>
          <p:cNvCxnSpPr>
            <a:cxnSpLocks/>
          </p:cNvCxnSpPr>
          <p:nvPr/>
        </p:nvCxnSpPr>
        <p:spPr>
          <a:xfrm flipH="1">
            <a:off x="6536602" y="4562947"/>
            <a:ext cx="269342" cy="55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97521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9AB236DD-5631-3803-AF1E-CA629AE45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48" y="5358992"/>
            <a:ext cx="4886325" cy="13525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4D11275-FD26-B935-5609-19B16EA6E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08" y="1984384"/>
            <a:ext cx="8098761" cy="2974235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E3C8554A-2F34-4AA1-A994-BC68AF3E2244}"/>
              </a:ext>
            </a:extLst>
          </p:cNvPr>
          <p:cNvSpPr txBox="1"/>
          <p:nvPr/>
        </p:nvSpPr>
        <p:spPr>
          <a:xfrm>
            <a:off x="6048871" y="5250437"/>
            <a:ext cx="27422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>
                <a:solidFill>
                  <a:schemeClr val="accent3"/>
                </a:solidFill>
                <a:latin typeface="+mj-lt"/>
              </a:rPr>
              <a:t>V nemocnici vykazovány jiné podobné diagnózy se stejnou závažností, celkový rozdíl ve frekvenci v položce je pak nižší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969CAA-E60A-4AA5-BE83-EFAE8731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Podíl případů s VDG</a:t>
            </a:r>
            <a:endParaRPr lang="cs-CZ" sz="2900">
              <a:solidFill>
                <a:schemeClr val="accent5"/>
              </a:solidFill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8D7CAD89-6A46-422E-B110-643B2D0984D9}"/>
              </a:ext>
            </a:extLst>
          </p:cNvPr>
          <p:cNvSpPr/>
          <p:nvPr/>
        </p:nvSpPr>
        <p:spPr>
          <a:xfrm>
            <a:off x="536051" y="4097720"/>
            <a:ext cx="8076295" cy="20268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3ADC98B0-86C2-464C-8C42-0E24F01BBFA5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4396740" y="4300403"/>
            <a:ext cx="177459" cy="1643197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D1C3FA58-7165-465C-8458-00820DBF5020}"/>
              </a:ext>
            </a:extLst>
          </p:cNvPr>
          <p:cNvCxnSpPr>
            <a:cxnSpLocks/>
            <a:stCxn id="13" idx="1"/>
            <a:endCxn id="18" idx="3"/>
          </p:cNvCxnSpPr>
          <p:nvPr/>
        </p:nvCxnSpPr>
        <p:spPr>
          <a:xfrm flipH="1">
            <a:off x="5441657" y="5912157"/>
            <a:ext cx="607214" cy="312674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délník: se zakulacenými rohy 17">
            <a:extLst>
              <a:ext uri="{FF2B5EF4-FFF2-40B4-BE49-F238E27FC236}">
                <a16:creationId xmlns:a16="http://schemas.microsoft.com/office/drawing/2014/main" id="{19FA5D2B-4CC2-4987-949D-5DEBCAA4E652}"/>
              </a:ext>
            </a:extLst>
          </p:cNvPr>
          <p:cNvSpPr/>
          <p:nvPr/>
        </p:nvSpPr>
        <p:spPr>
          <a:xfrm>
            <a:off x="3848100" y="5943600"/>
            <a:ext cx="1593557" cy="562461"/>
          </a:xfrm>
          <a:prstGeom prst="roundRect">
            <a:avLst>
              <a:gd name="adj" fmla="val 8530"/>
            </a:avLst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64AE2A6-44ED-17D9-3C90-7BD75F34BC39}"/>
              </a:ext>
            </a:extLst>
          </p:cNvPr>
          <p:cNvSpPr txBox="1"/>
          <p:nvPr/>
        </p:nvSpPr>
        <p:spPr>
          <a:xfrm>
            <a:off x="254976" y="1353404"/>
            <a:ext cx="8502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>
                <a:latin typeface="+mj-lt"/>
              </a:rPr>
              <a:t>Může být rozdíl způsoben vykazováním jiných (podobných) diagnóz?</a:t>
            </a:r>
          </a:p>
          <a:p>
            <a:r>
              <a:rPr lang="en-US">
                <a:latin typeface="+mj-lt"/>
              </a:rPr>
              <a:t>    </a:t>
            </a:r>
            <a:r>
              <a:rPr lang="cs-CZ">
                <a:latin typeface="+mj-lt"/>
              </a:rPr>
              <a:t>=</a:t>
            </a:r>
            <a:r>
              <a:rPr lang="en-US">
                <a:latin typeface="+mj-lt"/>
              </a:rPr>
              <a:t>&gt; </a:t>
            </a:r>
            <a:r>
              <a:rPr lang="cs-CZ">
                <a:latin typeface="+mj-lt"/>
              </a:rPr>
              <a:t>zkoumány diagnózy sdružené do stejné položky (tj. stejný třímístný kód)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63B93D4-4B6E-A3E2-7D8B-16FD533DBB29}"/>
              </a:ext>
            </a:extLst>
          </p:cNvPr>
          <p:cNvSpPr txBox="1"/>
          <p:nvPr/>
        </p:nvSpPr>
        <p:spPr>
          <a:xfrm>
            <a:off x="5468642" y="909438"/>
            <a:ext cx="3476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>
                <a:solidFill>
                  <a:schemeClr val="accent5"/>
                </a:solidFill>
              </a:rPr>
              <a:t>UKÁZKA ANALÝZY VDG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AF62BCA9-838A-3F7F-DA85-E6B8AD618EBB}"/>
              </a:ext>
            </a:extLst>
          </p:cNvPr>
          <p:cNvSpPr txBox="1"/>
          <p:nvPr/>
        </p:nvSpPr>
        <p:spPr>
          <a:xfrm>
            <a:off x="792161" y="5515141"/>
            <a:ext cx="7559677" cy="8925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600">
                <a:latin typeface="+mj-lt"/>
              </a:rPr>
              <a:t>Okluze a stenóza přívodných mozkových tepen je v benchmarku vykazována jen mírně častěji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0F50AC8E-5450-A3AB-FFE1-339D8D0BE991}"/>
              </a:ext>
            </a:extLst>
          </p:cNvPr>
          <p:cNvSpPr txBox="1"/>
          <p:nvPr/>
        </p:nvSpPr>
        <p:spPr>
          <a:xfrm>
            <a:off x="276225" y="971550"/>
            <a:ext cx="2990850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cs-CZ" sz="1800">
                <a:solidFill>
                  <a:schemeClr val="bg1"/>
                </a:solidFill>
                <a:latin typeface="+mj-lt"/>
              </a:rPr>
              <a:t>01-K10 - Mozkový infarkt</a:t>
            </a:r>
            <a:endParaRPr lang="cs-CZ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625C926-915D-74C2-ECE2-70375D172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3998" y="6356350"/>
            <a:ext cx="1008000" cy="360000"/>
          </a:xfrm>
        </p:spPr>
        <p:txBody>
          <a:bodyPr/>
          <a:lstStyle/>
          <a:p>
            <a:fld id="{EEBEA055-6D72-44B7-95E3-4FDC8C920705}" type="slidenum">
              <a:rPr lang="cs-CZ" smtClean="0"/>
              <a:pPr/>
              <a:t>100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24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  <p:bldP spid="23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34E6494A-90FD-9489-BF79-164B6B121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99" y="2409392"/>
            <a:ext cx="8340050" cy="294884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F4837DF-0090-4EAB-9659-01BB1E12C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Frekvence případů s VDG – po nemocnicích</a:t>
            </a:r>
            <a:endParaRPr lang="cs-CZ" sz="290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40B6443-2C26-4400-A21A-493BA7425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A055-6D72-44B7-95E3-4FDC8C920705}" type="slidenum">
              <a:rPr lang="cs-CZ" smtClean="0"/>
              <a:pPr/>
              <a:t>101</a:t>
            </a:fld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A921B96-9BAA-5C98-BE3C-DC6C5ACC6CA9}"/>
              </a:ext>
            </a:extLst>
          </p:cNvPr>
          <p:cNvSpPr txBox="1"/>
          <p:nvPr/>
        </p:nvSpPr>
        <p:spPr>
          <a:xfrm>
            <a:off x="254977" y="1496017"/>
            <a:ext cx="8340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>
                <a:latin typeface="+mj-lt"/>
              </a:rPr>
              <a:t>Není frekvence v benchmarku vychýlena vykazováním v jedné nemocnici?</a:t>
            </a:r>
          </a:p>
          <a:p>
            <a:r>
              <a:rPr lang="en-US">
                <a:latin typeface="+mj-lt"/>
              </a:rPr>
              <a:t>    </a:t>
            </a:r>
            <a:r>
              <a:rPr lang="cs-CZ">
                <a:latin typeface="+mj-lt"/>
              </a:rPr>
              <a:t>=</a:t>
            </a:r>
            <a:r>
              <a:rPr lang="en-US">
                <a:latin typeface="+mj-lt"/>
              </a:rPr>
              <a:t>&gt; </a:t>
            </a:r>
            <a:r>
              <a:rPr lang="cs-CZ">
                <a:latin typeface="+mj-lt"/>
              </a:rPr>
              <a:t>zkoumán počet vykázaných diagnóz v jednotlivých nemocnicích</a:t>
            </a:r>
          </a:p>
        </p:txBody>
      </p:sp>
      <p:sp>
        <p:nvSpPr>
          <p:cNvPr id="10" name="Levá složená závorka 9">
            <a:extLst>
              <a:ext uri="{FF2B5EF4-FFF2-40B4-BE49-F238E27FC236}">
                <a16:creationId xmlns:a16="http://schemas.microsoft.com/office/drawing/2014/main" id="{64A4763F-4B9A-87F4-32A6-80A50923F224}"/>
              </a:ext>
            </a:extLst>
          </p:cNvPr>
          <p:cNvSpPr/>
          <p:nvPr/>
        </p:nvSpPr>
        <p:spPr>
          <a:xfrm rot="5400000">
            <a:off x="5815090" y="40000"/>
            <a:ext cx="212100" cy="4438760"/>
          </a:xfrm>
          <a:prstGeom prst="leftBrace">
            <a:avLst>
              <a:gd name="adj1" fmla="val 140542"/>
              <a:gd name="adj2" fmla="val 50000"/>
            </a:avLst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51795A7-D3A6-0FA8-9ED7-5C561A556277}"/>
              </a:ext>
            </a:extLst>
          </p:cNvPr>
          <p:cNvSpPr txBox="1"/>
          <p:nvPr/>
        </p:nvSpPr>
        <p:spPr>
          <a:xfrm>
            <a:off x="5468642" y="909438"/>
            <a:ext cx="3476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>
                <a:solidFill>
                  <a:schemeClr val="accent5"/>
                </a:solidFill>
              </a:rPr>
              <a:t>UKÁZKA ANALÝZY VDG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50A50D1-702B-CD2C-7602-314823D07F2E}"/>
              </a:ext>
            </a:extLst>
          </p:cNvPr>
          <p:cNvSpPr txBox="1"/>
          <p:nvPr/>
        </p:nvSpPr>
        <p:spPr>
          <a:xfrm>
            <a:off x="276225" y="971550"/>
            <a:ext cx="2990850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cs-CZ" sz="1800">
                <a:solidFill>
                  <a:schemeClr val="bg1"/>
                </a:solidFill>
                <a:latin typeface="+mj-lt"/>
              </a:rPr>
              <a:t>01-K10 - Mozkový infarkt</a:t>
            </a:r>
            <a:endParaRPr lang="cs-CZ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2C18FE3-A52B-110C-481E-234C7C7117A4}"/>
              </a:ext>
            </a:extLst>
          </p:cNvPr>
          <p:cNvSpPr txBox="1"/>
          <p:nvPr/>
        </p:nvSpPr>
        <p:spPr>
          <a:xfrm>
            <a:off x="417712" y="5468005"/>
            <a:ext cx="8180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>
                <a:latin typeface="+mj-lt"/>
              </a:rPr>
              <a:t>Diagnóza</a:t>
            </a:r>
            <a:r>
              <a:rPr lang="cs-CZ" i="1">
                <a:latin typeface="+mj-lt"/>
              </a:rPr>
              <a:t> G468 – Jiné cévní syndromy mozku… </a:t>
            </a:r>
            <a:r>
              <a:rPr lang="cs-CZ">
                <a:latin typeface="+mj-lt"/>
              </a:rPr>
              <a:t>je vykazována pouze v jedné nemocnici</a:t>
            </a:r>
          </a:p>
          <a:p>
            <a:r>
              <a:rPr lang="cs-CZ" b="1">
                <a:solidFill>
                  <a:schemeClr val="accent2"/>
                </a:solidFill>
                <a:latin typeface="+mj-lt"/>
              </a:rPr>
              <a:t>=</a:t>
            </a:r>
            <a:r>
              <a:rPr lang="en-US" b="1">
                <a:solidFill>
                  <a:schemeClr val="accent2"/>
                </a:solidFill>
                <a:latin typeface="+mj-lt"/>
              </a:rPr>
              <a:t>&gt;</a:t>
            </a:r>
            <a:r>
              <a:rPr lang="cs-CZ" b="1">
                <a:solidFill>
                  <a:schemeClr val="accent2"/>
                </a:solidFill>
                <a:latin typeface="+mj-lt"/>
              </a:rPr>
              <a:t> </a:t>
            </a:r>
            <a:r>
              <a:rPr lang="cs-CZ">
                <a:solidFill>
                  <a:schemeClr val="accent2"/>
                </a:solidFill>
                <a:latin typeface="+mj-lt"/>
              </a:rPr>
              <a:t>U ostatních analyzovaných diagnóz jde o </a:t>
            </a:r>
            <a:r>
              <a:rPr lang="cs-CZ" b="1">
                <a:solidFill>
                  <a:schemeClr val="accent2"/>
                </a:solidFill>
                <a:latin typeface="+mj-lt"/>
              </a:rPr>
              <a:t>významný rozdíl </a:t>
            </a:r>
            <a:r>
              <a:rPr lang="cs-CZ">
                <a:solidFill>
                  <a:schemeClr val="accent2"/>
                </a:solidFill>
                <a:latin typeface="+mj-lt"/>
              </a:rPr>
              <a:t>ve vykazování oproti nemocnici</a:t>
            </a: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AC8BB170-141E-904D-2B27-8ED63CC929CD}"/>
              </a:ext>
            </a:extLst>
          </p:cNvPr>
          <p:cNvSpPr/>
          <p:nvPr/>
        </p:nvSpPr>
        <p:spPr>
          <a:xfrm>
            <a:off x="332527" y="2870923"/>
            <a:ext cx="8278417" cy="416174"/>
          </a:xfrm>
          <a:prstGeom prst="roundRect">
            <a:avLst>
              <a:gd name="adj" fmla="val 13267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94D4F98A-0608-A8B4-2AB5-CA31CF46DB78}"/>
              </a:ext>
            </a:extLst>
          </p:cNvPr>
          <p:cNvSpPr/>
          <p:nvPr/>
        </p:nvSpPr>
        <p:spPr>
          <a:xfrm>
            <a:off x="302730" y="2859299"/>
            <a:ext cx="8349720" cy="441776"/>
          </a:xfrm>
          <a:prstGeom prst="rect">
            <a:avLst/>
          </a:prstGeom>
          <a:solidFill>
            <a:schemeClr val="bg2">
              <a:alpha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19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3" grpId="1" animBg="1"/>
      <p:bldP spid="14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A381E76-61A0-4CDF-AAE4-4F52DFDB8C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Děkujeme za pozornost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861F484-6AE1-4F44-9AF4-378AA6E1481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35938" y="6356350"/>
            <a:ext cx="1008062" cy="360363"/>
          </a:xfrm>
        </p:spPr>
        <p:txBody>
          <a:bodyPr/>
          <a:lstStyle/>
          <a:p>
            <a:fld id="{EEBEA055-6D72-44B7-95E3-4FDC8C920705}" type="slidenum">
              <a:rPr lang="cs-CZ" smtClean="0"/>
              <a:pPr/>
              <a:t>102</a:t>
            </a:fld>
            <a:endParaRPr lang="cs-CZ"/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8AA1CFC0-B588-4373-B299-6BD77E5BC8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0040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DAD93-DAAF-D1FF-798A-8B848B08B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91C10C-5763-1487-144A-AF8C643486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843" y="0"/>
            <a:ext cx="8805657" cy="576943"/>
          </a:xfrm>
        </p:spPr>
        <p:txBody>
          <a:bodyPr>
            <a:normAutofit fontScale="90000"/>
          </a:bodyPr>
          <a:lstStyle/>
          <a:p>
            <a:pPr algn="ctr"/>
            <a:r>
              <a:rPr lang="cs-CZ"/>
              <a:t>Předávané výstupy - reporty srovnání produkce</a:t>
            </a:r>
          </a:p>
        </p:txBody>
      </p:sp>
      <p:sp>
        <p:nvSpPr>
          <p:cNvPr id="5" name="Zástupný symbol pro obsah 5">
            <a:extLst>
              <a:ext uri="{FF2B5EF4-FFF2-40B4-BE49-F238E27FC236}">
                <a16:creationId xmlns:a16="http://schemas.microsoft.com/office/drawing/2014/main" id="{B6BACDF8-F321-B09E-F24F-A8CBA06926B0}"/>
              </a:ext>
            </a:extLst>
          </p:cNvPr>
          <p:cNvSpPr>
            <a:spLocks noGrp="1"/>
          </p:cNvSpPr>
          <p:nvPr/>
        </p:nvSpPr>
        <p:spPr bwMode="auto">
          <a:xfrm>
            <a:off x="982715" y="576942"/>
            <a:ext cx="7932685" cy="260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514350" indent="-514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36B"/>
              </a:buClr>
              <a:buFont typeface="+mj-lt"/>
              <a:buAutoNum type="arabicPeriod"/>
              <a:defRPr sz="28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36B"/>
              </a:buClr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36B"/>
              </a:buClr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36B"/>
              </a:buClr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36B"/>
              </a:buClr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cs-CZ" sz="2400" b="1">
                <a:solidFill>
                  <a:schemeClr val="accent3"/>
                </a:solidFill>
                <a:latin typeface="Trebuchet MS"/>
              </a:rPr>
              <a:t>Sešit RSP</a:t>
            </a:r>
            <a:r>
              <a:rPr lang="cs-CZ" sz="2400">
                <a:latin typeface="Trebuchet MS"/>
              </a:rPr>
              <a:t> </a:t>
            </a:r>
            <a:r>
              <a:rPr lang="cs-CZ" sz="1800">
                <a:latin typeface="Trebuchet MS"/>
              </a:rPr>
              <a:t>– </a:t>
            </a:r>
            <a:r>
              <a:rPr lang="cs-CZ" sz="1800" b="1">
                <a:solidFill>
                  <a:schemeClr val="accent3"/>
                </a:solidFill>
                <a:latin typeface="Trebuchet MS"/>
              </a:rPr>
              <a:t>2x </a:t>
            </a:r>
            <a:r>
              <a:rPr lang="cs-CZ" sz="1800">
                <a:latin typeface="Trebuchet MS"/>
              </a:rPr>
              <a:t>- pro věkové kategorie </a:t>
            </a:r>
            <a:r>
              <a:rPr lang="cs-CZ" sz="1800">
                <a:solidFill>
                  <a:schemeClr val="accent3"/>
                </a:solidFill>
                <a:latin typeface="Trebuchet MS"/>
              </a:rPr>
              <a:t>do 18 </a:t>
            </a:r>
            <a:r>
              <a:rPr lang="cs-CZ" sz="1800">
                <a:latin typeface="Trebuchet MS"/>
              </a:rPr>
              <a:t>let a </a:t>
            </a:r>
            <a:r>
              <a:rPr lang="cs-CZ" sz="1800">
                <a:solidFill>
                  <a:schemeClr val="accent3"/>
                </a:solidFill>
                <a:latin typeface="Trebuchet MS"/>
              </a:rPr>
              <a:t>nad 18 </a:t>
            </a:r>
            <a:r>
              <a:rPr lang="cs-CZ" sz="1800">
                <a:latin typeface="Trebuchet MS"/>
              </a:rPr>
              <a:t>let</a:t>
            </a:r>
          </a:p>
          <a:p>
            <a:pPr marL="0" indent="0">
              <a:buNone/>
            </a:pPr>
            <a:r>
              <a:rPr lang="cs-CZ" sz="1800">
                <a:latin typeface="Trebuchet MS"/>
              </a:rPr>
              <a:t>Možnost volit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>
                <a:latin typeface="Trebuchet MS"/>
              </a:rPr>
              <a:t>typ úhradového segmentu pro rok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>
                <a:latin typeface="Trebuchet MS"/>
              </a:rPr>
              <a:t>oblasti určené k jednodenní péči v roce 2024, resp.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>
                <a:latin typeface="Trebuchet MS"/>
              </a:rPr>
              <a:t>oblasti určené k centralizaci, v nichž je nutné k plné úhradě mít status příslušného centra vysoce specializované péče</a:t>
            </a:r>
          </a:p>
          <a:p>
            <a:pPr marL="0" indent="0">
              <a:buNone/>
            </a:pPr>
            <a:r>
              <a:rPr lang="cs-CZ" sz="1800">
                <a:latin typeface="Trebuchet MS"/>
              </a:rPr>
              <a:t>Pro zachování přehlednosti jsou tyto sloupce skryté, lze je však snadno odkrýt/skrýt pomocí tlačítek +/- nahoře nad názvy sloupců.</a:t>
            </a:r>
          </a:p>
        </p:txBody>
      </p:sp>
      <p:pic>
        <p:nvPicPr>
          <p:cNvPr id="4" name="Obrázek 3" descr="Obsah obrázku text, snímek obrazovky, displej, Písmo&#10;&#10;Popis byl vytvořen automaticky">
            <a:extLst>
              <a:ext uri="{FF2B5EF4-FFF2-40B4-BE49-F238E27FC236}">
                <a16:creationId xmlns:a16="http://schemas.microsoft.com/office/drawing/2014/main" id="{DD837C90-C4AA-9B26-7306-53E4FECBD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739" y="3368015"/>
            <a:ext cx="4038600" cy="3238500"/>
          </a:xfrm>
          <a:prstGeom prst="rect">
            <a:avLst/>
          </a:prstGeom>
        </p:spPr>
      </p:pic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CF21A002-AA54-AC61-59F5-F4465C84AC7C}"/>
              </a:ext>
            </a:extLst>
          </p:cNvPr>
          <p:cNvSpPr/>
          <p:nvPr/>
        </p:nvSpPr>
        <p:spPr>
          <a:xfrm>
            <a:off x="3304046" y="3364260"/>
            <a:ext cx="3079115" cy="238125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CC6E2544-34C2-28FF-C723-69B632FD8E4E}"/>
              </a:ext>
            </a:extLst>
          </p:cNvPr>
          <p:cNvCxnSpPr/>
          <p:nvPr/>
        </p:nvCxnSpPr>
        <p:spPr>
          <a:xfrm>
            <a:off x="4119327" y="2951430"/>
            <a:ext cx="452673" cy="362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Zástupný objekt pre číslo snímky 2">
            <a:extLst>
              <a:ext uri="{FF2B5EF4-FFF2-40B4-BE49-F238E27FC236}">
                <a16:creationId xmlns:a16="http://schemas.microsoft.com/office/drawing/2014/main" id="{8BBC2FF1-5494-E452-6012-CFDB144AE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3998" y="6356350"/>
            <a:ext cx="1008000" cy="360000"/>
          </a:xfrm>
        </p:spPr>
        <p:txBody>
          <a:bodyPr/>
          <a:lstStyle/>
          <a:p>
            <a:fld id="{EEBEA055-6D72-44B7-95E3-4FDC8C920705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2768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3CDE4-9AE4-6175-C2AC-12C97A79F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FA558D2-83A8-9152-AC07-DB5B0208B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40" y="3911667"/>
            <a:ext cx="6272015" cy="172548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3D3341E-5A04-0217-1EDB-8CDF2DE935E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843" y="0"/>
            <a:ext cx="8805657" cy="576943"/>
          </a:xfrm>
        </p:spPr>
        <p:txBody>
          <a:bodyPr>
            <a:normAutofit fontScale="90000"/>
          </a:bodyPr>
          <a:lstStyle/>
          <a:p>
            <a:pPr algn="ctr"/>
            <a:r>
              <a:rPr lang="cs-CZ"/>
              <a:t>Předávané výstupy - reporty srovnání produkce</a:t>
            </a:r>
          </a:p>
        </p:txBody>
      </p:sp>
      <p:sp>
        <p:nvSpPr>
          <p:cNvPr id="5" name="Zástupný symbol pro obsah 5">
            <a:extLst>
              <a:ext uri="{FF2B5EF4-FFF2-40B4-BE49-F238E27FC236}">
                <a16:creationId xmlns:a16="http://schemas.microsoft.com/office/drawing/2014/main" id="{9C0D64AB-1973-5A70-14EA-632DB2B91339}"/>
              </a:ext>
            </a:extLst>
          </p:cNvPr>
          <p:cNvSpPr>
            <a:spLocks noGrp="1"/>
          </p:cNvSpPr>
          <p:nvPr/>
        </p:nvSpPr>
        <p:spPr bwMode="auto">
          <a:xfrm>
            <a:off x="982715" y="576942"/>
            <a:ext cx="7382687" cy="260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514350" indent="-514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36B"/>
              </a:buClr>
              <a:buFont typeface="+mj-lt"/>
              <a:buAutoNum type="arabicPeriod"/>
              <a:defRPr sz="28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36B"/>
              </a:buClr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36B"/>
              </a:buClr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36B"/>
              </a:buClr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36B"/>
              </a:buClr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cs-CZ" sz="2400" b="1">
                <a:solidFill>
                  <a:schemeClr val="accent3"/>
                </a:solidFill>
                <a:latin typeface="Trebuchet MS"/>
              </a:rPr>
              <a:t>Sešit RSP</a:t>
            </a:r>
            <a:r>
              <a:rPr lang="cs-CZ" sz="2400">
                <a:latin typeface="Trebuchet MS"/>
              </a:rPr>
              <a:t> </a:t>
            </a:r>
            <a:r>
              <a:rPr lang="cs-CZ" sz="1800">
                <a:latin typeface="Trebuchet MS"/>
              </a:rPr>
              <a:t>– </a:t>
            </a:r>
            <a:r>
              <a:rPr lang="cs-CZ" sz="1800" b="1">
                <a:solidFill>
                  <a:schemeClr val="accent3"/>
                </a:solidFill>
                <a:latin typeface="Trebuchet MS"/>
              </a:rPr>
              <a:t>2x </a:t>
            </a:r>
            <a:r>
              <a:rPr lang="cs-CZ" sz="1800">
                <a:latin typeface="Trebuchet MS"/>
              </a:rPr>
              <a:t>- pro věkové kategorie </a:t>
            </a:r>
            <a:r>
              <a:rPr lang="cs-CZ" sz="1800">
                <a:solidFill>
                  <a:schemeClr val="accent3"/>
                </a:solidFill>
                <a:latin typeface="Trebuchet MS"/>
              </a:rPr>
              <a:t>do 18 </a:t>
            </a:r>
            <a:r>
              <a:rPr lang="cs-CZ" sz="1800">
                <a:latin typeface="Trebuchet MS"/>
              </a:rPr>
              <a:t>let a </a:t>
            </a:r>
            <a:r>
              <a:rPr lang="cs-CZ" sz="1800">
                <a:solidFill>
                  <a:schemeClr val="accent3"/>
                </a:solidFill>
                <a:latin typeface="Trebuchet MS"/>
              </a:rPr>
              <a:t>nad 18 </a:t>
            </a:r>
            <a:r>
              <a:rPr lang="cs-CZ" sz="1800">
                <a:latin typeface="Trebuchet MS"/>
              </a:rPr>
              <a:t>let</a:t>
            </a:r>
          </a:p>
          <a:p>
            <a:pPr marL="0" indent="0">
              <a:buNone/>
            </a:pPr>
            <a:r>
              <a:rPr lang="cs-CZ" sz="1800">
                <a:latin typeface="Trebuchet MS"/>
              </a:rPr>
              <a:t>U jednotlivých typů nákladů se hodnota ukazatele nezobrazuje, pokud rozdíl v absolutním vyjádření</a:t>
            </a:r>
          </a:p>
          <a:p>
            <a:pPr marL="0" indent="0" algn="ctr">
              <a:buNone/>
            </a:pPr>
            <a:r>
              <a:rPr lang="cs-CZ" sz="1800">
                <a:latin typeface="Trebuchet MS"/>
              </a:rPr>
              <a:t>(NEM-BEN) x (počet případů NEM) </a:t>
            </a:r>
          </a:p>
          <a:p>
            <a:pPr marL="0" indent="0">
              <a:buNone/>
            </a:pPr>
            <a:r>
              <a:rPr lang="cs-CZ" sz="1800">
                <a:latin typeface="Trebuchet MS"/>
              </a:rPr>
              <a:t>není mimo zvolené rozmezí v tisících (+/-). Např. rozdíl v nákladech na laboratoře (a stejně tak podílový ukazatel a rozdíl v absolutním vyjádření) se při nastavení 50 nebudou zobrazovat, pokud rozdíl přenásobený počtem případů nemocnice nebude alespoň 50 tisíc.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143B7EC4-F257-A805-6A53-9886376ADE54}"/>
              </a:ext>
            </a:extLst>
          </p:cNvPr>
          <p:cNvSpPr/>
          <p:nvPr/>
        </p:nvSpPr>
        <p:spPr>
          <a:xfrm>
            <a:off x="3249725" y="4092166"/>
            <a:ext cx="715694" cy="201588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A3D753A5-679D-08D4-732C-417575F29132}"/>
              </a:ext>
            </a:extLst>
          </p:cNvPr>
          <p:cNvCxnSpPr>
            <a:cxnSpLocks/>
          </p:cNvCxnSpPr>
          <p:nvPr/>
        </p:nvCxnSpPr>
        <p:spPr>
          <a:xfrm flipH="1">
            <a:off x="3711921" y="2851842"/>
            <a:ext cx="651849" cy="1059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Zástupný objekt pre číslo snímky 2">
            <a:extLst>
              <a:ext uri="{FF2B5EF4-FFF2-40B4-BE49-F238E27FC236}">
                <a16:creationId xmlns:a16="http://schemas.microsoft.com/office/drawing/2014/main" id="{CC44A07A-AAA8-4EB9-60BE-FADAD0FB5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3998" y="6356350"/>
            <a:ext cx="1008000" cy="360000"/>
          </a:xfrm>
        </p:spPr>
        <p:txBody>
          <a:bodyPr/>
          <a:lstStyle/>
          <a:p>
            <a:fld id="{EEBEA055-6D72-44B7-95E3-4FDC8C920705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973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B4CE53F-7140-4E61-9FA1-D301FD4F2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tx1"/>
                </a:solidFill>
              </a:rPr>
              <a:t>Meziroční srovnání po MDC a typech DRG bází</a:t>
            </a:r>
            <a:endParaRPr lang="cs-CZ">
              <a:solidFill>
                <a:schemeClr val="accent2"/>
              </a:solidFill>
            </a:endParaRPr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1AF48D41-1F22-E671-B8F2-495CF01FB4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V dalších částech prezentace pracujeme již jen s případy po otrimování, není-li výslovně řečeno jinak.</a:t>
            </a:r>
          </a:p>
        </p:txBody>
      </p:sp>
    </p:spTree>
    <p:extLst>
      <p:ext uri="{BB962C8B-B14F-4D97-AF65-F5344CB8AC3E}">
        <p14:creationId xmlns:p14="http://schemas.microsoft.com/office/powerpoint/2010/main" val="3437787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ok 31">
            <a:extLst>
              <a:ext uri="{FF2B5EF4-FFF2-40B4-BE49-F238E27FC236}">
                <a16:creationId xmlns:a16="http://schemas.microsoft.com/office/drawing/2014/main" id="{1EAB7B12-A182-AFD9-D7D5-74B7FA93F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38" y="1984391"/>
            <a:ext cx="8655050" cy="38925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CBD7C76-422C-2A27-3E43-F484E5713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>
                <a:solidFill>
                  <a:schemeClr val="accent3"/>
                </a:solidFill>
              </a:rPr>
              <a:t>Délka hospitalizace a pobyt na JIP</a:t>
            </a:r>
            <a:br>
              <a:rPr lang="cs-CZ"/>
            </a:br>
            <a:r>
              <a:rPr lang="cs-CZ"/>
              <a:t>Vývoj po MDC - </a:t>
            </a:r>
            <a:r>
              <a:rPr lang="cs-CZ">
                <a:solidFill>
                  <a:schemeClr val="accent2"/>
                </a:solidFill>
              </a:rPr>
              <a:t>invazivní</a:t>
            </a:r>
            <a:r>
              <a:rPr lang="cs-CZ"/>
              <a:t> báze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488353D-20CD-DBDD-0D3D-EB6977957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A055-6D72-44B7-95E3-4FDC8C920705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0E3D2DC5-E4C1-E76A-ABD9-8233891BC40B}"/>
              </a:ext>
            </a:extLst>
          </p:cNvPr>
          <p:cNvSpPr txBox="1"/>
          <p:nvPr/>
        </p:nvSpPr>
        <p:spPr>
          <a:xfrm>
            <a:off x="4213659" y="1335204"/>
            <a:ext cx="4763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i="1"/>
              <a:t>Celková odchylka je součtem abs. odchylek v lůžkodnech oproti benchmarku přes jednotlivé DRG skupiny.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9ECAC7E4-B5F1-430C-58F9-21A7E2BB167B}"/>
              </a:ext>
            </a:extLst>
          </p:cNvPr>
          <p:cNvSpPr txBox="1"/>
          <p:nvPr/>
        </p:nvSpPr>
        <p:spPr>
          <a:xfrm>
            <a:off x="7323909" y="92395"/>
            <a:ext cx="138808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/>
              <a:t>NAD 18 LET</a:t>
            </a:r>
          </a:p>
        </p:txBody>
      </p: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A3A8A5D8-4B34-9665-C80E-2CCFD47C42B6}"/>
              </a:ext>
            </a:extLst>
          </p:cNvPr>
          <p:cNvCxnSpPr>
            <a:cxnSpLocks/>
          </p:cNvCxnSpPr>
          <p:nvPr/>
        </p:nvCxnSpPr>
        <p:spPr>
          <a:xfrm flipV="1">
            <a:off x="6538201" y="2751920"/>
            <a:ext cx="114492" cy="14935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85C9F69D-8B73-9591-F481-BF8B4FBD850A}"/>
              </a:ext>
            </a:extLst>
          </p:cNvPr>
          <p:cNvSpPr txBox="1"/>
          <p:nvPr/>
        </p:nvSpPr>
        <p:spPr>
          <a:xfrm>
            <a:off x="413548" y="5901515"/>
            <a:ext cx="7851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U invazivních bází je délka hospitalizace obvykle nad úrovní benchmarku, celkově zůstala odchylka stejná jako v roce 2022; pobyt na JIP je naopak obvykle pod úrovní benchmarku</a:t>
            </a:r>
          </a:p>
        </p:txBody>
      </p:sp>
      <p:sp>
        <p:nvSpPr>
          <p:cNvPr id="11" name="Pravá složená závorka 10">
            <a:extLst>
              <a:ext uri="{FF2B5EF4-FFF2-40B4-BE49-F238E27FC236}">
                <a16:creationId xmlns:a16="http://schemas.microsoft.com/office/drawing/2014/main" id="{1D50819B-671C-2947-9A24-98A7A49B1050}"/>
              </a:ext>
            </a:extLst>
          </p:cNvPr>
          <p:cNvSpPr/>
          <p:nvPr/>
        </p:nvSpPr>
        <p:spPr>
          <a:xfrm rot="16200000">
            <a:off x="7075408" y="289176"/>
            <a:ext cx="76398" cy="3214892"/>
          </a:xfrm>
          <a:prstGeom prst="rightBrace">
            <a:avLst>
              <a:gd name="adj1" fmla="val 88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4" name="Přímá spojnice se šipkou 23">
            <a:extLst>
              <a:ext uri="{FF2B5EF4-FFF2-40B4-BE49-F238E27FC236}">
                <a16:creationId xmlns:a16="http://schemas.microsoft.com/office/drawing/2014/main" id="{C4EEBD00-E866-F3EC-A020-BD2A8316DFB8}"/>
              </a:ext>
            </a:extLst>
          </p:cNvPr>
          <p:cNvCxnSpPr>
            <a:cxnSpLocks/>
          </p:cNvCxnSpPr>
          <p:nvPr/>
        </p:nvCxnSpPr>
        <p:spPr>
          <a:xfrm flipV="1">
            <a:off x="6538201" y="3671778"/>
            <a:ext cx="114492" cy="14935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15">
            <a:extLst>
              <a:ext uri="{FF2B5EF4-FFF2-40B4-BE49-F238E27FC236}">
                <a16:creationId xmlns:a16="http://schemas.microsoft.com/office/drawing/2014/main" id="{D43772A8-A50D-C937-F9DE-82D5A23F6502}"/>
              </a:ext>
            </a:extLst>
          </p:cNvPr>
          <p:cNvCxnSpPr>
            <a:cxnSpLocks/>
          </p:cNvCxnSpPr>
          <p:nvPr/>
        </p:nvCxnSpPr>
        <p:spPr>
          <a:xfrm>
            <a:off x="6538201" y="3482482"/>
            <a:ext cx="114492" cy="149354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se šipkou 23">
            <a:extLst>
              <a:ext uri="{FF2B5EF4-FFF2-40B4-BE49-F238E27FC236}">
                <a16:creationId xmlns:a16="http://schemas.microsoft.com/office/drawing/2014/main" id="{9822265D-872C-8897-7F5A-B4E436E64144}"/>
              </a:ext>
            </a:extLst>
          </p:cNvPr>
          <p:cNvCxnSpPr>
            <a:cxnSpLocks/>
          </p:cNvCxnSpPr>
          <p:nvPr/>
        </p:nvCxnSpPr>
        <p:spPr>
          <a:xfrm flipV="1">
            <a:off x="8150752" y="2742776"/>
            <a:ext cx="114492" cy="14935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se šipkou 23">
            <a:extLst>
              <a:ext uri="{FF2B5EF4-FFF2-40B4-BE49-F238E27FC236}">
                <a16:creationId xmlns:a16="http://schemas.microsoft.com/office/drawing/2014/main" id="{F50237CE-7070-B782-34B9-D044A41360C3}"/>
              </a:ext>
            </a:extLst>
          </p:cNvPr>
          <p:cNvCxnSpPr>
            <a:cxnSpLocks/>
          </p:cNvCxnSpPr>
          <p:nvPr/>
        </p:nvCxnSpPr>
        <p:spPr>
          <a:xfrm flipV="1">
            <a:off x="8150752" y="5687200"/>
            <a:ext cx="114492" cy="14935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153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C89C4F7D-FF41-E21F-11DC-A28F6C58E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70" y="4267993"/>
            <a:ext cx="7772400" cy="13430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B0C2197-AFCE-25C7-16BE-C8314AA13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70" y="1416961"/>
            <a:ext cx="7772400" cy="267652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CBD7C76-422C-2A27-3E43-F484E5713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>
                <a:solidFill>
                  <a:schemeClr val="accent3"/>
                </a:solidFill>
              </a:rPr>
              <a:t>Délka hospitalizace a pobyt na JIP</a:t>
            </a:r>
            <a:br>
              <a:rPr lang="cs-CZ"/>
            </a:br>
            <a:r>
              <a:rPr lang="cs-CZ"/>
              <a:t>Vývoj po MDC - </a:t>
            </a:r>
            <a:r>
              <a:rPr lang="cs-CZ">
                <a:solidFill>
                  <a:schemeClr val="accent2"/>
                </a:solidFill>
              </a:rPr>
              <a:t>miniinvazivní a diagn.</a:t>
            </a:r>
            <a:r>
              <a:rPr lang="cs-CZ"/>
              <a:t> báze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488353D-20CD-DBDD-0D3D-EB6977957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A055-6D72-44B7-95E3-4FDC8C920705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9ECAC7E4-B5F1-430C-58F9-21A7E2BB167B}"/>
              </a:ext>
            </a:extLst>
          </p:cNvPr>
          <p:cNvSpPr txBox="1"/>
          <p:nvPr/>
        </p:nvSpPr>
        <p:spPr>
          <a:xfrm>
            <a:off x="7323909" y="92395"/>
            <a:ext cx="138808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/>
              <a:t>NAD 18 LET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048EEFE4-F70C-E135-6017-1410F937229D}"/>
              </a:ext>
            </a:extLst>
          </p:cNvPr>
          <p:cNvSpPr txBox="1"/>
          <p:nvPr/>
        </p:nvSpPr>
        <p:spPr>
          <a:xfrm>
            <a:off x="1587054" y="1521192"/>
            <a:ext cx="1789874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>
                <a:solidFill>
                  <a:schemeClr val="bg1"/>
                </a:solidFill>
              </a:rPr>
              <a:t>MINIINVAZIVNÍ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D038F220-C263-353A-A23D-8E2245516AC0}"/>
              </a:ext>
            </a:extLst>
          </p:cNvPr>
          <p:cNvSpPr txBox="1"/>
          <p:nvPr/>
        </p:nvSpPr>
        <p:spPr>
          <a:xfrm>
            <a:off x="1587054" y="4384924"/>
            <a:ext cx="1789874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>
                <a:solidFill>
                  <a:schemeClr val="bg1"/>
                </a:solidFill>
              </a:rPr>
              <a:t>DIAGNOSTICKÉ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20B0AFB0-D22A-F994-5EC3-37C9AD296CFF}"/>
              </a:ext>
            </a:extLst>
          </p:cNvPr>
          <p:cNvCxnSpPr>
            <a:cxnSpLocks/>
          </p:cNvCxnSpPr>
          <p:nvPr/>
        </p:nvCxnSpPr>
        <p:spPr>
          <a:xfrm flipV="1">
            <a:off x="6221329" y="2191274"/>
            <a:ext cx="114492" cy="14935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EC732EF5-8949-AF45-84EC-DE4C6A7954DE}"/>
              </a:ext>
            </a:extLst>
          </p:cNvPr>
          <p:cNvCxnSpPr>
            <a:cxnSpLocks/>
          </p:cNvCxnSpPr>
          <p:nvPr/>
        </p:nvCxnSpPr>
        <p:spPr>
          <a:xfrm flipV="1">
            <a:off x="6221329" y="3911444"/>
            <a:ext cx="114492" cy="14935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4D0F9A90-DA99-5BB0-4AB9-3FB6B6498377}"/>
              </a:ext>
            </a:extLst>
          </p:cNvPr>
          <p:cNvCxnSpPr>
            <a:cxnSpLocks/>
          </p:cNvCxnSpPr>
          <p:nvPr/>
        </p:nvCxnSpPr>
        <p:spPr>
          <a:xfrm flipV="1">
            <a:off x="7777017" y="2191274"/>
            <a:ext cx="114492" cy="14935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973D62FF-DCDF-2FE9-F0DC-01857C36D650}"/>
              </a:ext>
            </a:extLst>
          </p:cNvPr>
          <p:cNvCxnSpPr>
            <a:cxnSpLocks/>
          </p:cNvCxnSpPr>
          <p:nvPr/>
        </p:nvCxnSpPr>
        <p:spPr>
          <a:xfrm flipV="1">
            <a:off x="7777017" y="3911444"/>
            <a:ext cx="114492" cy="14935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E27C645B-64E5-6078-5397-B200CED9F221}"/>
              </a:ext>
            </a:extLst>
          </p:cNvPr>
          <p:cNvSpPr txBox="1"/>
          <p:nvPr/>
        </p:nvSpPr>
        <p:spPr>
          <a:xfrm>
            <a:off x="1318888" y="5801928"/>
            <a:ext cx="4529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Výrazná změna odchylky pouze u UPV</a:t>
            </a:r>
          </a:p>
        </p:txBody>
      </p:sp>
    </p:spTree>
    <p:extLst>
      <p:ext uri="{BB962C8B-B14F-4D97-AF65-F5344CB8AC3E}">
        <p14:creationId xmlns:p14="http://schemas.microsoft.com/office/powerpoint/2010/main" val="3659507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ovéPole 30">
            <a:extLst>
              <a:ext uri="{FF2B5EF4-FFF2-40B4-BE49-F238E27FC236}">
                <a16:creationId xmlns:a16="http://schemas.microsoft.com/office/drawing/2014/main" id="{85C9F69D-8B73-9591-F481-BF8B4FBD850A}"/>
              </a:ext>
            </a:extLst>
          </p:cNvPr>
          <p:cNvSpPr txBox="1"/>
          <p:nvPr/>
        </p:nvSpPr>
        <p:spPr>
          <a:xfrm>
            <a:off x="412972" y="6090825"/>
            <a:ext cx="821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Ve většině MDC je celková odchylka pod úrovní benchmark</a:t>
            </a:r>
            <a:r>
              <a:rPr lang="en-US"/>
              <a:t>u</a:t>
            </a:r>
            <a:r>
              <a:rPr lang="cs-CZ"/>
              <a:t>; výrazný nárůst zejména u neurologie, která má i nejvyšší odchylku u pobytu na JIP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928C2B0B-5A29-ECBA-EC04-344E330A5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85" y="1388804"/>
            <a:ext cx="7772400" cy="458152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CBD7C76-422C-2A27-3E43-F484E5713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>
                <a:solidFill>
                  <a:schemeClr val="accent3"/>
                </a:solidFill>
              </a:rPr>
              <a:t>Délka hospitalizace a pobyt na JIP</a:t>
            </a:r>
            <a:br>
              <a:rPr lang="cs-CZ"/>
            </a:br>
            <a:r>
              <a:rPr lang="cs-CZ"/>
              <a:t>Vývoj po MDC - </a:t>
            </a:r>
            <a:r>
              <a:rPr lang="cs-CZ">
                <a:solidFill>
                  <a:schemeClr val="accent2"/>
                </a:solidFill>
              </a:rPr>
              <a:t>konzervativní</a:t>
            </a:r>
            <a:r>
              <a:rPr lang="cs-CZ"/>
              <a:t> báze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0FFB904C-D220-8ACC-907F-D10D677E89A7}"/>
              </a:ext>
            </a:extLst>
          </p:cNvPr>
          <p:cNvCxnSpPr>
            <a:cxnSpLocks/>
          </p:cNvCxnSpPr>
          <p:nvPr/>
        </p:nvCxnSpPr>
        <p:spPr>
          <a:xfrm flipV="1">
            <a:off x="6336981" y="3477773"/>
            <a:ext cx="114492" cy="14935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9ECAC7E4-B5F1-430C-58F9-21A7E2BB167B}"/>
              </a:ext>
            </a:extLst>
          </p:cNvPr>
          <p:cNvSpPr txBox="1"/>
          <p:nvPr/>
        </p:nvSpPr>
        <p:spPr>
          <a:xfrm>
            <a:off x="7323909" y="92395"/>
            <a:ext cx="138808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/>
              <a:t>NAD 18 LET</a:t>
            </a:r>
          </a:p>
        </p:txBody>
      </p: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12EA2303-16D6-CA5A-EB0F-CF0A52828959}"/>
              </a:ext>
            </a:extLst>
          </p:cNvPr>
          <p:cNvCxnSpPr>
            <a:cxnSpLocks/>
          </p:cNvCxnSpPr>
          <p:nvPr/>
        </p:nvCxnSpPr>
        <p:spPr>
          <a:xfrm>
            <a:off x="6336981" y="2734159"/>
            <a:ext cx="114492" cy="149354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21">
            <a:extLst>
              <a:ext uri="{FF2B5EF4-FFF2-40B4-BE49-F238E27FC236}">
                <a16:creationId xmlns:a16="http://schemas.microsoft.com/office/drawing/2014/main" id="{460FD544-E98D-75E4-6A38-9D91055E0EDD}"/>
              </a:ext>
            </a:extLst>
          </p:cNvPr>
          <p:cNvCxnSpPr>
            <a:cxnSpLocks/>
          </p:cNvCxnSpPr>
          <p:nvPr/>
        </p:nvCxnSpPr>
        <p:spPr>
          <a:xfrm>
            <a:off x="6336981" y="2911439"/>
            <a:ext cx="114492" cy="149354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21">
            <a:extLst>
              <a:ext uri="{FF2B5EF4-FFF2-40B4-BE49-F238E27FC236}">
                <a16:creationId xmlns:a16="http://schemas.microsoft.com/office/drawing/2014/main" id="{ACD3B94A-9376-5C9D-D7B6-AEE5766B7465}"/>
              </a:ext>
            </a:extLst>
          </p:cNvPr>
          <p:cNvCxnSpPr>
            <a:cxnSpLocks/>
          </p:cNvCxnSpPr>
          <p:nvPr/>
        </p:nvCxnSpPr>
        <p:spPr>
          <a:xfrm>
            <a:off x="6336981" y="3695371"/>
            <a:ext cx="114492" cy="149354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21">
            <a:extLst>
              <a:ext uri="{FF2B5EF4-FFF2-40B4-BE49-F238E27FC236}">
                <a16:creationId xmlns:a16="http://schemas.microsoft.com/office/drawing/2014/main" id="{1F749AE8-028C-5F94-E2C3-4082FD98876C}"/>
              </a:ext>
            </a:extLst>
          </p:cNvPr>
          <p:cNvCxnSpPr>
            <a:cxnSpLocks/>
          </p:cNvCxnSpPr>
          <p:nvPr/>
        </p:nvCxnSpPr>
        <p:spPr>
          <a:xfrm>
            <a:off x="7900807" y="5791263"/>
            <a:ext cx="114492" cy="149354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21">
            <a:extLst>
              <a:ext uri="{FF2B5EF4-FFF2-40B4-BE49-F238E27FC236}">
                <a16:creationId xmlns:a16="http://schemas.microsoft.com/office/drawing/2014/main" id="{86A047B8-77FF-1B42-1EC6-8C94FD78F77A}"/>
              </a:ext>
            </a:extLst>
          </p:cNvPr>
          <p:cNvCxnSpPr>
            <a:cxnSpLocks/>
          </p:cNvCxnSpPr>
          <p:nvPr/>
        </p:nvCxnSpPr>
        <p:spPr>
          <a:xfrm>
            <a:off x="6336981" y="5589492"/>
            <a:ext cx="114492" cy="149354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6">
            <a:extLst>
              <a:ext uri="{FF2B5EF4-FFF2-40B4-BE49-F238E27FC236}">
                <a16:creationId xmlns:a16="http://schemas.microsoft.com/office/drawing/2014/main" id="{E75CC656-7EB8-CD81-7F80-ABBACE052670}"/>
              </a:ext>
            </a:extLst>
          </p:cNvPr>
          <p:cNvCxnSpPr>
            <a:cxnSpLocks/>
          </p:cNvCxnSpPr>
          <p:nvPr/>
        </p:nvCxnSpPr>
        <p:spPr>
          <a:xfrm flipV="1">
            <a:off x="6336981" y="2156709"/>
            <a:ext cx="114492" cy="14935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0CEE5F9B-55FB-B88E-EF43-7E44A21EF0DE}"/>
              </a:ext>
            </a:extLst>
          </p:cNvPr>
          <p:cNvCxnSpPr>
            <a:cxnSpLocks/>
          </p:cNvCxnSpPr>
          <p:nvPr/>
        </p:nvCxnSpPr>
        <p:spPr>
          <a:xfrm flipV="1">
            <a:off x="6336981" y="3875352"/>
            <a:ext cx="114492" cy="14935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539AC078-1173-BCA7-F1C6-3CED88FE93A3}"/>
              </a:ext>
            </a:extLst>
          </p:cNvPr>
          <p:cNvCxnSpPr>
            <a:cxnSpLocks/>
          </p:cNvCxnSpPr>
          <p:nvPr/>
        </p:nvCxnSpPr>
        <p:spPr>
          <a:xfrm flipV="1">
            <a:off x="6339461" y="5779910"/>
            <a:ext cx="114492" cy="14935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ástupný symbol pro číslo snímku 2">
            <a:extLst>
              <a:ext uri="{FF2B5EF4-FFF2-40B4-BE49-F238E27FC236}">
                <a16:creationId xmlns:a16="http://schemas.microsoft.com/office/drawing/2014/main" id="{57BE1807-2F19-ECF7-D56D-13374F4DF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3998" y="6356350"/>
            <a:ext cx="1008000" cy="360000"/>
          </a:xfrm>
        </p:spPr>
        <p:txBody>
          <a:bodyPr/>
          <a:lstStyle/>
          <a:p>
            <a:fld id="{EEBEA055-6D72-44B7-95E3-4FDC8C920705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7789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C55841B6-8BCE-1C0E-5DE5-03F170A02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28" y="1822655"/>
            <a:ext cx="8648700" cy="381952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CBD7C76-422C-2A27-3E43-F484E5713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>
                <a:solidFill>
                  <a:schemeClr val="accent3"/>
                </a:solidFill>
              </a:rPr>
              <a:t>Náklady na komplement a ZUM</a:t>
            </a:r>
            <a:br>
              <a:rPr lang="cs-CZ"/>
            </a:br>
            <a:r>
              <a:rPr lang="cs-CZ"/>
              <a:t>Vývoj po MDC - </a:t>
            </a:r>
            <a:r>
              <a:rPr lang="cs-CZ">
                <a:solidFill>
                  <a:schemeClr val="accent2"/>
                </a:solidFill>
              </a:rPr>
              <a:t>invazivní</a:t>
            </a:r>
            <a:r>
              <a:rPr lang="cs-CZ"/>
              <a:t> báze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488353D-20CD-DBDD-0D3D-EB6977957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A055-6D72-44B7-95E3-4FDC8C920705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9ECAC7E4-B5F1-430C-58F9-21A7E2BB167B}"/>
              </a:ext>
            </a:extLst>
          </p:cNvPr>
          <p:cNvSpPr txBox="1"/>
          <p:nvPr/>
        </p:nvSpPr>
        <p:spPr>
          <a:xfrm>
            <a:off x="7323909" y="92395"/>
            <a:ext cx="138808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/>
              <a:t>NAD 18 LET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85C9F69D-8B73-9591-F481-BF8B4FBD850A}"/>
              </a:ext>
            </a:extLst>
          </p:cNvPr>
          <p:cNvSpPr txBox="1"/>
          <p:nvPr/>
        </p:nvSpPr>
        <p:spPr>
          <a:xfrm>
            <a:off x="340190" y="5642822"/>
            <a:ext cx="8263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U invazivních skupin výrazně vzrostly odchylky v nákladech na laboratoře, v některých MDC také odchylky u ZUM a zobrazovacích metod; celková odchylka v nákladech na ZUM však výrazně klesla ještě více pod úroveň benchmarku (zejména díky neurochirurgii)</a:t>
            </a:r>
            <a:endParaRPr lang="cs-CZ">
              <a:highlight>
                <a:srgbClr val="FFFF00"/>
              </a:highlight>
            </a:endParaRP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62681D5E-ACB2-177E-06A2-EBA340E81F37}"/>
              </a:ext>
            </a:extLst>
          </p:cNvPr>
          <p:cNvCxnSpPr>
            <a:cxnSpLocks/>
          </p:cNvCxnSpPr>
          <p:nvPr/>
        </p:nvCxnSpPr>
        <p:spPr>
          <a:xfrm flipV="1">
            <a:off x="5214794" y="3344608"/>
            <a:ext cx="114492" cy="14935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616845CC-048E-1103-6AC8-6697214EB828}"/>
              </a:ext>
            </a:extLst>
          </p:cNvPr>
          <p:cNvSpPr txBox="1"/>
          <p:nvPr/>
        </p:nvSpPr>
        <p:spPr>
          <a:xfrm>
            <a:off x="1674892" y="1326151"/>
            <a:ext cx="7284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i="1"/>
              <a:t>Celková odchylka je součtem odchylek oproti benchmarku přes jednotlivé DRG skupiny.</a:t>
            </a:r>
          </a:p>
        </p:txBody>
      </p:sp>
      <p:sp>
        <p:nvSpPr>
          <p:cNvPr id="7" name="Pravá složená závorka 6">
            <a:extLst>
              <a:ext uri="{FF2B5EF4-FFF2-40B4-BE49-F238E27FC236}">
                <a16:creationId xmlns:a16="http://schemas.microsoft.com/office/drawing/2014/main" id="{CCD09D53-3231-A635-236B-8E250B72D4EF}"/>
              </a:ext>
            </a:extLst>
          </p:cNvPr>
          <p:cNvSpPr/>
          <p:nvPr/>
        </p:nvSpPr>
        <p:spPr>
          <a:xfrm rot="16200000">
            <a:off x="6452692" y="-551312"/>
            <a:ext cx="169933" cy="4519134"/>
          </a:xfrm>
          <a:prstGeom prst="rightBrace">
            <a:avLst>
              <a:gd name="adj1" fmla="val 88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2" name="Přímá spojnice se šipkou 5">
            <a:extLst>
              <a:ext uri="{FF2B5EF4-FFF2-40B4-BE49-F238E27FC236}">
                <a16:creationId xmlns:a16="http://schemas.microsoft.com/office/drawing/2014/main" id="{684F1FDD-9F32-FE5B-BCB0-12DDADF20319}"/>
              </a:ext>
            </a:extLst>
          </p:cNvPr>
          <p:cNvCxnSpPr>
            <a:cxnSpLocks/>
          </p:cNvCxnSpPr>
          <p:nvPr/>
        </p:nvCxnSpPr>
        <p:spPr>
          <a:xfrm flipV="1">
            <a:off x="5217717" y="5461363"/>
            <a:ext cx="114492" cy="14935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16">
            <a:extLst>
              <a:ext uri="{FF2B5EF4-FFF2-40B4-BE49-F238E27FC236}">
                <a16:creationId xmlns:a16="http://schemas.microsoft.com/office/drawing/2014/main" id="{6483AEF0-D789-E3C9-8337-05D0C91A1BEC}"/>
              </a:ext>
            </a:extLst>
          </p:cNvPr>
          <p:cNvCxnSpPr>
            <a:cxnSpLocks/>
          </p:cNvCxnSpPr>
          <p:nvPr/>
        </p:nvCxnSpPr>
        <p:spPr>
          <a:xfrm>
            <a:off x="8263226" y="2599515"/>
            <a:ext cx="114492" cy="149354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5">
            <a:extLst>
              <a:ext uri="{FF2B5EF4-FFF2-40B4-BE49-F238E27FC236}">
                <a16:creationId xmlns:a16="http://schemas.microsoft.com/office/drawing/2014/main" id="{FE8EBD1D-77C8-AA5A-B331-C9F3AB296AC7}"/>
              </a:ext>
            </a:extLst>
          </p:cNvPr>
          <p:cNvCxnSpPr>
            <a:cxnSpLocks/>
          </p:cNvCxnSpPr>
          <p:nvPr/>
        </p:nvCxnSpPr>
        <p:spPr>
          <a:xfrm flipV="1">
            <a:off x="8263226" y="2987087"/>
            <a:ext cx="114492" cy="14935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16">
            <a:extLst>
              <a:ext uri="{FF2B5EF4-FFF2-40B4-BE49-F238E27FC236}">
                <a16:creationId xmlns:a16="http://schemas.microsoft.com/office/drawing/2014/main" id="{E0C27994-E173-D58E-F1CD-4B651ADC8E1E}"/>
              </a:ext>
            </a:extLst>
          </p:cNvPr>
          <p:cNvCxnSpPr>
            <a:cxnSpLocks/>
          </p:cNvCxnSpPr>
          <p:nvPr/>
        </p:nvCxnSpPr>
        <p:spPr>
          <a:xfrm>
            <a:off x="8263226" y="3360706"/>
            <a:ext cx="114492" cy="149354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16">
            <a:extLst>
              <a:ext uri="{FF2B5EF4-FFF2-40B4-BE49-F238E27FC236}">
                <a16:creationId xmlns:a16="http://schemas.microsoft.com/office/drawing/2014/main" id="{F9EC0D07-14BA-7348-3682-715405DFB777}"/>
              </a:ext>
            </a:extLst>
          </p:cNvPr>
          <p:cNvCxnSpPr>
            <a:cxnSpLocks/>
          </p:cNvCxnSpPr>
          <p:nvPr/>
        </p:nvCxnSpPr>
        <p:spPr>
          <a:xfrm>
            <a:off x="8272370" y="3554301"/>
            <a:ext cx="114492" cy="149354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16">
            <a:extLst>
              <a:ext uri="{FF2B5EF4-FFF2-40B4-BE49-F238E27FC236}">
                <a16:creationId xmlns:a16="http://schemas.microsoft.com/office/drawing/2014/main" id="{706E898F-6BE0-CCB6-D077-156164E250B3}"/>
              </a:ext>
            </a:extLst>
          </p:cNvPr>
          <p:cNvCxnSpPr>
            <a:cxnSpLocks/>
          </p:cNvCxnSpPr>
          <p:nvPr/>
        </p:nvCxnSpPr>
        <p:spPr>
          <a:xfrm>
            <a:off x="8263226" y="3952141"/>
            <a:ext cx="114492" cy="149354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16">
            <a:extLst>
              <a:ext uri="{FF2B5EF4-FFF2-40B4-BE49-F238E27FC236}">
                <a16:creationId xmlns:a16="http://schemas.microsoft.com/office/drawing/2014/main" id="{9FC01C38-0C2E-3853-9126-C162610723E4}"/>
              </a:ext>
            </a:extLst>
          </p:cNvPr>
          <p:cNvCxnSpPr>
            <a:cxnSpLocks/>
          </p:cNvCxnSpPr>
          <p:nvPr/>
        </p:nvCxnSpPr>
        <p:spPr>
          <a:xfrm>
            <a:off x="8263226" y="5456351"/>
            <a:ext cx="114492" cy="149354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se šipkou 5">
            <a:extLst>
              <a:ext uri="{FF2B5EF4-FFF2-40B4-BE49-F238E27FC236}">
                <a16:creationId xmlns:a16="http://schemas.microsoft.com/office/drawing/2014/main" id="{5303BF87-5290-B428-AD73-3A01E3D8BCAA}"/>
              </a:ext>
            </a:extLst>
          </p:cNvPr>
          <p:cNvCxnSpPr>
            <a:cxnSpLocks/>
          </p:cNvCxnSpPr>
          <p:nvPr/>
        </p:nvCxnSpPr>
        <p:spPr>
          <a:xfrm flipV="1">
            <a:off x="6702933" y="2600679"/>
            <a:ext cx="114492" cy="14935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66239040-5EAB-4B02-7196-795F789A146A}"/>
              </a:ext>
            </a:extLst>
          </p:cNvPr>
          <p:cNvCxnSpPr>
            <a:cxnSpLocks/>
          </p:cNvCxnSpPr>
          <p:nvPr/>
        </p:nvCxnSpPr>
        <p:spPr>
          <a:xfrm flipV="1">
            <a:off x="5220920" y="2600679"/>
            <a:ext cx="114492" cy="14935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3597FFCB-B9D3-81EF-5335-F88985534233}"/>
              </a:ext>
            </a:extLst>
          </p:cNvPr>
          <p:cNvCxnSpPr>
            <a:cxnSpLocks/>
          </p:cNvCxnSpPr>
          <p:nvPr/>
        </p:nvCxnSpPr>
        <p:spPr>
          <a:xfrm flipV="1">
            <a:off x="5214794" y="2974217"/>
            <a:ext cx="114492" cy="14935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20607F4D-2640-2E4D-81C8-46BA2540A691}"/>
              </a:ext>
            </a:extLst>
          </p:cNvPr>
          <p:cNvCxnSpPr>
            <a:cxnSpLocks/>
          </p:cNvCxnSpPr>
          <p:nvPr/>
        </p:nvCxnSpPr>
        <p:spPr>
          <a:xfrm flipV="1">
            <a:off x="5200586" y="3538600"/>
            <a:ext cx="114492" cy="14935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BC8918D2-05CE-7453-92A1-B289F2F98B0C}"/>
              </a:ext>
            </a:extLst>
          </p:cNvPr>
          <p:cNvCxnSpPr>
            <a:cxnSpLocks/>
          </p:cNvCxnSpPr>
          <p:nvPr/>
        </p:nvCxnSpPr>
        <p:spPr>
          <a:xfrm flipV="1">
            <a:off x="5197659" y="3743236"/>
            <a:ext cx="114492" cy="14935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5">
            <a:extLst>
              <a:ext uri="{FF2B5EF4-FFF2-40B4-BE49-F238E27FC236}">
                <a16:creationId xmlns:a16="http://schemas.microsoft.com/office/drawing/2014/main" id="{519145ED-A842-E216-6B78-420CB859395D}"/>
              </a:ext>
            </a:extLst>
          </p:cNvPr>
          <p:cNvCxnSpPr>
            <a:cxnSpLocks/>
          </p:cNvCxnSpPr>
          <p:nvPr/>
        </p:nvCxnSpPr>
        <p:spPr>
          <a:xfrm flipV="1">
            <a:off x="6702933" y="3355128"/>
            <a:ext cx="114492" cy="14935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5">
            <a:extLst>
              <a:ext uri="{FF2B5EF4-FFF2-40B4-BE49-F238E27FC236}">
                <a16:creationId xmlns:a16="http://schemas.microsoft.com/office/drawing/2014/main" id="{EC0EF602-7F1C-07BB-9CD0-C6121B86C040}"/>
              </a:ext>
            </a:extLst>
          </p:cNvPr>
          <p:cNvCxnSpPr>
            <a:cxnSpLocks/>
          </p:cNvCxnSpPr>
          <p:nvPr/>
        </p:nvCxnSpPr>
        <p:spPr>
          <a:xfrm flipV="1">
            <a:off x="6702933" y="5461363"/>
            <a:ext cx="114492" cy="14935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5">
            <a:extLst>
              <a:ext uri="{FF2B5EF4-FFF2-40B4-BE49-F238E27FC236}">
                <a16:creationId xmlns:a16="http://schemas.microsoft.com/office/drawing/2014/main" id="{E7650C1E-FCEA-4F9C-2C99-F1615846CA29}"/>
              </a:ext>
            </a:extLst>
          </p:cNvPr>
          <p:cNvCxnSpPr>
            <a:cxnSpLocks/>
          </p:cNvCxnSpPr>
          <p:nvPr/>
        </p:nvCxnSpPr>
        <p:spPr>
          <a:xfrm flipV="1">
            <a:off x="8263226" y="3737817"/>
            <a:ext cx="114492" cy="14935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5">
            <a:extLst>
              <a:ext uri="{FF2B5EF4-FFF2-40B4-BE49-F238E27FC236}">
                <a16:creationId xmlns:a16="http://schemas.microsoft.com/office/drawing/2014/main" id="{388110B3-3722-A81D-2E74-A9219A9C4A2C}"/>
              </a:ext>
            </a:extLst>
          </p:cNvPr>
          <p:cNvCxnSpPr>
            <a:cxnSpLocks/>
          </p:cNvCxnSpPr>
          <p:nvPr/>
        </p:nvCxnSpPr>
        <p:spPr>
          <a:xfrm flipV="1">
            <a:off x="8260451" y="4884288"/>
            <a:ext cx="114492" cy="14935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16">
            <a:extLst>
              <a:ext uri="{FF2B5EF4-FFF2-40B4-BE49-F238E27FC236}">
                <a16:creationId xmlns:a16="http://schemas.microsoft.com/office/drawing/2014/main" id="{81D9E009-177D-FDB3-6BAD-4B173A4C4060}"/>
              </a:ext>
            </a:extLst>
          </p:cNvPr>
          <p:cNvCxnSpPr>
            <a:cxnSpLocks/>
          </p:cNvCxnSpPr>
          <p:nvPr/>
        </p:nvCxnSpPr>
        <p:spPr>
          <a:xfrm>
            <a:off x="8260451" y="2794628"/>
            <a:ext cx="114492" cy="149354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742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82E78331-441C-113B-B4A9-456F7FB5A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8" y="4287585"/>
            <a:ext cx="8648700" cy="13430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91DA195-FF4F-912A-4898-0CC55B965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8" y="1394780"/>
            <a:ext cx="8648700" cy="267652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CBD7C76-422C-2A27-3E43-F484E5713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>
                <a:solidFill>
                  <a:schemeClr val="accent3"/>
                </a:solidFill>
              </a:rPr>
              <a:t>Náklady na komplement a ZUM</a:t>
            </a:r>
            <a:br>
              <a:rPr lang="cs-CZ"/>
            </a:br>
            <a:r>
              <a:rPr lang="cs-CZ"/>
              <a:t>Vývoj po MDC - </a:t>
            </a:r>
            <a:r>
              <a:rPr lang="cs-CZ">
                <a:solidFill>
                  <a:schemeClr val="accent2"/>
                </a:solidFill>
              </a:rPr>
              <a:t>miniinvazivní a diagn.</a:t>
            </a:r>
            <a:r>
              <a:rPr lang="cs-CZ"/>
              <a:t> báze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488353D-20CD-DBDD-0D3D-EB6977957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A055-6D72-44B7-95E3-4FDC8C920705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9ECAC7E4-B5F1-430C-58F9-21A7E2BB167B}"/>
              </a:ext>
            </a:extLst>
          </p:cNvPr>
          <p:cNvSpPr txBox="1"/>
          <p:nvPr/>
        </p:nvSpPr>
        <p:spPr>
          <a:xfrm>
            <a:off x="7323909" y="92395"/>
            <a:ext cx="138808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/>
              <a:t>NAD 18 LET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6141B8D-61ED-1784-BB44-F806523EFBD6}"/>
              </a:ext>
            </a:extLst>
          </p:cNvPr>
          <p:cNvSpPr txBox="1"/>
          <p:nvPr/>
        </p:nvSpPr>
        <p:spPr>
          <a:xfrm>
            <a:off x="980482" y="4400990"/>
            <a:ext cx="1789874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>
                <a:solidFill>
                  <a:schemeClr val="bg1"/>
                </a:solidFill>
              </a:rPr>
              <a:t>DIAGNOSTICKÉ</a:t>
            </a:r>
          </a:p>
        </p:txBody>
      </p: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50D94A32-FEC9-2E2F-C56D-DA6C2D0D4E3C}"/>
              </a:ext>
            </a:extLst>
          </p:cNvPr>
          <p:cNvCxnSpPr>
            <a:cxnSpLocks/>
          </p:cNvCxnSpPr>
          <p:nvPr/>
        </p:nvCxnSpPr>
        <p:spPr>
          <a:xfrm>
            <a:off x="8161893" y="2182314"/>
            <a:ext cx="114492" cy="149354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4B78FC67-0219-6280-DCA4-E1D0ACE0D4CB}"/>
              </a:ext>
            </a:extLst>
          </p:cNvPr>
          <p:cNvSpPr txBox="1"/>
          <p:nvPr/>
        </p:nvSpPr>
        <p:spPr>
          <a:xfrm>
            <a:off x="298768" y="5868429"/>
            <a:ext cx="82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Výrazný nárůst odchylky v nákladech na ZUM, zejména u invazivní kardiologie, kde vzrostla i odchylka v nákladech na laboratoře a zobr. metody</a:t>
            </a:r>
          </a:p>
        </p:txBody>
      </p:sp>
      <p:cxnSp>
        <p:nvCxnSpPr>
          <p:cNvPr id="31" name="Přímá spojnice se šipkou 9">
            <a:extLst>
              <a:ext uri="{FF2B5EF4-FFF2-40B4-BE49-F238E27FC236}">
                <a16:creationId xmlns:a16="http://schemas.microsoft.com/office/drawing/2014/main" id="{3A33C902-83FD-644C-C492-D6F0DE2E6BBF}"/>
              </a:ext>
            </a:extLst>
          </p:cNvPr>
          <p:cNvCxnSpPr>
            <a:cxnSpLocks/>
          </p:cNvCxnSpPr>
          <p:nvPr/>
        </p:nvCxnSpPr>
        <p:spPr>
          <a:xfrm flipV="1">
            <a:off x="8165388" y="2929805"/>
            <a:ext cx="114492" cy="14935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3">
            <a:extLst>
              <a:ext uri="{FF2B5EF4-FFF2-40B4-BE49-F238E27FC236}">
                <a16:creationId xmlns:a16="http://schemas.microsoft.com/office/drawing/2014/main" id="{4D033E58-A1AF-20F7-CD1D-9E056E07B6F7}"/>
              </a:ext>
            </a:extLst>
          </p:cNvPr>
          <p:cNvCxnSpPr>
            <a:cxnSpLocks/>
          </p:cNvCxnSpPr>
          <p:nvPr/>
        </p:nvCxnSpPr>
        <p:spPr>
          <a:xfrm>
            <a:off x="5078299" y="2177035"/>
            <a:ext cx="114492" cy="149354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3">
            <a:extLst>
              <a:ext uri="{FF2B5EF4-FFF2-40B4-BE49-F238E27FC236}">
                <a16:creationId xmlns:a16="http://schemas.microsoft.com/office/drawing/2014/main" id="{CAC9DFCA-819C-69F2-F413-67D8EA9D2541}"/>
              </a:ext>
            </a:extLst>
          </p:cNvPr>
          <p:cNvCxnSpPr>
            <a:cxnSpLocks/>
          </p:cNvCxnSpPr>
          <p:nvPr/>
        </p:nvCxnSpPr>
        <p:spPr>
          <a:xfrm>
            <a:off x="8167475" y="3128344"/>
            <a:ext cx="114492" cy="149354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9">
            <a:extLst>
              <a:ext uri="{FF2B5EF4-FFF2-40B4-BE49-F238E27FC236}">
                <a16:creationId xmlns:a16="http://schemas.microsoft.com/office/drawing/2014/main" id="{9F075503-4EE2-5A9C-63E8-2500D75FF863}"/>
              </a:ext>
            </a:extLst>
          </p:cNvPr>
          <p:cNvCxnSpPr>
            <a:cxnSpLocks/>
          </p:cNvCxnSpPr>
          <p:nvPr/>
        </p:nvCxnSpPr>
        <p:spPr>
          <a:xfrm flipV="1">
            <a:off x="6577148" y="2552904"/>
            <a:ext cx="114492" cy="14935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se šipkou 9">
            <a:extLst>
              <a:ext uri="{FF2B5EF4-FFF2-40B4-BE49-F238E27FC236}">
                <a16:creationId xmlns:a16="http://schemas.microsoft.com/office/drawing/2014/main" id="{977BBBBA-E90C-674C-61EB-5EDA296C5B74}"/>
              </a:ext>
            </a:extLst>
          </p:cNvPr>
          <p:cNvCxnSpPr>
            <a:cxnSpLocks/>
          </p:cNvCxnSpPr>
          <p:nvPr/>
        </p:nvCxnSpPr>
        <p:spPr>
          <a:xfrm flipV="1">
            <a:off x="5096587" y="2353899"/>
            <a:ext cx="114492" cy="14935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E8B2C3F3-74E6-B6EF-A08A-851D6D027B8C}"/>
              </a:ext>
            </a:extLst>
          </p:cNvPr>
          <p:cNvSpPr txBox="1"/>
          <p:nvPr/>
        </p:nvSpPr>
        <p:spPr>
          <a:xfrm>
            <a:off x="980482" y="1512159"/>
            <a:ext cx="1789874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>
                <a:solidFill>
                  <a:schemeClr val="bg1"/>
                </a:solidFill>
              </a:rPr>
              <a:t>MINIINVAZIVNÍ</a:t>
            </a:r>
          </a:p>
        </p:txBody>
      </p:sp>
      <p:cxnSp>
        <p:nvCxnSpPr>
          <p:cNvPr id="9" name="Přímá spojnice se šipkou 9">
            <a:extLst>
              <a:ext uri="{FF2B5EF4-FFF2-40B4-BE49-F238E27FC236}">
                <a16:creationId xmlns:a16="http://schemas.microsoft.com/office/drawing/2014/main" id="{48A93842-0047-9818-A2C9-98FFB7CD67C2}"/>
              </a:ext>
            </a:extLst>
          </p:cNvPr>
          <p:cNvCxnSpPr>
            <a:cxnSpLocks/>
          </p:cNvCxnSpPr>
          <p:nvPr/>
        </p:nvCxnSpPr>
        <p:spPr>
          <a:xfrm flipV="1">
            <a:off x="5078299" y="2540798"/>
            <a:ext cx="114492" cy="14935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33">
            <a:extLst>
              <a:ext uri="{FF2B5EF4-FFF2-40B4-BE49-F238E27FC236}">
                <a16:creationId xmlns:a16="http://schemas.microsoft.com/office/drawing/2014/main" id="{74619303-1ACB-48E9-2356-86E351EA0780}"/>
              </a:ext>
            </a:extLst>
          </p:cNvPr>
          <p:cNvCxnSpPr>
            <a:cxnSpLocks/>
          </p:cNvCxnSpPr>
          <p:nvPr/>
        </p:nvCxnSpPr>
        <p:spPr>
          <a:xfrm>
            <a:off x="5091470" y="2926107"/>
            <a:ext cx="114492" cy="149354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33">
            <a:extLst>
              <a:ext uri="{FF2B5EF4-FFF2-40B4-BE49-F238E27FC236}">
                <a16:creationId xmlns:a16="http://schemas.microsoft.com/office/drawing/2014/main" id="{4869FCE3-9F4B-5D64-6B6C-02E5E49858E8}"/>
              </a:ext>
            </a:extLst>
          </p:cNvPr>
          <p:cNvCxnSpPr>
            <a:cxnSpLocks/>
          </p:cNvCxnSpPr>
          <p:nvPr/>
        </p:nvCxnSpPr>
        <p:spPr>
          <a:xfrm>
            <a:off x="6571731" y="2186270"/>
            <a:ext cx="114492" cy="149354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9">
            <a:extLst>
              <a:ext uri="{FF2B5EF4-FFF2-40B4-BE49-F238E27FC236}">
                <a16:creationId xmlns:a16="http://schemas.microsoft.com/office/drawing/2014/main" id="{B68A282E-8D87-19FE-2579-0C9CA7A738D9}"/>
              </a:ext>
            </a:extLst>
          </p:cNvPr>
          <p:cNvCxnSpPr>
            <a:cxnSpLocks/>
          </p:cNvCxnSpPr>
          <p:nvPr/>
        </p:nvCxnSpPr>
        <p:spPr>
          <a:xfrm flipV="1">
            <a:off x="6571731" y="3885799"/>
            <a:ext cx="114492" cy="14935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9">
            <a:extLst>
              <a:ext uri="{FF2B5EF4-FFF2-40B4-BE49-F238E27FC236}">
                <a16:creationId xmlns:a16="http://schemas.microsoft.com/office/drawing/2014/main" id="{2254F493-E666-3E42-EB92-F5B8E7CD374C}"/>
              </a:ext>
            </a:extLst>
          </p:cNvPr>
          <p:cNvCxnSpPr>
            <a:cxnSpLocks/>
          </p:cNvCxnSpPr>
          <p:nvPr/>
        </p:nvCxnSpPr>
        <p:spPr>
          <a:xfrm flipV="1">
            <a:off x="5091470" y="5240274"/>
            <a:ext cx="114492" cy="14935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9">
            <a:extLst>
              <a:ext uri="{FF2B5EF4-FFF2-40B4-BE49-F238E27FC236}">
                <a16:creationId xmlns:a16="http://schemas.microsoft.com/office/drawing/2014/main" id="{53A02F86-B2A3-5B6A-CCA3-B9D3AD7E322E}"/>
              </a:ext>
            </a:extLst>
          </p:cNvPr>
          <p:cNvCxnSpPr>
            <a:cxnSpLocks/>
          </p:cNvCxnSpPr>
          <p:nvPr/>
        </p:nvCxnSpPr>
        <p:spPr>
          <a:xfrm flipV="1">
            <a:off x="5091470" y="5438448"/>
            <a:ext cx="114492" cy="14935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9">
            <a:extLst>
              <a:ext uri="{FF2B5EF4-FFF2-40B4-BE49-F238E27FC236}">
                <a16:creationId xmlns:a16="http://schemas.microsoft.com/office/drawing/2014/main" id="{C72A0E7C-AB32-471D-E364-7FDEAA782A74}"/>
              </a:ext>
            </a:extLst>
          </p:cNvPr>
          <p:cNvCxnSpPr>
            <a:cxnSpLocks/>
          </p:cNvCxnSpPr>
          <p:nvPr/>
        </p:nvCxnSpPr>
        <p:spPr>
          <a:xfrm flipV="1">
            <a:off x="8165388" y="5240274"/>
            <a:ext cx="114492" cy="14935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9">
            <a:extLst>
              <a:ext uri="{FF2B5EF4-FFF2-40B4-BE49-F238E27FC236}">
                <a16:creationId xmlns:a16="http://schemas.microsoft.com/office/drawing/2014/main" id="{23748FB1-0EBD-78F7-4CAB-436EA5D89B86}"/>
              </a:ext>
            </a:extLst>
          </p:cNvPr>
          <p:cNvCxnSpPr>
            <a:cxnSpLocks/>
          </p:cNvCxnSpPr>
          <p:nvPr/>
        </p:nvCxnSpPr>
        <p:spPr>
          <a:xfrm flipV="1">
            <a:off x="8165388" y="5438448"/>
            <a:ext cx="114492" cy="14935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9">
            <a:extLst>
              <a:ext uri="{FF2B5EF4-FFF2-40B4-BE49-F238E27FC236}">
                <a16:creationId xmlns:a16="http://schemas.microsoft.com/office/drawing/2014/main" id="{62FC61E2-135E-2ADB-AE7B-1B478A9A81EE}"/>
              </a:ext>
            </a:extLst>
          </p:cNvPr>
          <p:cNvCxnSpPr>
            <a:cxnSpLocks/>
          </p:cNvCxnSpPr>
          <p:nvPr/>
        </p:nvCxnSpPr>
        <p:spPr>
          <a:xfrm flipV="1">
            <a:off x="8165388" y="3306671"/>
            <a:ext cx="114492" cy="14935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9">
            <a:extLst>
              <a:ext uri="{FF2B5EF4-FFF2-40B4-BE49-F238E27FC236}">
                <a16:creationId xmlns:a16="http://schemas.microsoft.com/office/drawing/2014/main" id="{ADC1F1CB-C1B6-D355-B8CA-642BD50EDCC1}"/>
              </a:ext>
            </a:extLst>
          </p:cNvPr>
          <p:cNvCxnSpPr>
            <a:cxnSpLocks/>
          </p:cNvCxnSpPr>
          <p:nvPr/>
        </p:nvCxnSpPr>
        <p:spPr>
          <a:xfrm flipV="1">
            <a:off x="8165388" y="3885092"/>
            <a:ext cx="114492" cy="14935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9">
            <a:extLst>
              <a:ext uri="{FF2B5EF4-FFF2-40B4-BE49-F238E27FC236}">
                <a16:creationId xmlns:a16="http://schemas.microsoft.com/office/drawing/2014/main" id="{7CEAB5F6-2116-1940-5635-5693AF4BF34E}"/>
              </a:ext>
            </a:extLst>
          </p:cNvPr>
          <p:cNvCxnSpPr>
            <a:cxnSpLocks/>
          </p:cNvCxnSpPr>
          <p:nvPr/>
        </p:nvCxnSpPr>
        <p:spPr>
          <a:xfrm flipV="1">
            <a:off x="8165388" y="2547948"/>
            <a:ext cx="114492" cy="14935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9">
            <a:extLst>
              <a:ext uri="{FF2B5EF4-FFF2-40B4-BE49-F238E27FC236}">
                <a16:creationId xmlns:a16="http://schemas.microsoft.com/office/drawing/2014/main" id="{4C4CE958-2683-005B-8F83-9E5150DF463D}"/>
              </a:ext>
            </a:extLst>
          </p:cNvPr>
          <p:cNvCxnSpPr>
            <a:cxnSpLocks/>
          </p:cNvCxnSpPr>
          <p:nvPr/>
        </p:nvCxnSpPr>
        <p:spPr>
          <a:xfrm flipV="1">
            <a:off x="8161893" y="2349409"/>
            <a:ext cx="114492" cy="14935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445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A0DE58E3-4339-2938-F940-925155F69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23" y="1396538"/>
            <a:ext cx="8562975" cy="458152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CBD7C76-422C-2A27-3E43-F484E5713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>
                <a:solidFill>
                  <a:schemeClr val="accent3"/>
                </a:solidFill>
              </a:rPr>
              <a:t>Náklady na komplement a ZUM</a:t>
            </a:r>
            <a:br>
              <a:rPr lang="cs-CZ"/>
            </a:br>
            <a:r>
              <a:rPr lang="cs-CZ"/>
              <a:t>Vývoj po MDC - </a:t>
            </a:r>
            <a:r>
              <a:rPr lang="cs-CZ">
                <a:solidFill>
                  <a:schemeClr val="accent2"/>
                </a:solidFill>
              </a:rPr>
              <a:t>konzervativní</a:t>
            </a:r>
            <a:r>
              <a:rPr lang="cs-CZ"/>
              <a:t> báze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488353D-20CD-DBDD-0D3D-EB6977957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A055-6D72-44B7-95E3-4FDC8C920705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9ECAC7E4-B5F1-430C-58F9-21A7E2BB167B}"/>
              </a:ext>
            </a:extLst>
          </p:cNvPr>
          <p:cNvSpPr txBox="1"/>
          <p:nvPr/>
        </p:nvSpPr>
        <p:spPr>
          <a:xfrm>
            <a:off x="7323909" y="92395"/>
            <a:ext cx="138808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/>
              <a:t>NAD 18 LET</a:t>
            </a:r>
          </a:p>
        </p:txBody>
      </p: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71443BA8-0B6E-9AE4-0B00-F44D4617F7F5}"/>
              </a:ext>
            </a:extLst>
          </p:cNvPr>
          <p:cNvCxnSpPr>
            <a:cxnSpLocks/>
          </p:cNvCxnSpPr>
          <p:nvPr/>
        </p:nvCxnSpPr>
        <p:spPr>
          <a:xfrm flipV="1">
            <a:off x="5174131" y="4837811"/>
            <a:ext cx="114492" cy="14935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85C9F69D-8B73-9591-F481-BF8B4FBD850A}"/>
              </a:ext>
            </a:extLst>
          </p:cNvPr>
          <p:cNvSpPr txBox="1"/>
          <p:nvPr/>
        </p:nvSpPr>
        <p:spPr>
          <a:xfrm>
            <a:off x="434570" y="6093017"/>
            <a:ext cx="7691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Odchylka v nákladech na laboratoře ve většině MDC narostla ještě více nad úroveň benchmarku, výjimkou je zejména pokles u psychiatrie</a:t>
            </a:r>
          </a:p>
        </p:txBody>
      </p:sp>
      <p:cxnSp>
        <p:nvCxnSpPr>
          <p:cNvPr id="27" name="Přímá spojnice se šipkou 22">
            <a:extLst>
              <a:ext uri="{FF2B5EF4-FFF2-40B4-BE49-F238E27FC236}">
                <a16:creationId xmlns:a16="http://schemas.microsoft.com/office/drawing/2014/main" id="{DF56E8E8-6AEC-201C-5E43-08B918C91CA7}"/>
              </a:ext>
            </a:extLst>
          </p:cNvPr>
          <p:cNvCxnSpPr>
            <a:cxnSpLocks/>
          </p:cNvCxnSpPr>
          <p:nvPr/>
        </p:nvCxnSpPr>
        <p:spPr>
          <a:xfrm flipV="1">
            <a:off x="5177176" y="2174178"/>
            <a:ext cx="114492" cy="14935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17">
            <a:extLst>
              <a:ext uri="{FF2B5EF4-FFF2-40B4-BE49-F238E27FC236}">
                <a16:creationId xmlns:a16="http://schemas.microsoft.com/office/drawing/2014/main" id="{782900E8-4C84-4174-736B-A9621CE3D02B}"/>
              </a:ext>
            </a:extLst>
          </p:cNvPr>
          <p:cNvCxnSpPr>
            <a:cxnSpLocks/>
          </p:cNvCxnSpPr>
          <p:nvPr/>
        </p:nvCxnSpPr>
        <p:spPr>
          <a:xfrm>
            <a:off x="5174131" y="5412755"/>
            <a:ext cx="114492" cy="149354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se šipkou 17">
            <a:extLst>
              <a:ext uri="{FF2B5EF4-FFF2-40B4-BE49-F238E27FC236}">
                <a16:creationId xmlns:a16="http://schemas.microsoft.com/office/drawing/2014/main" id="{B2A69E93-D4B1-0B38-1D47-9674BCBD5113}"/>
              </a:ext>
            </a:extLst>
          </p:cNvPr>
          <p:cNvCxnSpPr>
            <a:cxnSpLocks/>
          </p:cNvCxnSpPr>
          <p:nvPr/>
        </p:nvCxnSpPr>
        <p:spPr>
          <a:xfrm>
            <a:off x="6665622" y="2174178"/>
            <a:ext cx="114492" cy="149354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22">
            <a:extLst>
              <a:ext uri="{FF2B5EF4-FFF2-40B4-BE49-F238E27FC236}">
                <a16:creationId xmlns:a16="http://schemas.microsoft.com/office/drawing/2014/main" id="{FC3EEAE9-95CF-C493-20C3-9317751BBC8A}"/>
              </a:ext>
            </a:extLst>
          </p:cNvPr>
          <p:cNvCxnSpPr>
            <a:cxnSpLocks/>
          </p:cNvCxnSpPr>
          <p:nvPr/>
        </p:nvCxnSpPr>
        <p:spPr>
          <a:xfrm flipV="1">
            <a:off x="5174131" y="2742990"/>
            <a:ext cx="114492" cy="14935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22">
            <a:extLst>
              <a:ext uri="{FF2B5EF4-FFF2-40B4-BE49-F238E27FC236}">
                <a16:creationId xmlns:a16="http://schemas.microsoft.com/office/drawing/2014/main" id="{C42C672F-8B0A-B688-F836-125D23658CAF}"/>
              </a:ext>
            </a:extLst>
          </p:cNvPr>
          <p:cNvCxnSpPr>
            <a:cxnSpLocks/>
          </p:cNvCxnSpPr>
          <p:nvPr/>
        </p:nvCxnSpPr>
        <p:spPr>
          <a:xfrm flipV="1">
            <a:off x="5174131" y="3692608"/>
            <a:ext cx="114492" cy="14935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22">
            <a:extLst>
              <a:ext uri="{FF2B5EF4-FFF2-40B4-BE49-F238E27FC236}">
                <a16:creationId xmlns:a16="http://schemas.microsoft.com/office/drawing/2014/main" id="{A5F7CE37-90E9-A191-2EAD-A58F14488B66}"/>
              </a:ext>
            </a:extLst>
          </p:cNvPr>
          <p:cNvCxnSpPr>
            <a:cxnSpLocks/>
          </p:cNvCxnSpPr>
          <p:nvPr/>
        </p:nvCxnSpPr>
        <p:spPr>
          <a:xfrm flipV="1">
            <a:off x="5177176" y="5036735"/>
            <a:ext cx="114492" cy="14935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22">
            <a:extLst>
              <a:ext uri="{FF2B5EF4-FFF2-40B4-BE49-F238E27FC236}">
                <a16:creationId xmlns:a16="http://schemas.microsoft.com/office/drawing/2014/main" id="{F074855C-F994-1BD5-01D1-D29913893237}"/>
              </a:ext>
            </a:extLst>
          </p:cNvPr>
          <p:cNvCxnSpPr>
            <a:cxnSpLocks/>
          </p:cNvCxnSpPr>
          <p:nvPr/>
        </p:nvCxnSpPr>
        <p:spPr>
          <a:xfrm flipV="1">
            <a:off x="5177176" y="5224745"/>
            <a:ext cx="114492" cy="14935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22">
            <a:extLst>
              <a:ext uri="{FF2B5EF4-FFF2-40B4-BE49-F238E27FC236}">
                <a16:creationId xmlns:a16="http://schemas.microsoft.com/office/drawing/2014/main" id="{265C5308-08B0-E34F-45B0-F65552EED4AD}"/>
              </a:ext>
            </a:extLst>
          </p:cNvPr>
          <p:cNvCxnSpPr>
            <a:cxnSpLocks/>
          </p:cNvCxnSpPr>
          <p:nvPr/>
        </p:nvCxnSpPr>
        <p:spPr>
          <a:xfrm flipV="1">
            <a:off x="5177176" y="5788775"/>
            <a:ext cx="114492" cy="14935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22">
            <a:extLst>
              <a:ext uri="{FF2B5EF4-FFF2-40B4-BE49-F238E27FC236}">
                <a16:creationId xmlns:a16="http://schemas.microsoft.com/office/drawing/2014/main" id="{A92BBEE2-F019-50CC-FD1C-8FD6EB0B3026}"/>
              </a:ext>
            </a:extLst>
          </p:cNvPr>
          <p:cNvCxnSpPr>
            <a:cxnSpLocks/>
          </p:cNvCxnSpPr>
          <p:nvPr/>
        </p:nvCxnSpPr>
        <p:spPr>
          <a:xfrm flipV="1">
            <a:off x="8162647" y="2742990"/>
            <a:ext cx="114492" cy="14935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22">
            <a:extLst>
              <a:ext uri="{FF2B5EF4-FFF2-40B4-BE49-F238E27FC236}">
                <a16:creationId xmlns:a16="http://schemas.microsoft.com/office/drawing/2014/main" id="{D871F8F7-AECC-3831-D9AF-915DEDD9C7FA}"/>
              </a:ext>
            </a:extLst>
          </p:cNvPr>
          <p:cNvCxnSpPr>
            <a:cxnSpLocks/>
          </p:cNvCxnSpPr>
          <p:nvPr/>
        </p:nvCxnSpPr>
        <p:spPr>
          <a:xfrm flipV="1">
            <a:off x="8162647" y="3890980"/>
            <a:ext cx="114492" cy="14935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22">
            <a:extLst>
              <a:ext uri="{FF2B5EF4-FFF2-40B4-BE49-F238E27FC236}">
                <a16:creationId xmlns:a16="http://schemas.microsoft.com/office/drawing/2014/main" id="{C50E4F27-9921-E458-0472-3ED6B0A1CD7D}"/>
              </a:ext>
            </a:extLst>
          </p:cNvPr>
          <p:cNvCxnSpPr>
            <a:cxnSpLocks/>
          </p:cNvCxnSpPr>
          <p:nvPr/>
        </p:nvCxnSpPr>
        <p:spPr>
          <a:xfrm flipV="1">
            <a:off x="8162647" y="5792690"/>
            <a:ext cx="114492" cy="14935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7">
            <a:extLst>
              <a:ext uri="{FF2B5EF4-FFF2-40B4-BE49-F238E27FC236}">
                <a16:creationId xmlns:a16="http://schemas.microsoft.com/office/drawing/2014/main" id="{E80AF0EB-7725-1323-0084-8C889CE5934B}"/>
              </a:ext>
            </a:extLst>
          </p:cNvPr>
          <p:cNvCxnSpPr>
            <a:cxnSpLocks/>
          </p:cNvCxnSpPr>
          <p:nvPr/>
        </p:nvCxnSpPr>
        <p:spPr>
          <a:xfrm>
            <a:off x="6665622" y="5797828"/>
            <a:ext cx="114492" cy="149354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17">
            <a:extLst>
              <a:ext uri="{FF2B5EF4-FFF2-40B4-BE49-F238E27FC236}">
                <a16:creationId xmlns:a16="http://schemas.microsoft.com/office/drawing/2014/main" id="{4251E572-5C5E-C9EC-B063-C53988410D9C}"/>
              </a:ext>
            </a:extLst>
          </p:cNvPr>
          <p:cNvCxnSpPr>
            <a:cxnSpLocks/>
          </p:cNvCxnSpPr>
          <p:nvPr/>
        </p:nvCxnSpPr>
        <p:spPr>
          <a:xfrm>
            <a:off x="8162647" y="3312480"/>
            <a:ext cx="114492" cy="149354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272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Porovnání s benchmarkovou hodnotou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4371" y="1482772"/>
            <a:ext cx="5514705" cy="787098"/>
          </a:xfrm>
          <a:noFill/>
        </p:spPr>
        <p:txBody>
          <a:bodyPr/>
          <a:lstStyle/>
          <a:p>
            <a:pPr marL="0" indent="0">
              <a:buNone/>
            </a:pPr>
            <a:r>
              <a:rPr lang="cs-CZ" sz="2000" b="1"/>
              <a:t>HODNOCENÁ NEMOCNICE </a:t>
            </a:r>
            <a:r>
              <a:rPr lang="cs-CZ" sz="2000" b="1">
                <a:solidFill>
                  <a:srgbClr val="D1000E"/>
                </a:solidFill>
              </a:rPr>
              <a:t>NENÍ SOUČÁSTÍ </a:t>
            </a:r>
            <a:r>
              <a:rPr lang="cs-CZ" sz="2000" b="1"/>
              <a:t>BENCHMARKOVÉ HODNOTY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CB617-FACD-4C21-9688-5196925178A6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10101" r="10625" b="11889"/>
          <a:stretch/>
        </p:blipFill>
        <p:spPr>
          <a:xfrm>
            <a:off x="902606" y="2469966"/>
            <a:ext cx="1593174" cy="1207827"/>
          </a:xfrm>
          <a:prstGeom prst="rect">
            <a:avLst/>
          </a:prstGeom>
        </p:spPr>
      </p:pic>
      <p:grpSp>
        <p:nvGrpSpPr>
          <p:cNvPr id="14" name="Skupina 13"/>
          <p:cNvGrpSpPr/>
          <p:nvPr/>
        </p:nvGrpSpPr>
        <p:grpSpPr>
          <a:xfrm>
            <a:off x="4572000" y="1637259"/>
            <a:ext cx="3672408" cy="3701817"/>
            <a:chOff x="2546253" y="1612739"/>
            <a:chExt cx="4117024" cy="3960440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01" t="10101" r="10625" b="11889"/>
            <a:stretch/>
          </p:blipFill>
          <p:spPr>
            <a:xfrm>
              <a:off x="3627597" y="2157203"/>
              <a:ext cx="949710" cy="720000"/>
            </a:xfrm>
            <a:prstGeom prst="rect">
              <a:avLst/>
            </a:prstGeom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01" t="10101" r="10625" b="11889"/>
            <a:stretch/>
          </p:blipFill>
          <p:spPr>
            <a:xfrm>
              <a:off x="4974026" y="2154475"/>
              <a:ext cx="949710" cy="720000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01" t="10101" r="10625" b="11889"/>
            <a:stretch/>
          </p:blipFill>
          <p:spPr>
            <a:xfrm>
              <a:off x="3047264" y="3183502"/>
              <a:ext cx="949710" cy="720000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01" t="10101" r="10625" b="11889"/>
            <a:stretch/>
          </p:blipFill>
          <p:spPr>
            <a:xfrm>
              <a:off x="4325377" y="3149728"/>
              <a:ext cx="949710" cy="720000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01" t="10101" r="10625" b="11889"/>
            <a:stretch/>
          </p:blipFill>
          <p:spPr>
            <a:xfrm>
              <a:off x="5603490" y="3068795"/>
              <a:ext cx="949710" cy="720000"/>
            </a:xfrm>
            <a:prstGeom prst="rect">
              <a:avLst/>
            </a:prstGeom>
          </p:spPr>
        </p:pic>
        <p:pic>
          <p:nvPicPr>
            <p:cNvPr id="11" name="Obrázek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01" t="10101" r="10625" b="11889"/>
            <a:stretch/>
          </p:blipFill>
          <p:spPr>
            <a:xfrm>
              <a:off x="3602798" y="4148750"/>
              <a:ext cx="949710" cy="720000"/>
            </a:xfrm>
            <a:prstGeom prst="rect">
              <a:avLst/>
            </a:prstGeom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01" t="10101" r="10625" b="11889"/>
            <a:stretch/>
          </p:blipFill>
          <p:spPr>
            <a:xfrm>
              <a:off x="5130203" y="4148750"/>
              <a:ext cx="949710" cy="720000"/>
            </a:xfrm>
            <a:prstGeom prst="rect">
              <a:avLst/>
            </a:prstGeom>
          </p:spPr>
        </p:pic>
        <p:sp>
          <p:nvSpPr>
            <p:cNvPr id="13" name="Ovál 12"/>
            <p:cNvSpPr/>
            <p:nvPr/>
          </p:nvSpPr>
          <p:spPr bwMode="auto">
            <a:xfrm>
              <a:off x="2546253" y="1612739"/>
              <a:ext cx="4117024" cy="3960440"/>
            </a:xfrm>
            <a:prstGeom prst="ellipse">
              <a:avLst/>
            </a:prstGeom>
            <a:noFill/>
            <a:ln w="57150" cap="flat" cmpd="sng" algn="ctr">
              <a:solidFill>
                <a:srgbClr val="D1000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" name="Zástupný symbol pro obsah 2"/>
          <p:cNvSpPr txBox="1">
            <a:spLocks/>
          </p:cNvSpPr>
          <p:nvPr/>
        </p:nvSpPr>
        <p:spPr bwMode="auto">
          <a:xfrm>
            <a:off x="1115616" y="2854677"/>
            <a:ext cx="4725888" cy="35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14350" indent="-514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36B"/>
              </a:buClr>
              <a:buFont typeface="+mj-lt"/>
              <a:buAutoNum type="arabicPeriod"/>
              <a:defRPr sz="28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36B"/>
              </a:buClr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36B"/>
              </a:buClr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36B"/>
              </a:buClr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36B"/>
              </a:buClr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+mj-lt"/>
              <a:buNone/>
            </a:pPr>
            <a:r>
              <a:rPr lang="cs-CZ" sz="2400" b="1" kern="0">
                <a:solidFill>
                  <a:srgbClr val="6D7681"/>
                </a:solidFill>
              </a:rPr>
              <a:t>vs.</a:t>
            </a: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 bwMode="auto">
          <a:xfrm>
            <a:off x="525389" y="5107892"/>
            <a:ext cx="5826340" cy="46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14350" indent="-514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36B"/>
              </a:buClr>
              <a:buFont typeface="+mj-lt"/>
              <a:buAutoNum type="arabicPeriod"/>
              <a:defRPr sz="28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36B"/>
              </a:buClr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36B"/>
              </a:buClr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36B"/>
              </a:buClr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36B"/>
              </a:buClr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+mj-lt"/>
              <a:buNone/>
            </a:pPr>
            <a:r>
              <a:rPr lang="cs-CZ" sz="1800" kern="0"/>
              <a:t>Obvykle porovnáváme: </a:t>
            </a:r>
          </a:p>
          <a:p>
            <a:pPr marL="0" indent="0">
              <a:buFont typeface="+mj-lt"/>
              <a:buNone/>
            </a:pPr>
            <a:r>
              <a:rPr lang="cs-CZ" sz="1800" kern="0">
                <a:solidFill>
                  <a:srgbClr val="D1000E"/>
                </a:solidFill>
              </a:rPr>
              <a:t>STŘEDNÍ HODNOTU NEMOCNICE </a:t>
            </a:r>
          </a:p>
          <a:p>
            <a:pPr marL="0" indent="0">
              <a:buFont typeface="+mj-lt"/>
              <a:buNone/>
            </a:pPr>
            <a:r>
              <a:rPr lang="cs-CZ" sz="1800" kern="0"/>
              <a:t>se </a:t>
            </a:r>
          </a:p>
          <a:p>
            <a:pPr marL="0" indent="0">
              <a:buFont typeface="+mj-lt"/>
              <a:buNone/>
            </a:pPr>
            <a:r>
              <a:rPr lang="cs-CZ" sz="1800" kern="0">
                <a:solidFill>
                  <a:srgbClr val="D1000E"/>
                </a:solidFill>
              </a:rPr>
              <a:t>STŘEDNÍ HODNOTOU BENCHMARKOVÉHO SOUBORU</a:t>
            </a:r>
          </a:p>
        </p:txBody>
      </p:sp>
    </p:spTree>
    <p:extLst>
      <p:ext uri="{BB962C8B-B14F-4D97-AF65-F5344CB8AC3E}">
        <p14:creationId xmlns:p14="http://schemas.microsoft.com/office/powerpoint/2010/main" val="3533947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D842B-03C8-41F0-91A9-43F9A9FBA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DÉLKA HOSPITALIZACE PO MDC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815C764-615B-4E0A-BC96-266F779572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778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ázek 24">
            <a:extLst>
              <a:ext uri="{FF2B5EF4-FFF2-40B4-BE49-F238E27FC236}">
                <a16:creationId xmlns:a16="http://schemas.microsoft.com/office/drawing/2014/main" id="{897AB48E-BD7E-17C9-3FD5-C11014D6F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27" y="2019090"/>
            <a:ext cx="7300972" cy="3361202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6059F788-B765-48BD-BB54-6D0223E16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5549"/>
            <a:ext cx="8280000" cy="923455"/>
          </a:xfrm>
        </p:spPr>
        <p:txBody>
          <a:bodyPr>
            <a:normAutofit/>
          </a:bodyPr>
          <a:lstStyle/>
          <a:p>
            <a:r>
              <a:rPr lang="cs-CZ"/>
              <a:t>MDC </a:t>
            </a:r>
            <a:r>
              <a:rPr lang="cs-CZ">
                <a:solidFill>
                  <a:schemeClr val="accent2"/>
                </a:solidFill>
              </a:rPr>
              <a:t>01</a:t>
            </a:r>
            <a:r>
              <a:rPr lang="cs-CZ"/>
              <a:t> – nervový systém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9F041CD-BF6D-67DF-B96F-E919FDF32484}"/>
              </a:ext>
            </a:extLst>
          </p:cNvPr>
          <p:cNvSpPr txBox="1"/>
          <p:nvPr/>
        </p:nvSpPr>
        <p:spPr>
          <a:xfrm>
            <a:off x="7206268" y="5581773"/>
            <a:ext cx="103377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cap="small">
                <a:solidFill>
                  <a:schemeClr val="accent2"/>
                </a:solidFill>
              </a:rPr>
              <a:t>+1 563 dní</a:t>
            </a:r>
          </a:p>
        </p:txBody>
      </p:sp>
      <p:sp>
        <p:nvSpPr>
          <p:cNvPr id="8" name="Rovnoramenný trojúhelník 7">
            <a:extLst>
              <a:ext uri="{FF2B5EF4-FFF2-40B4-BE49-F238E27FC236}">
                <a16:creationId xmlns:a16="http://schemas.microsoft.com/office/drawing/2014/main" id="{1BB91A8A-08A5-8C9C-A276-600864BF2A2A}"/>
              </a:ext>
            </a:extLst>
          </p:cNvPr>
          <p:cNvSpPr/>
          <p:nvPr/>
        </p:nvSpPr>
        <p:spPr>
          <a:xfrm rot="10800000">
            <a:off x="7585804" y="5403210"/>
            <a:ext cx="238538" cy="138647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objekt pre číslo snímky 2">
            <a:extLst>
              <a:ext uri="{FF2B5EF4-FFF2-40B4-BE49-F238E27FC236}">
                <a16:creationId xmlns:a16="http://schemas.microsoft.com/office/drawing/2014/main" id="{B860694F-5257-1A39-F1B3-EEE3855EC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3998" y="6356350"/>
            <a:ext cx="1008000" cy="360000"/>
          </a:xfrm>
        </p:spPr>
        <p:txBody>
          <a:bodyPr/>
          <a:lstStyle/>
          <a:p>
            <a:fld id="{EEBEA055-6D72-44B7-95E3-4FDC8C920705}" type="slidenum">
              <a:rPr lang="cs-CZ" smtClean="0"/>
              <a:pPr/>
              <a:t>21</a:t>
            </a:fld>
            <a:endParaRPr lang="cs-CZ"/>
          </a:p>
        </p:txBody>
      </p:sp>
      <p:cxnSp>
        <p:nvCxnSpPr>
          <p:cNvPr id="21" name="Přímá spojnice 3">
            <a:extLst>
              <a:ext uri="{FF2B5EF4-FFF2-40B4-BE49-F238E27FC236}">
                <a16:creationId xmlns:a16="http://schemas.microsoft.com/office/drawing/2014/main" id="{3826BF8A-B0BC-5D27-4559-DDFB05F89E2B}"/>
              </a:ext>
            </a:extLst>
          </p:cNvPr>
          <p:cNvCxnSpPr>
            <a:cxnSpLocks/>
          </p:cNvCxnSpPr>
          <p:nvPr/>
        </p:nvCxnSpPr>
        <p:spPr>
          <a:xfrm>
            <a:off x="634091" y="4991750"/>
            <a:ext cx="7294789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3">
            <a:extLst>
              <a:ext uri="{FF2B5EF4-FFF2-40B4-BE49-F238E27FC236}">
                <a16:creationId xmlns:a16="http://schemas.microsoft.com/office/drawing/2014/main" id="{27B7823B-2BEC-4026-3CCB-F4B2D5EF7B6A}"/>
              </a:ext>
            </a:extLst>
          </p:cNvPr>
          <p:cNvCxnSpPr>
            <a:cxnSpLocks/>
          </p:cNvCxnSpPr>
          <p:nvPr/>
        </p:nvCxnSpPr>
        <p:spPr>
          <a:xfrm>
            <a:off x="631544" y="3344960"/>
            <a:ext cx="726906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15">
            <a:extLst>
              <a:ext uri="{FF2B5EF4-FFF2-40B4-BE49-F238E27FC236}">
                <a16:creationId xmlns:a16="http://schemas.microsoft.com/office/drawing/2014/main" id="{852A3494-9EA6-D9F6-DFEE-D48A17FD8817}"/>
              </a:ext>
            </a:extLst>
          </p:cNvPr>
          <p:cNvSpPr/>
          <p:nvPr/>
        </p:nvSpPr>
        <p:spPr>
          <a:xfrm>
            <a:off x="7495098" y="4469178"/>
            <a:ext cx="419950" cy="89411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5">
            <a:extLst>
              <a:ext uri="{FF2B5EF4-FFF2-40B4-BE49-F238E27FC236}">
                <a16:creationId xmlns:a16="http://schemas.microsoft.com/office/drawing/2014/main" id="{245455E5-A768-CB48-805D-642178BF8375}"/>
              </a:ext>
            </a:extLst>
          </p:cNvPr>
          <p:cNvSpPr/>
          <p:nvPr/>
        </p:nvSpPr>
        <p:spPr>
          <a:xfrm>
            <a:off x="7495097" y="3160035"/>
            <a:ext cx="419950" cy="110766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8E0B84A3-806A-D99A-6F8F-56FA21A420ED}"/>
              </a:ext>
            </a:extLst>
          </p:cNvPr>
          <p:cNvSpPr txBox="1"/>
          <p:nvPr/>
        </p:nvSpPr>
        <p:spPr>
          <a:xfrm>
            <a:off x="1029817" y="1532423"/>
            <a:ext cx="6793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/>
              <a:t>Hodnoty BEN, NEM a srovnání s </a:t>
            </a:r>
            <a:r>
              <a:rPr lang="cs-CZ">
                <a:solidFill>
                  <a:schemeClr val="accent4"/>
                </a:solidFill>
              </a:rPr>
              <a:t>číselníkovou</a:t>
            </a:r>
            <a:r>
              <a:rPr lang="cs-CZ"/>
              <a:t> hodnotou</a:t>
            </a:r>
          </a:p>
        </p:txBody>
      </p: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466F4656-FC08-51A4-2C9E-330FF704E4BE}"/>
              </a:ext>
            </a:extLst>
          </p:cNvPr>
          <p:cNvCxnSpPr>
            <a:cxnSpLocks/>
          </p:cNvCxnSpPr>
          <p:nvPr/>
        </p:nvCxnSpPr>
        <p:spPr>
          <a:xfrm>
            <a:off x="5957793" y="1834937"/>
            <a:ext cx="0" cy="1116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E10517CF-A525-23E6-ECD4-753F51720CF1}"/>
              </a:ext>
            </a:extLst>
          </p:cNvPr>
          <p:cNvSpPr txBox="1"/>
          <p:nvPr/>
        </p:nvSpPr>
        <p:spPr>
          <a:xfrm>
            <a:off x="330831" y="1052786"/>
            <a:ext cx="661150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cs-CZ" cap="small">
                <a:solidFill>
                  <a:schemeClr val="accent3"/>
                </a:solidFill>
              </a:rPr>
              <a:t>DRG skupiny s absolutní odchylkou nad </a:t>
            </a:r>
            <a:r>
              <a:rPr lang="en-US" cap="small">
                <a:solidFill>
                  <a:schemeClr val="accent3"/>
                </a:solidFill>
              </a:rPr>
              <a:t>10</a:t>
            </a:r>
            <a:r>
              <a:rPr lang="cs-CZ" cap="small">
                <a:solidFill>
                  <a:schemeClr val="accent3"/>
                </a:solidFill>
              </a:rPr>
              <a:t>0 dní + příbuzné skupiny</a:t>
            </a:r>
          </a:p>
        </p:txBody>
      </p:sp>
    </p:spTree>
    <p:extLst>
      <p:ext uri="{BB962C8B-B14F-4D97-AF65-F5344CB8AC3E}">
        <p14:creationId xmlns:p14="http://schemas.microsoft.com/office/powerpoint/2010/main" val="1229486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68324-A2BB-3381-DED4-ADCC448D3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E7E874A0-1E9D-5364-26C0-F9B0DAE50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96" y="2019090"/>
            <a:ext cx="8724434" cy="3361203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2B8636BE-7634-CBA5-3810-419009BE3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5549"/>
            <a:ext cx="8280000" cy="923455"/>
          </a:xfrm>
        </p:spPr>
        <p:txBody>
          <a:bodyPr>
            <a:normAutofit/>
          </a:bodyPr>
          <a:lstStyle/>
          <a:p>
            <a:r>
              <a:rPr lang="cs-CZ"/>
              <a:t>MDC </a:t>
            </a:r>
            <a:r>
              <a:rPr lang="cs-CZ">
                <a:solidFill>
                  <a:schemeClr val="accent2"/>
                </a:solidFill>
              </a:rPr>
              <a:t>01</a:t>
            </a:r>
            <a:r>
              <a:rPr lang="cs-CZ"/>
              <a:t> – nervový systém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9721596-127F-0B6B-6CA0-C3FA88425EC3}"/>
              </a:ext>
            </a:extLst>
          </p:cNvPr>
          <p:cNvSpPr txBox="1"/>
          <p:nvPr/>
        </p:nvSpPr>
        <p:spPr>
          <a:xfrm>
            <a:off x="6219450" y="5581773"/>
            <a:ext cx="103377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cap="small">
                <a:solidFill>
                  <a:schemeClr val="accent2"/>
                </a:solidFill>
              </a:rPr>
              <a:t>+1 081 dní</a:t>
            </a:r>
          </a:p>
        </p:txBody>
      </p:sp>
      <p:sp>
        <p:nvSpPr>
          <p:cNvPr id="8" name="Rovnoramenný trojúhelník 7">
            <a:extLst>
              <a:ext uri="{FF2B5EF4-FFF2-40B4-BE49-F238E27FC236}">
                <a16:creationId xmlns:a16="http://schemas.microsoft.com/office/drawing/2014/main" id="{C3353090-D61C-311F-5DC6-AE6BE1C9ADB3}"/>
              </a:ext>
            </a:extLst>
          </p:cNvPr>
          <p:cNvSpPr/>
          <p:nvPr/>
        </p:nvSpPr>
        <p:spPr>
          <a:xfrm rot="10800000">
            <a:off x="6598986" y="5403210"/>
            <a:ext cx="238538" cy="138647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objekt pre číslo snímky 2">
            <a:extLst>
              <a:ext uri="{FF2B5EF4-FFF2-40B4-BE49-F238E27FC236}">
                <a16:creationId xmlns:a16="http://schemas.microsoft.com/office/drawing/2014/main" id="{E027371C-D5C4-DC39-B83B-568AB6BFE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3998" y="6356350"/>
            <a:ext cx="1008000" cy="360000"/>
          </a:xfrm>
        </p:spPr>
        <p:txBody>
          <a:bodyPr/>
          <a:lstStyle/>
          <a:p>
            <a:fld id="{EEBEA055-6D72-44B7-95E3-4FDC8C920705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7F2CB6F-4406-C7DB-9209-5B3438BDA8A5}"/>
              </a:ext>
            </a:extLst>
          </p:cNvPr>
          <p:cNvSpPr txBox="1"/>
          <p:nvPr/>
        </p:nvSpPr>
        <p:spPr>
          <a:xfrm>
            <a:off x="7824086" y="5581773"/>
            <a:ext cx="103377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cap="small">
                <a:solidFill>
                  <a:schemeClr val="accent2"/>
                </a:solidFill>
              </a:rPr>
              <a:t>+788 dní IP</a:t>
            </a:r>
          </a:p>
        </p:txBody>
      </p:sp>
      <p:sp>
        <p:nvSpPr>
          <p:cNvPr id="5" name="Rovnoramenný trojúhelník 4">
            <a:extLst>
              <a:ext uri="{FF2B5EF4-FFF2-40B4-BE49-F238E27FC236}">
                <a16:creationId xmlns:a16="http://schemas.microsoft.com/office/drawing/2014/main" id="{570FCF07-4486-052F-5D32-2A1E501622B8}"/>
              </a:ext>
            </a:extLst>
          </p:cNvPr>
          <p:cNvSpPr/>
          <p:nvPr/>
        </p:nvSpPr>
        <p:spPr>
          <a:xfrm rot="10800000">
            <a:off x="8472220" y="5403210"/>
            <a:ext cx="238538" cy="138647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2">
            <a:extLst>
              <a:ext uri="{FF2B5EF4-FFF2-40B4-BE49-F238E27FC236}">
                <a16:creationId xmlns:a16="http://schemas.microsoft.com/office/drawing/2014/main" id="{9AABED98-D880-E0A3-9B90-52DE4DA04D9F}"/>
              </a:ext>
            </a:extLst>
          </p:cNvPr>
          <p:cNvSpPr txBox="1"/>
          <p:nvPr/>
        </p:nvSpPr>
        <p:spPr>
          <a:xfrm>
            <a:off x="305521" y="1398024"/>
            <a:ext cx="7254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/>
              <a:t>U infarktů a odstranění uzávěrů cévy je odchylka způsobena pobytem na JIP, v ostatních skupinách pobytem na standardním lůžku</a:t>
            </a:r>
          </a:p>
        </p:txBody>
      </p:sp>
      <p:cxnSp>
        <p:nvCxnSpPr>
          <p:cNvPr id="21" name="Přímá spojnice 3">
            <a:extLst>
              <a:ext uri="{FF2B5EF4-FFF2-40B4-BE49-F238E27FC236}">
                <a16:creationId xmlns:a16="http://schemas.microsoft.com/office/drawing/2014/main" id="{9B0495CA-7909-99AC-5B48-AC8167350457}"/>
              </a:ext>
            </a:extLst>
          </p:cNvPr>
          <p:cNvCxnSpPr>
            <a:cxnSpLocks/>
          </p:cNvCxnSpPr>
          <p:nvPr/>
        </p:nvCxnSpPr>
        <p:spPr>
          <a:xfrm>
            <a:off x="92896" y="4991750"/>
            <a:ext cx="8739301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3">
            <a:extLst>
              <a:ext uri="{FF2B5EF4-FFF2-40B4-BE49-F238E27FC236}">
                <a16:creationId xmlns:a16="http://schemas.microsoft.com/office/drawing/2014/main" id="{9B20B996-2FED-AE15-FCAD-492ED5F574F2}"/>
              </a:ext>
            </a:extLst>
          </p:cNvPr>
          <p:cNvCxnSpPr>
            <a:cxnSpLocks/>
          </p:cNvCxnSpPr>
          <p:nvPr/>
        </p:nvCxnSpPr>
        <p:spPr>
          <a:xfrm>
            <a:off x="92896" y="3344960"/>
            <a:ext cx="8708478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15">
            <a:extLst>
              <a:ext uri="{FF2B5EF4-FFF2-40B4-BE49-F238E27FC236}">
                <a16:creationId xmlns:a16="http://schemas.microsoft.com/office/drawing/2014/main" id="{E5A9605A-A6E6-E4A6-99EA-30F98228BAF0}"/>
              </a:ext>
            </a:extLst>
          </p:cNvPr>
          <p:cNvSpPr/>
          <p:nvPr/>
        </p:nvSpPr>
        <p:spPr>
          <a:xfrm>
            <a:off x="6508280" y="4804177"/>
            <a:ext cx="419950" cy="18980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5">
            <a:extLst>
              <a:ext uri="{FF2B5EF4-FFF2-40B4-BE49-F238E27FC236}">
                <a16:creationId xmlns:a16="http://schemas.microsoft.com/office/drawing/2014/main" id="{D2F3DCCC-4C89-3E86-5E1A-6BF6DE233498}"/>
              </a:ext>
            </a:extLst>
          </p:cNvPr>
          <p:cNvSpPr/>
          <p:nvPr/>
        </p:nvSpPr>
        <p:spPr>
          <a:xfrm>
            <a:off x="6508279" y="3160035"/>
            <a:ext cx="419950" cy="110766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5">
            <a:extLst>
              <a:ext uri="{FF2B5EF4-FFF2-40B4-BE49-F238E27FC236}">
                <a16:creationId xmlns:a16="http://schemas.microsoft.com/office/drawing/2014/main" id="{A54AEF09-A867-6475-7FAD-97649EF04637}"/>
              </a:ext>
            </a:extLst>
          </p:cNvPr>
          <p:cNvSpPr/>
          <p:nvPr/>
        </p:nvSpPr>
        <p:spPr>
          <a:xfrm>
            <a:off x="8373190" y="4255500"/>
            <a:ext cx="419950" cy="55188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15">
            <a:extLst>
              <a:ext uri="{FF2B5EF4-FFF2-40B4-BE49-F238E27FC236}">
                <a16:creationId xmlns:a16="http://schemas.microsoft.com/office/drawing/2014/main" id="{D258826D-72F6-A6A6-791E-22FADEE809DE}"/>
              </a:ext>
            </a:extLst>
          </p:cNvPr>
          <p:cNvSpPr/>
          <p:nvPr/>
        </p:nvSpPr>
        <p:spPr>
          <a:xfrm>
            <a:off x="8373190" y="5008869"/>
            <a:ext cx="419950" cy="34942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9319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3281E3AA-EAED-13CF-FF0A-26D6211C6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394" y="2240864"/>
            <a:ext cx="5508810" cy="3962368"/>
          </a:xfrm>
          <a:prstGeom prst="rect">
            <a:avLst/>
          </a:prstGeom>
        </p:spPr>
      </p:pic>
      <p:graphicFrame>
        <p:nvGraphicFramePr>
          <p:cNvPr id="20" name="Tabulka 11">
            <a:extLst>
              <a:ext uri="{FF2B5EF4-FFF2-40B4-BE49-F238E27FC236}">
                <a16:creationId xmlns:a16="http://schemas.microsoft.com/office/drawing/2014/main" id="{4DD28183-C84A-40BA-A126-5F995035D1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392560"/>
              </p:ext>
            </p:extLst>
          </p:nvPr>
        </p:nvGraphicFramePr>
        <p:xfrm>
          <a:off x="120770" y="1736197"/>
          <a:ext cx="8659245" cy="40435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6060">
                  <a:extLst>
                    <a:ext uri="{9D8B030D-6E8A-4147-A177-3AD203B41FA5}">
                      <a16:colId xmlns:a16="http://schemas.microsoft.com/office/drawing/2014/main" val="3160995065"/>
                    </a:ext>
                  </a:extLst>
                </a:gridCol>
                <a:gridCol w="528626">
                  <a:extLst>
                    <a:ext uri="{9D8B030D-6E8A-4147-A177-3AD203B41FA5}">
                      <a16:colId xmlns:a16="http://schemas.microsoft.com/office/drawing/2014/main" val="3607558426"/>
                    </a:ext>
                  </a:extLst>
                </a:gridCol>
                <a:gridCol w="2741970">
                  <a:extLst>
                    <a:ext uri="{9D8B030D-6E8A-4147-A177-3AD203B41FA5}">
                      <a16:colId xmlns:a16="http://schemas.microsoft.com/office/drawing/2014/main" val="2261760541"/>
                    </a:ext>
                  </a:extLst>
                </a:gridCol>
                <a:gridCol w="2442589">
                  <a:extLst>
                    <a:ext uri="{9D8B030D-6E8A-4147-A177-3AD203B41FA5}">
                      <a16:colId xmlns:a16="http://schemas.microsoft.com/office/drawing/2014/main" val="2294088386"/>
                    </a:ext>
                  </a:extLst>
                </a:gridCol>
              </a:tblGrid>
              <a:tr h="690465">
                <a:tc>
                  <a:txBody>
                    <a:bodyPr/>
                    <a:lstStyle/>
                    <a:p>
                      <a:pPr algn="l" fontAlgn="ctr"/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3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Počet</a:t>
                      </a:r>
                      <a:br>
                        <a:rPr lang="cs-CZ" sz="1400" b="0" i="1" u="none" strike="noStrike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</a:br>
                      <a:r>
                        <a:rPr lang="cs-CZ" sz="1400" b="0" i="1" u="none" strike="noStrike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FNOL 2023</a:t>
                      </a:r>
                    </a:p>
                  </a:txBody>
                  <a:tcPr marL="9525" marR="9525" marT="93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Průměrná délka hospitalizace</a:t>
                      </a:r>
                      <a:endParaRPr lang="cs-CZ" sz="17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352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Průměrná odchylka</a:t>
                      </a:r>
                    </a:p>
                  </a:txBody>
                  <a:tcPr marL="9525" marR="9525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1650543"/>
                  </a:ext>
                </a:extLst>
              </a:tr>
              <a:tr h="67070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01-D01-03 - Jiný dlouhodobý diagnostický monitoring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chemeClr val="accent5"/>
                          </a:solidFill>
                          <a:effectLst/>
                          <a:latin typeface="+mj-lt"/>
                        </a:rPr>
                        <a:t>770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352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9835680"/>
                  </a:ext>
                </a:extLst>
              </a:tr>
              <a:tr h="68100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01-K01-02 - Autoimunitní onemocnění centrální nervové soustavy u pacientů s CC=0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kern="1200">
                          <a:solidFill>
                            <a:schemeClr val="accent5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279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352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824041"/>
                  </a:ext>
                </a:extLst>
              </a:tr>
              <a:tr h="66423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01-K03-08 - Epilepsie mimo CVSP u pacientů ve věku 18-74 let s CC=0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kern="1200">
                          <a:solidFill>
                            <a:schemeClr val="accent5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352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969651"/>
                  </a:ext>
                </a:extLst>
              </a:tr>
              <a:tr h="67286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01-K08-02 - Neuropatie a onemocnění motoneuronu (mimo mononeuropatie horní končetiny) u pacientů s CC=0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kern="1200">
                          <a:solidFill>
                            <a:schemeClr val="accent5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352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285371"/>
                  </a:ext>
                </a:extLst>
              </a:tr>
              <a:tr h="66423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01-K12-01 - Jiná cévní onemocnění mozku a míchy v komplexním CVSP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kern="1200">
                          <a:solidFill>
                            <a:schemeClr val="accent5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352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656759"/>
                  </a:ext>
                </a:extLst>
              </a:tr>
            </a:tbl>
          </a:graphicData>
        </a:graphic>
      </p:graphicFrame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D21D984-EFF8-480C-89DE-A6B31EF3B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A055-6D72-44B7-95E3-4FDC8C920705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D33D635-2F24-4398-A955-9775A7CD8CB7}"/>
              </a:ext>
            </a:extLst>
          </p:cNvPr>
          <p:cNvSpPr/>
          <p:nvPr/>
        </p:nvSpPr>
        <p:spPr>
          <a:xfrm>
            <a:off x="533400" y="1085171"/>
            <a:ext cx="3264035" cy="461665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cs-CZ" sz="2400" b="1">
                <a:solidFill>
                  <a:schemeClr val="bg1"/>
                </a:solidFill>
                <a:latin typeface="+mn-lt"/>
              </a:rPr>
              <a:t>MEZIROČNÍ SROVNÁNÍ</a:t>
            </a:r>
          </a:p>
        </p:txBody>
      </p:sp>
      <p:sp>
        <p:nvSpPr>
          <p:cNvPr id="17" name="Obdélník 15">
            <a:extLst>
              <a:ext uri="{FF2B5EF4-FFF2-40B4-BE49-F238E27FC236}">
                <a16:creationId xmlns:a16="http://schemas.microsoft.com/office/drawing/2014/main" id="{D0540054-C6A3-4223-9820-C0182F8A5ED4}"/>
              </a:ext>
            </a:extLst>
          </p:cNvPr>
          <p:cNvSpPr/>
          <p:nvPr/>
        </p:nvSpPr>
        <p:spPr>
          <a:xfrm>
            <a:off x="5958964" y="6355452"/>
            <a:ext cx="917687" cy="27699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 fontAlgn="ctr"/>
            <a:r>
              <a:rPr lang="cs-CZ" sz="1200">
                <a:solidFill>
                  <a:schemeClr val="accent2"/>
                </a:solidFill>
              </a:rPr>
              <a:t>POČET DNÍ</a:t>
            </a:r>
          </a:p>
        </p:txBody>
      </p:sp>
      <p:cxnSp>
        <p:nvCxnSpPr>
          <p:cNvPr id="18" name="Přímá spojnice se šipkou 22">
            <a:extLst>
              <a:ext uri="{FF2B5EF4-FFF2-40B4-BE49-F238E27FC236}">
                <a16:creationId xmlns:a16="http://schemas.microsoft.com/office/drawing/2014/main" id="{08569689-786D-4E6D-A799-3CCA2FCE069D}"/>
              </a:ext>
            </a:extLst>
          </p:cNvPr>
          <p:cNvCxnSpPr>
            <a:cxnSpLocks/>
          </p:cNvCxnSpPr>
          <p:nvPr/>
        </p:nvCxnSpPr>
        <p:spPr>
          <a:xfrm flipV="1">
            <a:off x="6419390" y="6066026"/>
            <a:ext cx="576013" cy="256304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21">
            <a:extLst>
              <a:ext uri="{FF2B5EF4-FFF2-40B4-BE49-F238E27FC236}">
                <a16:creationId xmlns:a16="http://schemas.microsoft.com/office/drawing/2014/main" id="{00246143-F704-4388-A6F5-7F1C21474623}"/>
              </a:ext>
            </a:extLst>
          </p:cNvPr>
          <p:cNvCxnSpPr>
            <a:cxnSpLocks/>
          </p:cNvCxnSpPr>
          <p:nvPr/>
        </p:nvCxnSpPr>
        <p:spPr>
          <a:xfrm flipH="1" flipV="1">
            <a:off x="5738570" y="6099148"/>
            <a:ext cx="679238" cy="223182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31545D52-8541-ACAD-B17C-B2C4E1B2C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5549"/>
            <a:ext cx="8280000" cy="923455"/>
          </a:xfrm>
        </p:spPr>
        <p:txBody>
          <a:bodyPr>
            <a:normAutofit/>
          </a:bodyPr>
          <a:lstStyle/>
          <a:p>
            <a:r>
              <a:rPr lang="cs-CZ"/>
              <a:t>MDC </a:t>
            </a:r>
            <a:r>
              <a:rPr lang="cs-CZ">
                <a:solidFill>
                  <a:schemeClr val="accent2"/>
                </a:solidFill>
              </a:rPr>
              <a:t>01</a:t>
            </a:r>
            <a:r>
              <a:rPr lang="cs-CZ"/>
              <a:t> – nervový systém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Obdélník 10">
            <a:extLst>
              <a:ext uri="{FF2B5EF4-FFF2-40B4-BE49-F238E27FC236}">
                <a16:creationId xmlns:a16="http://schemas.microsoft.com/office/drawing/2014/main" id="{69532C03-DFE1-BC1A-08B5-EAE290B2FB68}"/>
              </a:ext>
            </a:extLst>
          </p:cNvPr>
          <p:cNvSpPr/>
          <p:nvPr/>
        </p:nvSpPr>
        <p:spPr>
          <a:xfrm>
            <a:off x="6794412" y="851851"/>
            <a:ext cx="1863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>
                <a:solidFill>
                  <a:schemeClr val="accent5"/>
                </a:solidFill>
                <a:latin typeface="+mn-lt"/>
              </a:rPr>
              <a:t>NAD 18 LET</a:t>
            </a:r>
          </a:p>
        </p:txBody>
      </p:sp>
      <p:cxnSp>
        <p:nvCxnSpPr>
          <p:cNvPr id="12" name="Přímá spojnice se šipkou 21">
            <a:extLst>
              <a:ext uri="{FF2B5EF4-FFF2-40B4-BE49-F238E27FC236}">
                <a16:creationId xmlns:a16="http://schemas.microsoft.com/office/drawing/2014/main" id="{9B1BB027-EDC4-46F6-C6E7-B77F825D6B5F}"/>
              </a:ext>
            </a:extLst>
          </p:cNvPr>
          <p:cNvCxnSpPr>
            <a:cxnSpLocks/>
          </p:cNvCxnSpPr>
          <p:nvPr/>
        </p:nvCxnSpPr>
        <p:spPr>
          <a:xfrm>
            <a:off x="7467780" y="4563674"/>
            <a:ext cx="598193" cy="41609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Přímá spojnice se šipkou 21">
            <a:extLst>
              <a:ext uri="{FF2B5EF4-FFF2-40B4-BE49-F238E27FC236}">
                <a16:creationId xmlns:a16="http://schemas.microsoft.com/office/drawing/2014/main" id="{784E719F-5DAA-2F1F-4844-1A517B3BA22D}"/>
              </a:ext>
            </a:extLst>
          </p:cNvPr>
          <p:cNvCxnSpPr>
            <a:cxnSpLocks/>
          </p:cNvCxnSpPr>
          <p:nvPr/>
        </p:nvCxnSpPr>
        <p:spPr>
          <a:xfrm>
            <a:off x="7467779" y="3220236"/>
            <a:ext cx="598193" cy="41609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036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DE714-ECA9-49D0-C943-04947215D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09F0399-18DF-0E46-3BD3-BD29A74C90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316"/>
          <a:stretch/>
        </p:blipFill>
        <p:spPr>
          <a:xfrm>
            <a:off x="3372394" y="2406457"/>
            <a:ext cx="5508810" cy="3117773"/>
          </a:xfrm>
          <a:prstGeom prst="rect">
            <a:avLst/>
          </a:prstGeom>
        </p:spPr>
      </p:pic>
      <p:graphicFrame>
        <p:nvGraphicFramePr>
          <p:cNvPr id="20" name="Tabulka 11">
            <a:extLst>
              <a:ext uri="{FF2B5EF4-FFF2-40B4-BE49-F238E27FC236}">
                <a16:creationId xmlns:a16="http://schemas.microsoft.com/office/drawing/2014/main" id="{55FF0AE4-7647-A9F5-1FE3-DDA3C1C3F5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54633"/>
              </p:ext>
            </p:extLst>
          </p:nvPr>
        </p:nvGraphicFramePr>
        <p:xfrm>
          <a:off x="120770" y="1736197"/>
          <a:ext cx="8659245" cy="33792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6060">
                  <a:extLst>
                    <a:ext uri="{9D8B030D-6E8A-4147-A177-3AD203B41FA5}">
                      <a16:colId xmlns:a16="http://schemas.microsoft.com/office/drawing/2014/main" val="3160995065"/>
                    </a:ext>
                  </a:extLst>
                </a:gridCol>
                <a:gridCol w="528626">
                  <a:extLst>
                    <a:ext uri="{9D8B030D-6E8A-4147-A177-3AD203B41FA5}">
                      <a16:colId xmlns:a16="http://schemas.microsoft.com/office/drawing/2014/main" val="3607558426"/>
                    </a:ext>
                  </a:extLst>
                </a:gridCol>
                <a:gridCol w="2741970">
                  <a:extLst>
                    <a:ext uri="{9D8B030D-6E8A-4147-A177-3AD203B41FA5}">
                      <a16:colId xmlns:a16="http://schemas.microsoft.com/office/drawing/2014/main" val="2261760541"/>
                    </a:ext>
                  </a:extLst>
                </a:gridCol>
                <a:gridCol w="2442589">
                  <a:extLst>
                    <a:ext uri="{9D8B030D-6E8A-4147-A177-3AD203B41FA5}">
                      <a16:colId xmlns:a16="http://schemas.microsoft.com/office/drawing/2014/main" val="2294088386"/>
                    </a:ext>
                  </a:extLst>
                </a:gridCol>
              </a:tblGrid>
              <a:tr h="690465">
                <a:tc>
                  <a:txBody>
                    <a:bodyPr/>
                    <a:lstStyle/>
                    <a:p>
                      <a:pPr algn="l" fontAlgn="ctr"/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3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Počet</a:t>
                      </a:r>
                      <a:br>
                        <a:rPr lang="cs-CZ" sz="1400" b="0" i="1" u="none" strike="noStrike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</a:br>
                      <a:r>
                        <a:rPr lang="cs-CZ" sz="1400" b="0" i="1" u="none" strike="noStrike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FNOL 2023</a:t>
                      </a:r>
                    </a:p>
                  </a:txBody>
                  <a:tcPr marL="9525" marR="9525" marT="93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Průměrný pobyt na JIP</a:t>
                      </a:r>
                      <a:endParaRPr lang="cs-CZ" sz="17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352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Průměrná odchylka</a:t>
                      </a:r>
                    </a:p>
                  </a:txBody>
                  <a:tcPr marL="9525" marR="9525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1650543"/>
                  </a:ext>
                </a:extLst>
              </a:tr>
              <a:tr h="67070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01-K10-01 - Mozkový infarkt v komplexním CVSP u pacientů s CC=3-4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kern="1200">
                          <a:solidFill>
                            <a:schemeClr val="accent5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352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9835680"/>
                  </a:ext>
                </a:extLst>
              </a:tr>
              <a:tr h="68100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01-K10-02 - Mozkový infarkt v komplexním CVSP u pacientů s CC=1-2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kern="1200">
                          <a:solidFill>
                            <a:schemeClr val="accent5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352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824041"/>
                  </a:ext>
                </a:extLst>
              </a:tr>
              <a:tr h="66423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01-K10-03 - Mozkový infarkt v komplexním CVSP u pacientů s CC=0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kern="1200">
                          <a:solidFill>
                            <a:schemeClr val="accent5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324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352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969651"/>
                  </a:ext>
                </a:extLst>
              </a:tr>
              <a:tr h="67286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01-M02-00 - Odstranění uzávěru cévy endovaskulární cestou pro onemocnění nervové soustavy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kern="1200">
                          <a:solidFill>
                            <a:schemeClr val="accent5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352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285371"/>
                  </a:ext>
                </a:extLst>
              </a:tr>
            </a:tbl>
          </a:graphicData>
        </a:graphic>
      </p:graphicFrame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A0D32C2-D957-FE9A-FA42-F7A157F11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A055-6D72-44B7-95E3-4FDC8C920705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689C294-AF68-B825-635E-D91CD45DE11B}"/>
              </a:ext>
            </a:extLst>
          </p:cNvPr>
          <p:cNvSpPr/>
          <p:nvPr/>
        </p:nvSpPr>
        <p:spPr>
          <a:xfrm>
            <a:off x="533400" y="1085171"/>
            <a:ext cx="3264035" cy="461665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cs-CZ" sz="2400" b="1">
                <a:solidFill>
                  <a:schemeClr val="bg1"/>
                </a:solidFill>
                <a:latin typeface="+mn-lt"/>
              </a:rPr>
              <a:t>MEZIROČNÍ SROVNÁNÍ</a:t>
            </a:r>
          </a:p>
        </p:txBody>
      </p:sp>
      <p:sp>
        <p:nvSpPr>
          <p:cNvPr id="17" name="Obdélník 15">
            <a:extLst>
              <a:ext uri="{FF2B5EF4-FFF2-40B4-BE49-F238E27FC236}">
                <a16:creationId xmlns:a16="http://schemas.microsoft.com/office/drawing/2014/main" id="{19E9984B-70C1-E368-EE2A-D854FD451804}"/>
              </a:ext>
            </a:extLst>
          </p:cNvPr>
          <p:cNvSpPr/>
          <p:nvPr/>
        </p:nvSpPr>
        <p:spPr>
          <a:xfrm>
            <a:off x="5870799" y="5694553"/>
            <a:ext cx="1094018" cy="27699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 fontAlgn="ctr"/>
            <a:r>
              <a:rPr lang="cs-CZ" sz="1200">
                <a:solidFill>
                  <a:schemeClr val="accent2"/>
                </a:solidFill>
              </a:rPr>
              <a:t>POČET DNÍ IP</a:t>
            </a:r>
          </a:p>
        </p:txBody>
      </p:sp>
      <p:cxnSp>
        <p:nvCxnSpPr>
          <p:cNvPr id="18" name="Přímá spojnice se šipkou 22">
            <a:extLst>
              <a:ext uri="{FF2B5EF4-FFF2-40B4-BE49-F238E27FC236}">
                <a16:creationId xmlns:a16="http://schemas.microsoft.com/office/drawing/2014/main" id="{38438B9F-C598-EC9B-E359-F73C3F9EB91A}"/>
              </a:ext>
            </a:extLst>
          </p:cNvPr>
          <p:cNvCxnSpPr>
            <a:cxnSpLocks/>
          </p:cNvCxnSpPr>
          <p:nvPr/>
        </p:nvCxnSpPr>
        <p:spPr>
          <a:xfrm flipV="1">
            <a:off x="6419390" y="5405127"/>
            <a:ext cx="576013" cy="256304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21">
            <a:extLst>
              <a:ext uri="{FF2B5EF4-FFF2-40B4-BE49-F238E27FC236}">
                <a16:creationId xmlns:a16="http://schemas.microsoft.com/office/drawing/2014/main" id="{23B6FEDC-62AC-0390-49CB-1C4B1ECA0E4D}"/>
              </a:ext>
            </a:extLst>
          </p:cNvPr>
          <p:cNvCxnSpPr>
            <a:cxnSpLocks/>
          </p:cNvCxnSpPr>
          <p:nvPr/>
        </p:nvCxnSpPr>
        <p:spPr>
          <a:xfrm flipH="1" flipV="1">
            <a:off x="5738570" y="5438249"/>
            <a:ext cx="679238" cy="223182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CD2871C8-2086-57F0-C486-59807E043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5549"/>
            <a:ext cx="8280000" cy="923455"/>
          </a:xfrm>
        </p:spPr>
        <p:txBody>
          <a:bodyPr>
            <a:normAutofit/>
          </a:bodyPr>
          <a:lstStyle/>
          <a:p>
            <a:r>
              <a:rPr lang="cs-CZ"/>
              <a:t>MDC </a:t>
            </a:r>
            <a:r>
              <a:rPr lang="cs-CZ">
                <a:solidFill>
                  <a:schemeClr val="accent2"/>
                </a:solidFill>
              </a:rPr>
              <a:t>01</a:t>
            </a:r>
            <a:r>
              <a:rPr lang="cs-CZ"/>
              <a:t> – nervový systém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Obdélník 10">
            <a:extLst>
              <a:ext uri="{FF2B5EF4-FFF2-40B4-BE49-F238E27FC236}">
                <a16:creationId xmlns:a16="http://schemas.microsoft.com/office/drawing/2014/main" id="{40F1CCDC-2DB9-BECE-C566-71505623D8CE}"/>
              </a:ext>
            </a:extLst>
          </p:cNvPr>
          <p:cNvSpPr/>
          <p:nvPr/>
        </p:nvSpPr>
        <p:spPr>
          <a:xfrm>
            <a:off x="6794412" y="851851"/>
            <a:ext cx="1863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>
                <a:solidFill>
                  <a:schemeClr val="accent5"/>
                </a:solidFill>
                <a:latin typeface="+mn-lt"/>
              </a:rPr>
              <a:t>NAD 18 LET</a:t>
            </a:r>
          </a:p>
        </p:txBody>
      </p:sp>
      <p:cxnSp>
        <p:nvCxnSpPr>
          <p:cNvPr id="4" name="Přímá spojnice se šipkou 21">
            <a:extLst>
              <a:ext uri="{FF2B5EF4-FFF2-40B4-BE49-F238E27FC236}">
                <a16:creationId xmlns:a16="http://schemas.microsoft.com/office/drawing/2014/main" id="{01118340-9C29-1BF7-1148-D674BB9E9FA4}"/>
              </a:ext>
            </a:extLst>
          </p:cNvPr>
          <p:cNvCxnSpPr>
            <a:cxnSpLocks/>
          </p:cNvCxnSpPr>
          <p:nvPr/>
        </p:nvCxnSpPr>
        <p:spPr>
          <a:xfrm>
            <a:off x="7467779" y="3220236"/>
            <a:ext cx="598193" cy="41609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194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8EA96-1453-028F-A3CA-CBA1B6A34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7F95A7A-CA41-5B46-69DA-A1FB4B564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48" y="1738567"/>
            <a:ext cx="8677275" cy="2914650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4FB2EC6E-93F6-4F64-FFBE-7BFEC7167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5549"/>
            <a:ext cx="8280000" cy="923455"/>
          </a:xfrm>
        </p:spPr>
        <p:txBody>
          <a:bodyPr>
            <a:normAutofit/>
          </a:bodyPr>
          <a:lstStyle/>
          <a:p>
            <a:r>
              <a:rPr lang="cs-CZ"/>
              <a:t>MDC </a:t>
            </a:r>
            <a:r>
              <a:rPr lang="cs-CZ">
                <a:solidFill>
                  <a:schemeClr val="accent2"/>
                </a:solidFill>
              </a:rPr>
              <a:t>04</a:t>
            </a:r>
            <a:r>
              <a:rPr lang="cs-CZ"/>
              <a:t> – dýchací systém - resekce plic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D0844BA-9816-C579-E1A2-894D3B1976A5}"/>
              </a:ext>
            </a:extLst>
          </p:cNvPr>
          <p:cNvSpPr txBox="1"/>
          <p:nvPr/>
        </p:nvSpPr>
        <p:spPr>
          <a:xfrm>
            <a:off x="6191466" y="4866561"/>
            <a:ext cx="8543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cap="small">
                <a:solidFill>
                  <a:schemeClr val="accent2"/>
                </a:solidFill>
              </a:rPr>
              <a:t>+231 dní</a:t>
            </a:r>
          </a:p>
        </p:txBody>
      </p:sp>
      <p:sp>
        <p:nvSpPr>
          <p:cNvPr id="8" name="Rovnoramenný trojúhelník 7">
            <a:extLst>
              <a:ext uri="{FF2B5EF4-FFF2-40B4-BE49-F238E27FC236}">
                <a16:creationId xmlns:a16="http://schemas.microsoft.com/office/drawing/2014/main" id="{705ACAD3-6F38-13C0-71BA-FD7FA37A10DC}"/>
              </a:ext>
            </a:extLst>
          </p:cNvPr>
          <p:cNvSpPr/>
          <p:nvPr/>
        </p:nvSpPr>
        <p:spPr>
          <a:xfrm rot="10800000">
            <a:off x="6481294" y="4687998"/>
            <a:ext cx="238538" cy="138647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objekt pre číslo snímky 2">
            <a:extLst>
              <a:ext uri="{FF2B5EF4-FFF2-40B4-BE49-F238E27FC236}">
                <a16:creationId xmlns:a16="http://schemas.microsoft.com/office/drawing/2014/main" id="{982BBC2F-4528-7F0C-D7BB-A5E013260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3998" y="6356350"/>
            <a:ext cx="1008000" cy="360000"/>
          </a:xfrm>
        </p:spPr>
        <p:txBody>
          <a:bodyPr/>
          <a:lstStyle/>
          <a:p>
            <a:fld id="{EEBEA055-6D72-44B7-95E3-4FDC8C920705}" type="slidenum">
              <a:rPr lang="cs-CZ" smtClean="0"/>
              <a:pPr/>
              <a:t>25</a:t>
            </a:fld>
            <a:endParaRPr lang="cs-CZ"/>
          </a:p>
        </p:txBody>
      </p:sp>
      <p:cxnSp>
        <p:nvCxnSpPr>
          <p:cNvPr id="22" name="Přímá spojnice 3">
            <a:extLst>
              <a:ext uri="{FF2B5EF4-FFF2-40B4-BE49-F238E27FC236}">
                <a16:creationId xmlns:a16="http://schemas.microsoft.com/office/drawing/2014/main" id="{A53A9AD1-5CA6-B864-6AD9-99042C80EAA5}"/>
              </a:ext>
            </a:extLst>
          </p:cNvPr>
          <p:cNvCxnSpPr>
            <a:cxnSpLocks/>
          </p:cNvCxnSpPr>
          <p:nvPr/>
        </p:nvCxnSpPr>
        <p:spPr>
          <a:xfrm>
            <a:off x="117901" y="3879116"/>
            <a:ext cx="862225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15">
            <a:extLst>
              <a:ext uri="{FF2B5EF4-FFF2-40B4-BE49-F238E27FC236}">
                <a16:creationId xmlns:a16="http://schemas.microsoft.com/office/drawing/2014/main" id="{36C9DE88-298E-69D5-B012-9E2094F03BDE}"/>
              </a:ext>
            </a:extLst>
          </p:cNvPr>
          <p:cNvSpPr/>
          <p:nvPr/>
        </p:nvSpPr>
        <p:spPr>
          <a:xfrm>
            <a:off x="6388488" y="2915216"/>
            <a:ext cx="424150" cy="173286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2041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0247E-B81F-2883-F8FE-372C7C394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2667A6AF-11B5-FC16-69EF-6D863521DA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273"/>
          <a:stretch/>
        </p:blipFill>
        <p:spPr>
          <a:xfrm>
            <a:off x="3372394" y="2406457"/>
            <a:ext cx="5508810" cy="3119430"/>
          </a:xfrm>
          <a:prstGeom prst="rect">
            <a:avLst/>
          </a:prstGeom>
        </p:spPr>
      </p:pic>
      <p:graphicFrame>
        <p:nvGraphicFramePr>
          <p:cNvPr id="20" name="Tabulka 11">
            <a:extLst>
              <a:ext uri="{FF2B5EF4-FFF2-40B4-BE49-F238E27FC236}">
                <a16:creationId xmlns:a16="http://schemas.microsoft.com/office/drawing/2014/main" id="{DADAEE57-A9F5-7A49-F03B-301485F0B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517176"/>
              </p:ext>
            </p:extLst>
          </p:nvPr>
        </p:nvGraphicFramePr>
        <p:xfrm>
          <a:off x="120770" y="1736197"/>
          <a:ext cx="8659245" cy="33792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6060">
                  <a:extLst>
                    <a:ext uri="{9D8B030D-6E8A-4147-A177-3AD203B41FA5}">
                      <a16:colId xmlns:a16="http://schemas.microsoft.com/office/drawing/2014/main" val="3160995065"/>
                    </a:ext>
                  </a:extLst>
                </a:gridCol>
                <a:gridCol w="528626">
                  <a:extLst>
                    <a:ext uri="{9D8B030D-6E8A-4147-A177-3AD203B41FA5}">
                      <a16:colId xmlns:a16="http://schemas.microsoft.com/office/drawing/2014/main" val="3607558426"/>
                    </a:ext>
                  </a:extLst>
                </a:gridCol>
                <a:gridCol w="2741970">
                  <a:extLst>
                    <a:ext uri="{9D8B030D-6E8A-4147-A177-3AD203B41FA5}">
                      <a16:colId xmlns:a16="http://schemas.microsoft.com/office/drawing/2014/main" val="2261760541"/>
                    </a:ext>
                  </a:extLst>
                </a:gridCol>
                <a:gridCol w="2442589">
                  <a:extLst>
                    <a:ext uri="{9D8B030D-6E8A-4147-A177-3AD203B41FA5}">
                      <a16:colId xmlns:a16="http://schemas.microsoft.com/office/drawing/2014/main" val="2294088386"/>
                    </a:ext>
                  </a:extLst>
                </a:gridCol>
              </a:tblGrid>
              <a:tr h="690465">
                <a:tc>
                  <a:txBody>
                    <a:bodyPr/>
                    <a:lstStyle/>
                    <a:p>
                      <a:pPr algn="l" fontAlgn="ctr"/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3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Počet</a:t>
                      </a:r>
                      <a:br>
                        <a:rPr lang="cs-CZ" sz="1400" b="0" i="1" u="none" strike="noStrike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</a:br>
                      <a:r>
                        <a:rPr lang="cs-CZ" sz="1400" b="0" i="1" u="none" strike="noStrike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FNOL 2023</a:t>
                      </a:r>
                    </a:p>
                  </a:txBody>
                  <a:tcPr marL="9525" marR="9525" marT="93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Průměrná délka hospitalizace</a:t>
                      </a:r>
                      <a:endParaRPr lang="cs-CZ" sz="17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352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Průměrná odchylka</a:t>
                      </a:r>
                    </a:p>
                  </a:txBody>
                  <a:tcPr marL="9525" marR="9525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1650543"/>
                  </a:ext>
                </a:extLst>
              </a:tr>
              <a:tr h="67070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04-I02-02 - Anatomická resekce plic u pacientů s CC=3-4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kern="1200">
                          <a:solidFill>
                            <a:schemeClr val="accent5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352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9835680"/>
                  </a:ext>
                </a:extLst>
              </a:tr>
              <a:tr h="68100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04-I02-03 - Anatomická resekce plic provedená thorakoskopicky u pacientů s CC=0-2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kern="1200">
                          <a:solidFill>
                            <a:schemeClr val="accent5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352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824041"/>
                  </a:ext>
                </a:extLst>
              </a:tr>
              <a:tr h="66423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04-I02-04 - Anatomická resekce plic provedená otevřeným přístupem u pacientů s CC=0-2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kern="1200">
                          <a:solidFill>
                            <a:schemeClr val="accent5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352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969651"/>
                  </a:ext>
                </a:extLst>
              </a:tr>
              <a:tr h="67286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04-I03-04 - Extraanatomická resekce plic pro méně závažnou hlavní diagnózu u pac. s CC=0-2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kern="1200">
                          <a:solidFill>
                            <a:schemeClr val="accent5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352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285371"/>
                  </a:ext>
                </a:extLst>
              </a:tr>
            </a:tbl>
          </a:graphicData>
        </a:graphic>
      </p:graphicFrame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76B10DC-743B-EF47-E03B-70905600A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A055-6D72-44B7-95E3-4FDC8C920705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C7683AD8-DAD3-1557-6274-E92FC265E1E4}"/>
              </a:ext>
            </a:extLst>
          </p:cNvPr>
          <p:cNvSpPr/>
          <p:nvPr/>
        </p:nvSpPr>
        <p:spPr>
          <a:xfrm>
            <a:off x="533400" y="1085171"/>
            <a:ext cx="3264035" cy="461665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cs-CZ" sz="2400" b="1">
                <a:solidFill>
                  <a:schemeClr val="bg1"/>
                </a:solidFill>
                <a:latin typeface="+mn-lt"/>
              </a:rPr>
              <a:t>MEZIROČNÍ SROVNÁNÍ</a:t>
            </a:r>
          </a:p>
        </p:txBody>
      </p:sp>
      <p:sp>
        <p:nvSpPr>
          <p:cNvPr id="17" name="Obdélník 15">
            <a:extLst>
              <a:ext uri="{FF2B5EF4-FFF2-40B4-BE49-F238E27FC236}">
                <a16:creationId xmlns:a16="http://schemas.microsoft.com/office/drawing/2014/main" id="{5C401C7E-B18E-F04C-7531-B9C0C42B0847}"/>
              </a:ext>
            </a:extLst>
          </p:cNvPr>
          <p:cNvSpPr/>
          <p:nvPr/>
        </p:nvSpPr>
        <p:spPr>
          <a:xfrm>
            <a:off x="5958964" y="5694553"/>
            <a:ext cx="917687" cy="27699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 fontAlgn="ctr"/>
            <a:r>
              <a:rPr lang="cs-CZ" sz="1200">
                <a:solidFill>
                  <a:schemeClr val="accent2"/>
                </a:solidFill>
              </a:rPr>
              <a:t>POČET DNÍ</a:t>
            </a:r>
          </a:p>
        </p:txBody>
      </p:sp>
      <p:cxnSp>
        <p:nvCxnSpPr>
          <p:cNvPr id="18" name="Přímá spojnice se šipkou 22">
            <a:extLst>
              <a:ext uri="{FF2B5EF4-FFF2-40B4-BE49-F238E27FC236}">
                <a16:creationId xmlns:a16="http://schemas.microsoft.com/office/drawing/2014/main" id="{69BA1E61-31BC-1D83-0AA2-A1D4BB94312C}"/>
              </a:ext>
            </a:extLst>
          </p:cNvPr>
          <p:cNvCxnSpPr>
            <a:cxnSpLocks/>
          </p:cNvCxnSpPr>
          <p:nvPr/>
        </p:nvCxnSpPr>
        <p:spPr>
          <a:xfrm flipV="1">
            <a:off x="6419390" y="5405127"/>
            <a:ext cx="576013" cy="256304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21">
            <a:extLst>
              <a:ext uri="{FF2B5EF4-FFF2-40B4-BE49-F238E27FC236}">
                <a16:creationId xmlns:a16="http://schemas.microsoft.com/office/drawing/2014/main" id="{E89E834E-9CEF-1E49-8271-516F682115E8}"/>
              </a:ext>
            </a:extLst>
          </p:cNvPr>
          <p:cNvCxnSpPr>
            <a:cxnSpLocks/>
          </p:cNvCxnSpPr>
          <p:nvPr/>
        </p:nvCxnSpPr>
        <p:spPr>
          <a:xfrm flipH="1" flipV="1">
            <a:off x="5738570" y="5438249"/>
            <a:ext cx="679238" cy="223182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6361709A-5365-6E3F-EFDA-31884B9E4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5549"/>
            <a:ext cx="8280000" cy="923455"/>
          </a:xfrm>
        </p:spPr>
        <p:txBody>
          <a:bodyPr>
            <a:normAutofit/>
          </a:bodyPr>
          <a:lstStyle/>
          <a:p>
            <a:r>
              <a:rPr lang="cs-CZ"/>
              <a:t>MDC </a:t>
            </a:r>
            <a:r>
              <a:rPr lang="cs-CZ">
                <a:solidFill>
                  <a:schemeClr val="accent2"/>
                </a:solidFill>
              </a:rPr>
              <a:t>04</a:t>
            </a:r>
            <a:r>
              <a:rPr lang="cs-CZ"/>
              <a:t> – dýchací systém - resekce plic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Obdélník 10">
            <a:extLst>
              <a:ext uri="{FF2B5EF4-FFF2-40B4-BE49-F238E27FC236}">
                <a16:creationId xmlns:a16="http://schemas.microsoft.com/office/drawing/2014/main" id="{F7482027-189F-DED7-DE03-0E29C58C0CA9}"/>
              </a:ext>
            </a:extLst>
          </p:cNvPr>
          <p:cNvSpPr/>
          <p:nvPr/>
        </p:nvSpPr>
        <p:spPr>
          <a:xfrm>
            <a:off x="6794412" y="924275"/>
            <a:ext cx="1863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>
                <a:solidFill>
                  <a:schemeClr val="accent5"/>
                </a:solidFill>
                <a:latin typeface="+mn-lt"/>
              </a:rPr>
              <a:t>NAD 18 LET</a:t>
            </a:r>
          </a:p>
        </p:txBody>
      </p:sp>
      <p:cxnSp>
        <p:nvCxnSpPr>
          <p:cNvPr id="4" name="Přímá spojnice se šipkou 21">
            <a:extLst>
              <a:ext uri="{FF2B5EF4-FFF2-40B4-BE49-F238E27FC236}">
                <a16:creationId xmlns:a16="http://schemas.microsoft.com/office/drawing/2014/main" id="{73306125-77FC-7C4C-8F08-A681D01954AC}"/>
              </a:ext>
            </a:extLst>
          </p:cNvPr>
          <p:cNvCxnSpPr>
            <a:cxnSpLocks/>
          </p:cNvCxnSpPr>
          <p:nvPr/>
        </p:nvCxnSpPr>
        <p:spPr>
          <a:xfrm>
            <a:off x="7259550" y="3872085"/>
            <a:ext cx="300094" cy="47357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171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908BD-B913-2283-39DF-CDC20E06D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8734012-4277-564D-3D68-9363D425C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11" y="1714235"/>
            <a:ext cx="8648700" cy="3486150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F0E5A65B-5711-71CA-B99C-3F607C20B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5549"/>
            <a:ext cx="8280000" cy="923455"/>
          </a:xfrm>
        </p:spPr>
        <p:txBody>
          <a:bodyPr>
            <a:normAutofit/>
          </a:bodyPr>
          <a:lstStyle/>
          <a:p>
            <a:r>
              <a:rPr lang="cs-CZ"/>
              <a:t>MDC </a:t>
            </a:r>
            <a:r>
              <a:rPr lang="cs-CZ">
                <a:solidFill>
                  <a:schemeClr val="accent2"/>
                </a:solidFill>
              </a:rPr>
              <a:t>05</a:t>
            </a:r>
            <a:r>
              <a:rPr lang="cs-CZ"/>
              <a:t> – oběhový systém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A965E19-EADF-7245-AF3C-866D6DE478BD}"/>
              </a:ext>
            </a:extLst>
          </p:cNvPr>
          <p:cNvSpPr txBox="1"/>
          <p:nvPr/>
        </p:nvSpPr>
        <p:spPr>
          <a:xfrm>
            <a:off x="6173360" y="5409762"/>
            <a:ext cx="8543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cap="small">
                <a:solidFill>
                  <a:schemeClr val="accent2"/>
                </a:solidFill>
              </a:rPr>
              <a:t>+817 dní</a:t>
            </a:r>
          </a:p>
        </p:txBody>
      </p:sp>
      <p:sp>
        <p:nvSpPr>
          <p:cNvPr id="8" name="Rovnoramenný trojúhelník 7">
            <a:extLst>
              <a:ext uri="{FF2B5EF4-FFF2-40B4-BE49-F238E27FC236}">
                <a16:creationId xmlns:a16="http://schemas.microsoft.com/office/drawing/2014/main" id="{C1A78FB5-7C55-3352-05D5-493CBDBDB821}"/>
              </a:ext>
            </a:extLst>
          </p:cNvPr>
          <p:cNvSpPr/>
          <p:nvPr/>
        </p:nvSpPr>
        <p:spPr>
          <a:xfrm rot="10800000">
            <a:off x="6463188" y="5231199"/>
            <a:ext cx="238538" cy="138647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objekt pre číslo snímky 2">
            <a:extLst>
              <a:ext uri="{FF2B5EF4-FFF2-40B4-BE49-F238E27FC236}">
                <a16:creationId xmlns:a16="http://schemas.microsoft.com/office/drawing/2014/main" id="{8030F202-561A-8511-A93D-3481E3216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3998" y="6356350"/>
            <a:ext cx="1008000" cy="360000"/>
          </a:xfrm>
        </p:spPr>
        <p:txBody>
          <a:bodyPr/>
          <a:lstStyle/>
          <a:p>
            <a:fld id="{EEBEA055-6D72-44B7-95E3-4FDC8C920705}" type="slidenum">
              <a:rPr lang="cs-CZ" smtClean="0"/>
              <a:pPr/>
              <a:t>27</a:t>
            </a:fld>
            <a:endParaRPr lang="cs-CZ"/>
          </a:p>
        </p:txBody>
      </p:sp>
      <p:cxnSp>
        <p:nvCxnSpPr>
          <p:cNvPr id="21" name="Přímá spojnice 3">
            <a:extLst>
              <a:ext uri="{FF2B5EF4-FFF2-40B4-BE49-F238E27FC236}">
                <a16:creationId xmlns:a16="http://schemas.microsoft.com/office/drawing/2014/main" id="{B78C9591-BC23-A0BD-BBCB-1CA5BB6F47F8}"/>
              </a:ext>
            </a:extLst>
          </p:cNvPr>
          <p:cNvCxnSpPr>
            <a:cxnSpLocks/>
          </p:cNvCxnSpPr>
          <p:nvPr/>
        </p:nvCxnSpPr>
        <p:spPr>
          <a:xfrm>
            <a:off x="90893" y="4421395"/>
            <a:ext cx="8652774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3">
            <a:extLst>
              <a:ext uri="{FF2B5EF4-FFF2-40B4-BE49-F238E27FC236}">
                <a16:creationId xmlns:a16="http://schemas.microsoft.com/office/drawing/2014/main" id="{0071A4E4-DDE3-4A43-9E3F-18B5030CB3D5}"/>
              </a:ext>
            </a:extLst>
          </p:cNvPr>
          <p:cNvCxnSpPr>
            <a:cxnSpLocks/>
          </p:cNvCxnSpPr>
          <p:nvPr/>
        </p:nvCxnSpPr>
        <p:spPr>
          <a:xfrm>
            <a:off x="108848" y="4042075"/>
            <a:ext cx="862225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15">
            <a:extLst>
              <a:ext uri="{FF2B5EF4-FFF2-40B4-BE49-F238E27FC236}">
                <a16:creationId xmlns:a16="http://schemas.microsoft.com/office/drawing/2014/main" id="{47160AB5-916A-EB4E-02E6-F1142CC28166}"/>
              </a:ext>
            </a:extLst>
          </p:cNvPr>
          <p:cNvSpPr/>
          <p:nvPr/>
        </p:nvSpPr>
        <p:spPr>
          <a:xfrm>
            <a:off x="6366119" y="2888065"/>
            <a:ext cx="432676" cy="230321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ED6CD093-A8B8-FC62-A8CA-BC26DEC1E9B9}"/>
              </a:ext>
            </a:extLst>
          </p:cNvPr>
          <p:cNvSpPr txBox="1"/>
          <p:nvPr/>
        </p:nvSpPr>
        <p:spPr>
          <a:xfrm>
            <a:off x="330831" y="1052786"/>
            <a:ext cx="661150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cs-CZ" cap="small">
                <a:solidFill>
                  <a:schemeClr val="accent3"/>
                </a:solidFill>
              </a:rPr>
              <a:t>DRG skupiny s absolutní odchylkou nad </a:t>
            </a:r>
            <a:r>
              <a:rPr lang="en-US" cap="small">
                <a:solidFill>
                  <a:schemeClr val="accent3"/>
                </a:solidFill>
              </a:rPr>
              <a:t>10</a:t>
            </a:r>
            <a:r>
              <a:rPr lang="cs-CZ" cap="small">
                <a:solidFill>
                  <a:schemeClr val="accent3"/>
                </a:solidFill>
              </a:rPr>
              <a:t>0 dní + příbuzné skupiny</a:t>
            </a:r>
          </a:p>
        </p:txBody>
      </p:sp>
    </p:spTree>
    <p:extLst>
      <p:ext uri="{BB962C8B-B14F-4D97-AF65-F5344CB8AC3E}">
        <p14:creationId xmlns:p14="http://schemas.microsoft.com/office/powerpoint/2010/main" val="3226864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457E8-9E51-B325-8432-B6C9EFBF1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E1B13A1-7357-0483-D097-D87304221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394" y="2150331"/>
            <a:ext cx="5517134" cy="3968355"/>
          </a:xfrm>
          <a:prstGeom prst="rect">
            <a:avLst/>
          </a:prstGeom>
        </p:spPr>
      </p:pic>
      <p:graphicFrame>
        <p:nvGraphicFramePr>
          <p:cNvPr id="20" name="Tabulka 11">
            <a:extLst>
              <a:ext uri="{FF2B5EF4-FFF2-40B4-BE49-F238E27FC236}">
                <a16:creationId xmlns:a16="http://schemas.microsoft.com/office/drawing/2014/main" id="{45132EBE-2580-ADD4-C7A9-CBCF528F5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532340"/>
              </p:ext>
            </p:extLst>
          </p:nvPr>
        </p:nvGraphicFramePr>
        <p:xfrm>
          <a:off x="120770" y="1645662"/>
          <a:ext cx="8659245" cy="40600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6060">
                  <a:extLst>
                    <a:ext uri="{9D8B030D-6E8A-4147-A177-3AD203B41FA5}">
                      <a16:colId xmlns:a16="http://schemas.microsoft.com/office/drawing/2014/main" val="3160995065"/>
                    </a:ext>
                  </a:extLst>
                </a:gridCol>
                <a:gridCol w="528626">
                  <a:extLst>
                    <a:ext uri="{9D8B030D-6E8A-4147-A177-3AD203B41FA5}">
                      <a16:colId xmlns:a16="http://schemas.microsoft.com/office/drawing/2014/main" val="3607558426"/>
                    </a:ext>
                  </a:extLst>
                </a:gridCol>
                <a:gridCol w="2841558">
                  <a:extLst>
                    <a:ext uri="{9D8B030D-6E8A-4147-A177-3AD203B41FA5}">
                      <a16:colId xmlns:a16="http://schemas.microsoft.com/office/drawing/2014/main" val="2261760541"/>
                    </a:ext>
                  </a:extLst>
                </a:gridCol>
                <a:gridCol w="2343001">
                  <a:extLst>
                    <a:ext uri="{9D8B030D-6E8A-4147-A177-3AD203B41FA5}">
                      <a16:colId xmlns:a16="http://schemas.microsoft.com/office/drawing/2014/main" val="2294088386"/>
                    </a:ext>
                  </a:extLst>
                </a:gridCol>
              </a:tblGrid>
              <a:tr h="690465">
                <a:tc>
                  <a:txBody>
                    <a:bodyPr/>
                    <a:lstStyle/>
                    <a:p>
                      <a:pPr algn="l" fontAlgn="ctr"/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3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Počet</a:t>
                      </a:r>
                      <a:br>
                        <a:rPr lang="cs-CZ" sz="1400" b="0" i="1" u="none" strike="noStrike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</a:br>
                      <a:r>
                        <a:rPr lang="cs-CZ" sz="1400" b="0" i="1" u="none" strike="noStrike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FNOL 2023</a:t>
                      </a:r>
                    </a:p>
                  </a:txBody>
                  <a:tcPr marL="9525" marR="9525" marT="93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Průměrná délka hospitalizace</a:t>
                      </a:r>
                      <a:endParaRPr lang="cs-CZ" sz="17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352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Průměrná odchylka</a:t>
                      </a:r>
                    </a:p>
                  </a:txBody>
                  <a:tcPr marL="9525" marR="9525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1650543"/>
                  </a:ext>
                </a:extLst>
              </a:tr>
              <a:tr h="5616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05-I16-06 - Aortokoronární bypass nebo jiný výkon na koronárních tepnách ze sternotomie u pacientů s CC=0-3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chemeClr val="accent5"/>
                          </a:solidFill>
                          <a:effectLst/>
                          <a:latin typeface="+mj-lt"/>
                        </a:rPr>
                        <a:t>156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352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9835680"/>
                  </a:ext>
                </a:extLst>
              </a:tr>
              <a:tr h="5616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05-I30-01 - Operace povrchových končetinových žil s ošetřením refluxu otevřeným přístupem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0" i="0" u="none" strike="noStrike" kern="1200">
                          <a:solidFill>
                            <a:schemeClr val="accent5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352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824041"/>
                  </a:ext>
                </a:extLst>
              </a:tr>
              <a:tr h="5616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05-I30-02 - Operace povrchových končetinových žil termickými metodami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0" i="0" u="none" strike="noStrike" kern="1200">
                          <a:solidFill>
                            <a:schemeClr val="accent5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352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969651"/>
                  </a:ext>
                </a:extLst>
              </a:tr>
              <a:tr h="5616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05-K12-02 - Funkční a strukturální poruchy tepen mimo aortu u pacientů s CC=0-2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0" i="0" u="none" strike="noStrike" kern="1200">
                          <a:solidFill>
                            <a:schemeClr val="accent5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352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285371"/>
                  </a:ext>
                </a:extLst>
              </a:tr>
              <a:tr h="5616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05-M07-04 - Angioplastika centrálních a periferních cév se zavedením stentu u pacientů s CC=0-3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0" i="0" u="none" strike="noStrike" kern="1200">
                          <a:solidFill>
                            <a:schemeClr val="accent5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352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195513"/>
                  </a:ext>
                </a:extLst>
              </a:tr>
              <a:tr h="5616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05-M07-06 - Angioplastika centrálních a periferních cév bez zavedení stentu u pacientů s CC=0-3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0" i="0" u="none" strike="noStrike" kern="1200">
                          <a:solidFill>
                            <a:schemeClr val="accent5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352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656759"/>
                  </a:ext>
                </a:extLst>
              </a:tr>
            </a:tbl>
          </a:graphicData>
        </a:graphic>
      </p:graphicFrame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019C7AF-ACFC-9096-C184-6026C7402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A055-6D72-44B7-95E3-4FDC8C920705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A386D98-1B1A-9322-CC12-63EE7E83455A}"/>
              </a:ext>
            </a:extLst>
          </p:cNvPr>
          <p:cNvSpPr/>
          <p:nvPr/>
        </p:nvSpPr>
        <p:spPr>
          <a:xfrm>
            <a:off x="533400" y="1085171"/>
            <a:ext cx="3264035" cy="461665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cs-CZ" sz="2400" b="1">
                <a:solidFill>
                  <a:schemeClr val="bg1"/>
                </a:solidFill>
                <a:latin typeface="+mn-lt"/>
              </a:rPr>
              <a:t>MEZIROČNÍ SROVNÁNÍ</a:t>
            </a:r>
          </a:p>
        </p:txBody>
      </p:sp>
      <p:sp>
        <p:nvSpPr>
          <p:cNvPr id="17" name="Obdélník 15">
            <a:extLst>
              <a:ext uri="{FF2B5EF4-FFF2-40B4-BE49-F238E27FC236}">
                <a16:creationId xmlns:a16="http://schemas.microsoft.com/office/drawing/2014/main" id="{8927A1F2-E1BF-50FB-B634-F68DD78DDA53}"/>
              </a:ext>
            </a:extLst>
          </p:cNvPr>
          <p:cNvSpPr/>
          <p:nvPr/>
        </p:nvSpPr>
        <p:spPr>
          <a:xfrm>
            <a:off x="5958964" y="6246806"/>
            <a:ext cx="917687" cy="27699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 fontAlgn="ctr"/>
            <a:r>
              <a:rPr lang="cs-CZ" sz="1200">
                <a:solidFill>
                  <a:schemeClr val="accent2"/>
                </a:solidFill>
              </a:rPr>
              <a:t>POČET DNÍ</a:t>
            </a:r>
          </a:p>
        </p:txBody>
      </p:sp>
      <p:cxnSp>
        <p:nvCxnSpPr>
          <p:cNvPr id="18" name="Přímá spojnice se šipkou 22">
            <a:extLst>
              <a:ext uri="{FF2B5EF4-FFF2-40B4-BE49-F238E27FC236}">
                <a16:creationId xmlns:a16="http://schemas.microsoft.com/office/drawing/2014/main" id="{8BA29581-2336-9000-F40C-CACB0B89A0E1}"/>
              </a:ext>
            </a:extLst>
          </p:cNvPr>
          <p:cNvCxnSpPr>
            <a:cxnSpLocks/>
          </p:cNvCxnSpPr>
          <p:nvPr/>
        </p:nvCxnSpPr>
        <p:spPr>
          <a:xfrm flipV="1">
            <a:off x="6419390" y="5957380"/>
            <a:ext cx="576013" cy="256304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21">
            <a:extLst>
              <a:ext uri="{FF2B5EF4-FFF2-40B4-BE49-F238E27FC236}">
                <a16:creationId xmlns:a16="http://schemas.microsoft.com/office/drawing/2014/main" id="{10954604-565F-EFB2-3C46-C51C8CDFB58F}"/>
              </a:ext>
            </a:extLst>
          </p:cNvPr>
          <p:cNvCxnSpPr>
            <a:cxnSpLocks/>
          </p:cNvCxnSpPr>
          <p:nvPr/>
        </p:nvCxnSpPr>
        <p:spPr>
          <a:xfrm flipH="1" flipV="1">
            <a:off x="5738570" y="5990502"/>
            <a:ext cx="679238" cy="223182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45E5C956-04D8-5689-8C37-02BDCE14C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5549"/>
            <a:ext cx="8280000" cy="923455"/>
          </a:xfrm>
        </p:spPr>
        <p:txBody>
          <a:bodyPr>
            <a:normAutofit/>
          </a:bodyPr>
          <a:lstStyle/>
          <a:p>
            <a:r>
              <a:rPr lang="cs-CZ"/>
              <a:t>MDC </a:t>
            </a:r>
            <a:r>
              <a:rPr lang="cs-CZ">
                <a:solidFill>
                  <a:schemeClr val="accent2"/>
                </a:solidFill>
              </a:rPr>
              <a:t>05</a:t>
            </a:r>
            <a:r>
              <a:rPr lang="cs-CZ"/>
              <a:t> – oběhový systém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Obdélník 10">
            <a:extLst>
              <a:ext uri="{FF2B5EF4-FFF2-40B4-BE49-F238E27FC236}">
                <a16:creationId xmlns:a16="http://schemas.microsoft.com/office/drawing/2014/main" id="{6928786E-43F8-1449-53F3-AB6F21B2D0EB}"/>
              </a:ext>
            </a:extLst>
          </p:cNvPr>
          <p:cNvSpPr/>
          <p:nvPr/>
        </p:nvSpPr>
        <p:spPr>
          <a:xfrm>
            <a:off x="6794412" y="851851"/>
            <a:ext cx="1863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>
                <a:solidFill>
                  <a:schemeClr val="accent5"/>
                </a:solidFill>
                <a:latin typeface="+mn-lt"/>
              </a:rPr>
              <a:t>NAD 18 LET</a:t>
            </a:r>
          </a:p>
        </p:txBody>
      </p:sp>
      <p:cxnSp>
        <p:nvCxnSpPr>
          <p:cNvPr id="12" name="Přímá spojnice se šipkou 21">
            <a:extLst>
              <a:ext uri="{FF2B5EF4-FFF2-40B4-BE49-F238E27FC236}">
                <a16:creationId xmlns:a16="http://schemas.microsoft.com/office/drawing/2014/main" id="{F6AB7F32-4957-23F6-53CC-14FB2409A8A1}"/>
              </a:ext>
            </a:extLst>
          </p:cNvPr>
          <p:cNvCxnSpPr>
            <a:cxnSpLocks/>
          </p:cNvCxnSpPr>
          <p:nvPr/>
        </p:nvCxnSpPr>
        <p:spPr>
          <a:xfrm>
            <a:off x="7558314" y="5207419"/>
            <a:ext cx="598193" cy="41609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Přímá spojnice se šipkou 21">
            <a:extLst>
              <a:ext uri="{FF2B5EF4-FFF2-40B4-BE49-F238E27FC236}">
                <a16:creationId xmlns:a16="http://schemas.microsoft.com/office/drawing/2014/main" id="{835A7AB5-E24D-C261-D218-661AE19FA128}"/>
              </a:ext>
            </a:extLst>
          </p:cNvPr>
          <p:cNvCxnSpPr>
            <a:cxnSpLocks/>
          </p:cNvCxnSpPr>
          <p:nvPr/>
        </p:nvCxnSpPr>
        <p:spPr>
          <a:xfrm>
            <a:off x="7558314" y="2432583"/>
            <a:ext cx="598193" cy="41609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826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93EE1-D637-0AFE-2844-75D87B6E9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D4F57AE-5DC5-1B4E-333D-AB97D3638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07" y="1580287"/>
            <a:ext cx="8429625" cy="3486150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E5608570-6446-CD4A-2166-17C3DF4E6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5549"/>
            <a:ext cx="8280000" cy="923455"/>
          </a:xfrm>
        </p:spPr>
        <p:txBody>
          <a:bodyPr>
            <a:normAutofit fontScale="90000"/>
          </a:bodyPr>
          <a:lstStyle/>
          <a:p>
            <a:r>
              <a:rPr lang="cs-CZ"/>
              <a:t>MDC </a:t>
            </a:r>
            <a:r>
              <a:rPr lang="cs-CZ">
                <a:solidFill>
                  <a:schemeClr val="accent2"/>
                </a:solidFill>
              </a:rPr>
              <a:t>17</a:t>
            </a:r>
            <a:r>
              <a:rPr lang="cs-CZ"/>
              <a:t> – nemoci krvetvorby a špatně diferencované novotvary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2C726F2-9639-B0FA-7D54-D25C57E09448}"/>
              </a:ext>
            </a:extLst>
          </p:cNvPr>
          <p:cNvSpPr txBox="1"/>
          <p:nvPr/>
        </p:nvSpPr>
        <p:spPr>
          <a:xfrm>
            <a:off x="5901761" y="5283015"/>
            <a:ext cx="97720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cap="small">
                <a:solidFill>
                  <a:schemeClr val="accent2"/>
                </a:solidFill>
              </a:rPr>
              <a:t>+1 631 dní</a:t>
            </a:r>
          </a:p>
        </p:txBody>
      </p:sp>
      <p:sp>
        <p:nvSpPr>
          <p:cNvPr id="8" name="Rovnoramenný trojúhelník 7">
            <a:extLst>
              <a:ext uri="{FF2B5EF4-FFF2-40B4-BE49-F238E27FC236}">
                <a16:creationId xmlns:a16="http://schemas.microsoft.com/office/drawing/2014/main" id="{8107AD0F-EEFC-9FE6-AA6A-5FB228B95D46}"/>
              </a:ext>
            </a:extLst>
          </p:cNvPr>
          <p:cNvSpPr/>
          <p:nvPr/>
        </p:nvSpPr>
        <p:spPr>
          <a:xfrm rot="10800000">
            <a:off x="6254961" y="5104452"/>
            <a:ext cx="238538" cy="138647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objekt pre číslo snímky 2">
            <a:extLst>
              <a:ext uri="{FF2B5EF4-FFF2-40B4-BE49-F238E27FC236}">
                <a16:creationId xmlns:a16="http://schemas.microsoft.com/office/drawing/2014/main" id="{231F9027-B30B-FA22-9643-0082419A0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3998" y="6356350"/>
            <a:ext cx="1008000" cy="360000"/>
          </a:xfrm>
        </p:spPr>
        <p:txBody>
          <a:bodyPr/>
          <a:lstStyle/>
          <a:p>
            <a:fld id="{EEBEA055-6D72-44B7-95E3-4FDC8C920705}" type="slidenum">
              <a:rPr lang="cs-CZ" smtClean="0"/>
              <a:pPr/>
              <a:t>29</a:t>
            </a:fld>
            <a:endParaRPr lang="cs-CZ"/>
          </a:p>
        </p:txBody>
      </p:sp>
      <p:cxnSp>
        <p:nvCxnSpPr>
          <p:cNvPr id="21" name="Přímá spojnice 3">
            <a:extLst>
              <a:ext uri="{FF2B5EF4-FFF2-40B4-BE49-F238E27FC236}">
                <a16:creationId xmlns:a16="http://schemas.microsoft.com/office/drawing/2014/main" id="{E6CA9DF8-0BFA-ED00-A15E-F014F030A228}"/>
              </a:ext>
            </a:extLst>
          </p:cNvPr>
          <p:cNvCxnSpPr>
            <a:cxnSpLocks/>
          </p:cNvCxnSpPr>
          <p:nvPr/>
        </p:nvCxnSpPr>
        <p:spPr>
          <a:xfrm>
            <a:off x="136158" y="4683943"/>
            <a:ext cx="8420421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15">
            <a:extLst>
              <a:ext uri="{FF2B5EF4-FFF2-40B4-BE49-F238E27FC236}">
                <a16:creationId xmlns:a16="http://schemas.microsoft.com/office/drawing/2014/main" id="{C0AA9350-565E-C531-3136-A136BCC53533}"/>
              </a:ext>
            </a:extLst>
          </p:cNvPr>
          <p:cNvSpPr/>
          <p:nvPr/>
        </p:nvSpPr>
        <p:spPr>
          <a:xfrm>
            <a:off x="6164255" y="2761318"/>
            <a:ext cx="419950" cy="230321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CD0B65AC-BF4E-01C2-5799-59C7E29B00CD}"/>
              </a:ext>
            </a:extLst>
          </p:cNvPr>
          <p:cNvSpPr txBox="1"/>
          <p:nvPr/>
        </p:nvSpPr>
        <p:spPr>
          <a:xfrm>
            <a:off x="330831" y="1143316"/>
            <a:ext cx="661150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cs-CZ" cap="small">
                <a:solidFill>
                  <a:schemeClr val="accent3"/>
                </a:solidFill>
              </a:rPr>
              <a:t>DRG skupiny s absolutní odchylkou nad </a:t>
            </a:r>
            <a:r>
              <a:rPr lang="en-US" cap="small">
                <a:solidFill>
                  <a:schemeClr val="accent3"/>
                </a:solidFill>
              </a:rPr>
              <a:t>10</a:t>
            </a:r>
            <a:r>
              <a:rPr lang="cs-CZ" cap="small">
                <a:solidFill>
                  <a:schemeClr val="accent3"/>
                </a:solidFill>
              </a:rPr>
              <a:t>0 dní + příbuzné skupiny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20528F7-B47F-1F08-A523-6966059C2B97}"/>
              </a:ext>
            </a:extLst>
          </p:cNvPr>
          <p:cNvSpPr txBox="1"/>
          <p:nvPr/>
        </p:nvSpPr>
        <p:spPr>
          <a:xfrm>
            <a:off x="7794109" y="5283015"/>
            <a:ext cx="104836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cap="small">
                <a:solidFill>
                  <a:schemeClr val="accent2"/>
                </a:solidFill>
              </a:rPr>
              <a:t>+390 dní IP</a:t>
            </a:r>
          </a:p>
        </p:txBody>
      </p:sp>
      <p:sp>
        <p:nvSpPr>
          <p:cNvPr id="9" name="Rovnoramenný trojúhelník 8">
            <a:extLst>
              <a:ext uri="{FF2B5EF4-FFF2-40B4-BE49-F238E27FC236}">
                <a16:creationId xmlns:a16="http://schemas.microsoft.com/office/drawing/2014/main" id="{096844A8-7CF6-F9F1-CF7C-830E0B694A99}"/>
              </a:ext>
            </a:extLst>
          </p:cNvPr>
          <p:cNvSpPr/>
          <p:nvPr/>
        </p:nvSpPr>
        <p:spPr>
          <a:xfrm rot="10800000">
            <a:off x="8181839" y="5104452"/>
            <a:ext cx="238538" cy="138647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5">
            <a:extLst>
              <a:ext uri="{FF2B5EF4-FFF2-40B4-BE49-F238E27FC236}">
                <a16:creationId xmlns:a16="http://schemas.microsoft.com/office/drawing/2014/main" id="{24B1061A-4DFF-5F96-F62A-47B3A2FB8109}"/>
              </a:ext>
            </a:extLst>
          </p:cNvPr>
          <p:cNvSpPr/>
          <p:nvPr/>
        </p:nvSpPr>
        <p:spPr>
          <a:xfrm>
            <a:off x="8088242" y="2761318"/>
            <a:ext cx="461945" cy="230321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F5F35F8-292B-C3B5-E7C5-AB9D01F0599A}"/>
              </a:ext>
            </a:extLst>
          </p:cNvPr>
          <p:cNvSpPr txBox="1"/>
          <p:nvPr/>
        </p:nvSpPr>
        <p:spPr>
          <a:xfrm>
            <a:off x="117900" y="5647083"/>
            <a:ext cx="8063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/>
              <a:t>Oproti roku 2022 změna klasifikace (jiné rozdělení dle věku a CC skóre, nezohledňována chemoterapie/cílená léčba) -</a:t>
            </a:r>
            <a:r>
              <a:rPr lang="en-GB"/>
              <a:t>&gt; </a:t>
            </a:r>
            <a:r>
              <a:rPr lang="cs-CZ" u="sng"/>
              <a:t>skupiny nelze srovnávat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/>
              <a:t>Za celou MDC 17 pokles odchylky v celkové délce hospitalizace (z 2 100 na 1 600 lůžkodní) i v pobytu na JIP (z -198 na -309 lůžkodní IP)</a:t>
            </a:r>
          </a:p>
        </p:txBody>
      </p:sp>
    </p:spTree>
    <p:extLst>
      <p:ext uri="{BB962C8B-B14F-4D97-AF65-F5344CB8AC3E}">
        <p14:creationId xmlns:p14="http://schemas.microsoft.com/office/powerpoint/2010/main" val="161298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8F7809A-2253-04FE-E178-7F9A4B81E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361" y="1118295"/>
            <a:ext cx="1494194" cy="41992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Porovnání s benchmarkovou hodnotou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3167" y="1688710"/>
            <a:ext cx="3277234" cy="5027639"/>
          </a:xfrm>
        </p:spPr>
        <p:txBody>
          <a:bodyPr>
            <a:normAutofit lnSpcReduction="10000"/>
          </a:bodyPr>
          <a:lstStyle/>
          <a:p>
            <a:pPr algn="r">
              <a:lnSpc>
                <a:spcPct val="80000"/>
              </a:lnSpc>
            </a:pPr>
            <a:r>
              <a:rPr lang="cs-CZ" sz="2200" b="1"/>
              <a:t>FN Brno</a:t>
            </a:r>
          </a:p>
          <a:p>
            <a:pPr algn="r">
              <a:lnSpc>
                <a:spcPct val="80000"/>
              </a:lnSpc>
            </a:pPr>
            <a:r>
              <a:rPr lang="cs-CZ" sz="2200" b="1"/>
              <a:t>FN KV</a:t>
            </a:r>
          </a:p>
          <a:p>
            <a:pPr algn="r">
              <a:lnSpc>
                <a:spcPct val="80000"/>
              </a:lnSpc>
            </a:pPr>
            <a:r>
              <a:rPr lang="cs-CZ" sz="2200" b="1"/>
              <a:t>FN Motol</a:t>
            </a:r>
          </a:p>
          <a:p>
            <a:pPr algn="r">
              <a:lnSpc>
                <a:spcPct val="80000"/>
              </a:lnSpc>
            </a:pPr>
            <a:r>
              <a:rPr lang="cs-CZ" sz="2200" b="1"/>
              <a:t>FN Plzeň</a:t>
            </a:r>
          </a:p>
          <a:p>
            <a:pPr algn="r">
              <a:lnSpc>
                <a:spcPct val="80000"/>
              </a:lnSpc>
            </a:pPr>
            <a:r>
              <a:rPr lang="cs-CZ" sz="2200" b="1"/>
              <a:t>V</a:t>
            </a:r>
            <a:r>
              <a:rPr lang="en-US" sz="2200" b="1"/>
              <a:t>FN </a:t>
            </a:r>
            <a:endParaRPr lang="cs-CZ" sz="2200" b="1"/>
          </a:p>
          <a:p>
            <a:pPr algn="r">
              <a:lnSpc>
                <a:spcPct val="80000"/>
              </a:lnSpc>
            </a:pPr>
            <a:r>
              <a:rPr lang="cs-CZ" sz="2200" b="1"/>
              <a:t>FN Ostrava</a:t>
            </a:r>
          </a:p>
          <a:p>
            <a:pPr algn="r">
              <a:lnSpc>
                <a:spcPct val="80000"/>
              </a:lnSpc>
            </a:pPr>
            <a:r>
              <a:rPr lang="cs-CZ" sz="2200" b="1"/>
              <a:t>FN Bulovka</a:t>
            </a:r>
          </a:p>
          <a:p>
            <a:pPr algn="r">
              <a:lnSpc>
                <a:spcPct val="80000"/>
              </a:lnSpc>
            </a:pPr>
            <a:r>
              <a:rPr lang="cs-CZ" sz="2200" b="1"/>
              <a:t>Homolka</a:t>
            </a:r>
          </a:p>
          <a:p>
            <a:pPr algn="r">
              <a:lnSpc>
                <a:spcPct val="80000"/>
              </a:lnSpc>
            </a:pPr>
            <a:r>
              <a:rPr lang="cs-CZ" sz="2200" b="1"/>
              <a:t>IKEM</a:t>
            </a:r>
          </a:p>
          <a:p>
            <a:pPr algn="r">
              <a:lnSpc>
                <a:spcPct val="80000"/>
              </a:lnSpc>
            </a:pPr>
            <a:r>
              <a:rPr lang="cs-CZ" sz="2200" b="1"/>
              <a:t>ÚVN</a:t>
            </a:r>
          </a:p>
          <a:p>
            <a:pPr algn="r">
              <a:lnSpc>
                <a:spcPct val="80000"/>
              </a:lnSpc>
            </a:pPr>
            <a:endParaRPr lang="cs-CZ" sz="2200" b="1"/>
          </a:p>
          <a:p>
            <a:pPr algn="r">
              <a:lnSpc>
                <a:spcPct val="80000"/>
              </a:lnSpc>
            </a:pPr>
            <a:endParaRPr lang="cs-CZ" sz="2200" b="1"/>
          </a:p>
          <a:p>
            <a:pPr algn="r">
              <a:lnSpc>
                <a:spcPct val="80000"/>
              </a:lnSpc>
            </a:pPr>
            <a:r>
              <a:rPr lang="cs-CZ" sz="2200" b="1"/>
              <a:t>FN Olomouc</a:t>
            </a:r>
          </a:p>
          <a:p>
            <a:endParaRPr lang="cs-CZ" sz="2400" b="1"/>
          </a:p>
        </p:txBody>
      </p:sp>
      <p:sp>
        <p:nvSpPr>
          <p:cNvPr id="6" name="Zaoblený obdélník 5"/>
          <p:cNvSpPr/>
          <p:nvPr/>
        </p:nvSpPr>
        <p:spPr bwMode="auto">
          <a:xfrm>
            <a:off x="391528" y="1454181"/>
            <a:ext cx="3532278" cy="4258862"/>
          </a:xfrm>
          <a:prstGeom prst="roundRect">
            <a:avLst/>
          </a:prstGeom>
          <a:noFill/>
          <a:ln w="38100" cap="flat" cmpd="sng" algn="ctr">
            <a:solidFill>
              <a:srgbClr val="D100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Zaoblený obdélník 7"/>
          <p:cNvSpPr/>
          <p:nvPr/>
        </p:nvSpPr>
        <p:spPr bwMode="auto">
          <a:xfrm>
            <a:off x="434511" y="5967449"/>
            <a:ext cx="3503109" cy="432167"/>
          </a:xfrm>
          <a:prstGeom prst="roundRect">
            <a:avLst/>
          </a:prstGeom>
          <a:noFill/>
          <a:ln w="38100" cap="flat" cmpd="sng" algn="ctr">
            <a:solidFill>
              <a:srgbClr val="3DABE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776293" y="5816830"/>
            <a:ext cx="27057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>
                <a:solidFill>
                  <a:srgbClr val="3DABE6"/>
                </a:solidFill>
                <a:latin typeface="Trebuchet MS" panose="020B0603020202020204" pitchFamily="34" charset="0"/>
              </a:rPr>
              <a:t>Olomouc</a:t>
            </a:r>
          </a:p>
          <a:p>
            <a:pPr algn="ctr"/>
            <a:r>
              <a:rPr lang="cs-CZ" sz="2000" b="1">
                <a:solidFill>
                  <a:schemeClr val="bg2"/>
                </a:solidFill>
                <a:latin typeface="Trebuchet MS" panose="020B0603020202020204" pitchFamily="34" charset="0"/>
              </a:rPr>
              <a:t>(data 2023)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288196" y="1600200"/>
            <a:ext cx="367414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>
                <a:solidFill>
                  <a:srgbClr val="D1000E"/>
                </a:solidFill>
                <a:latin typeface="Trebuchet MS" panose="020B0603020202020204" pitchFamily="34" charset="0"/>
              </a:rPr>
              <a:t>BENCHMARK</a:t>
            </a:r>
          </a:p>
          <a:p>
            <a:pPr algn="ctr"/>
            <a:r>
              <a:rPr lang="cs-CZ" sz="3200" b="1">
                <a:solidFill>
                  <a:srgbClr val="D1000E"/>
                </a:solidFill>
                <a:latin typeface="Trebuchet MS" panose="020B0603020202020204" pitchFamily="34" charset="0"/>
              </a:rPr>
              <a:t>PRO Olomouc</a:t>
            </a:r>
            <a:endParaRPr lang="cs-CZ" sz="3200" b="1">
              <a:solidFill>
                <a:srgbClr val="D1000E"/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  <a:p>
            <a:pPr algn="ctr"/>
            <a:r>
              <a:rPr lang="cs-CZ" sz="2400" b="1">
                <a:solidFill>
                  <a:schemeClr val="bg2"/>
                </a:solidFill>
                <a:latin typeface="Trebuchet MS" panose="020B0603020202020204" pitchFamily="34" charset="0"/>
              </a:rPr>
              <a:t>(data 2023)</a:t>
            </a:r>
          </a:p>
          <a:p>
            <a:pPr algn="ctr"/>
            <a:endParaRPr lang="cs-CZ" sz="3200" b="1">
              <a:solidFill>
                <a:srgbClr val="D1000E"/>
              </a:solidFill>
              <a:latin typeface="Trebuchet MS" panose="020B0603020202020204" pitchFamily="34" charset="0"/>
            </a:endParaRPr>
          </a:p>
          <a:p>
            <a:pPr algn="ctr"/>
            <a:endParaRPr lang="cs-CZ" sz="3200" b="1">
              <a:solidFill>
                <a:srgbClr val="D1000E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3" name="Přímá spojnice se šipkou 12"/>
          <p:cNvCxnSpPr>
            <a:cxnSpLocks/>
            <a:endCxn id="10" idx="0"/>
          </p:cNvCxnSpPr>
          <p:nvPr/>
        </p:nvCxnSpPr>
        <p:spPr bwMode="auto">
          <a:xfrm>
            <a:off x="7129153" y="3068960"/>
            <a:ext cx="1" cy="274787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BDCF00"/>
            </a:solidFill>
            <a:prstDash val="sysDash"/>
            <a:round/>
            <a:headEnd type="triangle"/>
            <a:tailEnd type="triangle"/>
          </a:ln>
          <a:effectLst/>
        </p:spPr>
      </p:cxnSp>
      <p:sp>
        <p:nvSpPr>
          <p:cNvPr id="11" name="TextovéPole 10"/>
          <p:cNvSpPr txBox="1"/>
          <p:nvPr/>
        </p:nvSpPr>
        <p:spPr>
          <a:xfrm rot="18363086">
            <a:off x="-802251" y="2138655"/>
            <a:ext cx="4066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>
                <a:solidFill>
                  <a:srgbClr val="D1000E"/>
                </a:solidFill>
                <a:latin typeface="Trebuchet MS" panose="020B0603020202020204" pitchFamily="34" charset="0"/>
              </a:rPr>
              <a:t>PRŮMĚR</a:t>
            </a:r>
          </a:p>
        </p:txBody>
      </p:sp>
      <p:sp>
        <p:nvSpPr>
          <p:cNvPr id="14" name="Zástupný objekt pre číslo snímky 2">
            <a:extLst>
              <a:ext uri="{FF2B5EF4-FFF2-40B4-BE49-F238E27FC236}">
                <a16:creationId xmlns:a16="http://schemas.microsoft.com/office/drawing/2014/main" id="{C5F598BE-AB4C-4822-86A9-82EABFC0C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3998" y="6356350"/>
            <a:ext cx="1008000" cy="360000"/>
          </a:xfrm>
        </p:spPr>
        <p:txBody>
          <a:bodyPr/>
          <a:lstStyle/>
          <a:p>
            <a:fld id="{EEBEA055-6D72-44B7-95E3-4FDC8C920705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DB2E0EAE-B6BC-490B-AE0E-BF55FFB1966E}"/>
              </a:ext>
            </a:extLst>
          </p:cNvPr>
          <p:cNvSpPr txBox="1"/>
          <p:nvPr/>
        </p:nvSpPr>
        <p:spPr>
          <a:xfrm>
            <a:off x="1777034" y="6451805"/>
            <a:ext cx="424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/>
              <a:t>Počet případů NEM: 51 197</a:t>
            </a:r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3316990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F1F2B-E872-FD23-D6EB-036FE0EF5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29CD78CB-3BA3-730D-B5D0-C8DA34BF6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47" y="1534118"/>
            <a:ext cx="8696510" cy="4513158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65123168-F2DC-5417-F929-EB393CE65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5549"/>
            <a:ext cx="8280000" cy="923455"/>
          </a:xfrm>
        </p:spPr>
        <p:txBody>
          <a:bodyPr>
            <a:normAutofit/>
          </a:bodyPr>
          <a:lstStyle/>
          <a:p>
            <a:r>
              <a:rPr lang="cs-CZ"/>
              <a:t>Ostatní MDC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70FF667-6503-B6C9-1CBB-A6A79FD9FE27}"/>
              </a:ext>
            </a:extLst>
          </p:cNvPr>
          <p:cNvSpPr txBox="1"/>
          <p:nvPr/>
        </p:nvSpPr>
        <p:spPr>
          <a:xfrm>
            <a:off x="6314551" y="6233624"/>
            <a:ext cx="103908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cap="small">
                <a:solidFill>
                  <a:schemeClr val="accent2"/>
                </a:solidFill>
              </a:rPr>
              <a:t>+2 366 dní</a:t>
            </a:r>
          </a:p>
        </p:txBody>
      </p:sp>
      <p:sp>
        <p:nvSpPr>
          <p:cNvPr id="8" name="Rovnoramenný trojúhelník 7">
            <a:extLst>
              <a:ext uri="{FF2B5EF4-FFF2-40B4-BE49-F238E27FC236}">
                <a16:creationId xmlns:a16="http://schemas.microsoft.com/office/drawing/2014/main" id="{842DE1AD-73FE-8742-597D-D515A24BE157}"/>
              </a:ext>
            </a:extLst>
          </p:cNvPr>
          <p:cNvSpPr/>
          <p:nvPr/>
        </p:nvSpPr>
        <p:spPr>
          <a:xfrm rot="10800000">
            <a:off x="6707629" y="6064114"/>
            <a:ext cx="238538" cy="138647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15">
            <a:extLst>
              <a:ext uri="{FF2B5EF4-FFF2-40B4-BE49-F238E27FC236}">
                <a16:creationId xmlns:a16="http://schemas.microsoft.com/office/drawing/2014/main" id="{4F4EFBE9-D3DF-D53F-3D4B-78C5DDE72492}"/>
              </a:ext>
            </a:extLst>
          </p:cNvPr>
          <p:cNvSpPr/>
          <p:nvPr/>
        </p:nvSpPr>
        <p:spPr>
          <a:xfrm>
            <a:off x="6610560" y="4472415"/>
            <a:ext cx="396822" cy="156083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72D2717B-6936-6533-3070-04B0BC0CEF7B}"/>
              </a:ext>
            </a:extLst>
          </p:cNvPr>
          <p:cNvSpPr txBox="1"/>
          <p:nvPr/>
        </p:nvSpPr>
        <p:spPr>
          <a:xfrm>
            <a:off x="204086" y="998468"/>
            <a:ext cx="847452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cs-CZ" cap="small">
                <a:solidFill>
                  <a:schemeClr val="accent3"/>
                </a:solidFill>
              </a:rPr>
              <a:t>DRG skupiny s absolutní odchylkou nad </a:t>
            </a:r>
            <a:r>
              <a:rPr lang="en-US" cap="small">
                <a:solidFill>
                  <a:schemeClr val="accent3"/>
                </a:solidFill>
              </a:rPr>
              <a:t>10</a:t>
            </a:r>
            <a:r>
              <a:rPr lang="cs-CZ" cap="small">
                <a:solidFill>
                  <a:schemeClr val="accent3"/>
                </a:solidFill>
              </a:rPr>
              <a:t>0 dní celkem nebo na JIP + příbuzné skupiny</a:t>
            </a:r>
          </a:p>
        </p:txBody>
      </p:sp>
      <p:sp>
        <p:nvSpPr>
          <p:cNvPr id="4" name="Obdélník 15">
            <a:extLst>
              <a:ext uri="{FF2B5EF4-FFF2-40B4-BE49-F238E27FC236}">
                <a16:creationId xmlns:a16="http://schemas.microsoft.com/office/drawing/2014/main" id="{C1F8D9D9-A541-12A2-CC78-3DBC77CDD3B9}"/>
              </a:ext>
            </a:extLst>
          </p:cNvPr>
          <p:cNvSpPr/>
          <p:nvPr/>
        </p:nvSpPr>
        <p:spPr>
          <a:xfrm>
            <a:off x="6610560" y="3938261"/>
            <a:ext cx="396822" cy="34906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15">
            <a:extLst>
              <a:ext uri="{FF2B5EF4-FFF2-40B4-BE49-F238E27FC236}">
                <a16:creationId xmlns:a16="http://schemas.microsoft.com/office/drawing/2014/main" id="{406235FB-F390-9B9E-1911-B378677083F7}"/>
              </a:ext>
            </a:extLst>
          </p:cNvPr>
          <p:cNvSpPr/>
          <p:nvPr/>
        </p:nvSpPr>
        <p:spPr>
          <a:xfrm>
            <a:off x="6609051" y="2712262"/>
            <a:ext cx="396822" cy="89101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5">
            <a:extLst>
              <a:ext uri="{FF2B5EF4-FFF2-40B4-BE49-F238E27FC236}">
                <a16:creationId xmlns:a16="http://schemas.microsoft.com/office/drawing/2014/main" id="{4A65935D-45F8-96FF-64B9-A5DFC176B6EC}"/>
              </a:ext>
            </a:extLst>
          </p:cNvPr>
          <p:cNvSpPr/>
          <p:nvPr/>
        </p:nvSpPr>
        <p:spPr>
          <a:xfrm>
            <a:off x="8381377" y="3063861"/>
            <a:ext cx="396822" cy="89101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5">
            <a:extLst>
              <a:ext uri="{FF2B5EF4-FFF2-40B4-BE49-F238E27FC236}">
                <a16:creationId xmlns:a16="http://schemas.microsoft.com/office/drawing/2014/main" id="{0EF53852-5A02-1BF7-D745-B21285EFEC14}"/>
              </a:ext>
            </a:extLst>
          </p:cNvPr>
          <p:cNvSpPr/>
          <p:nvPr/>
        </p:nvSpPr>
        <p:spPr>
          <a:xfrm>
            <a:off x="8381377" y="2361858"/>
            <a:ext cx="396822" cy="35040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5">
            <a:extLst>
              <a:ext uri="{FF2B5EF4-FFF2-40B4-BE49-F238E27FC236}">
                <a16:creationId xmlns:a16="http://schemas.microsoft.com/office/drawing/2014/main" id="{AD21C741-FE6F-E17B-8EA4-3717C25BCEF7}"/>
              </a:ext>
            </a:extLst>
          </p:cNvPr>
          <p:cNvSpPr/>
          <p:nvPr/>
        </p:nvSpPr>
        <p:spPr>
          <a:xfrm>
            <a:off x="8381377" y="4306480"/>
            <a:ext cx="396822" cy="16593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F1CA8A94-B6FC-B981-BAEA-551873E7ADA2}"/>
              </a:ext>
            </a:extLst>
          </p:cNvPr>
          <p:cNvSpPr txBox="1"/>
          <p:nvPr/>
        </p:nvSpPr>
        <p:spPr>
          <a:xfrm>
            <a:off x="7805482" y="6233624"/>
            <a:ext cx="103908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cap="small">
                <a:solidFill>
                  <a:schemeClr val="accent2"/>
                </a:solidFill>
              </a:rPr>
              <a:t>+469 dní IP</a:t>
            </a:r>
          </a:p>
        </p:txBody>
      </p:sp>
      <p:sp>
        <p:nvSpPr>
          <p:cNvPr id="16" name="Rovnoramenný trojúhelník 15">
            <a:extLst>
              <a:ext uri="{FF2B5EF4-FFF2-40B4-BE49-F238E27FC236}">
                <a16:creationId xmlns:a16="http://schemas.microsoft.com/office/drawing/2014/main" id="{C8F8D2F2-D838-8F56-B97F-B93079D665B8}"/>
              </a:ext>
            </a:extLst>
          </p:cNvPr>
          <p:cNvSpPr/>
          <p:nvPr/>
        </p:nvSpPr>
        <p:spPr>
          <a:xfrm rot="10800000">
            <a:off x="8453439" y="6064114"/>
            <a:ext cx="238538" cy="138647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5">
            <a:extLst>
              <a:ext uri="{FF2B5EF4-FFF2-40B4-BE49-F238E27FC236}">
                <a16:creationId xmlns:a16="http://schemas.microsoft.com/office/drawing/2014/main" id="{716670B2-4B71-4C75-3845-60469887C893}"/>
              </a:ext>
            </a:extLst>
          </p:cNvPr>
          <p:cNvSpPr txBox="1"/>
          <p:nvPr/>
        </p:nvSpPr>
        <p:spPr>
          <a:xfrm>
            <a:off x="832921" y="6220568"/>
            <a:ext cx="918934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sz="1200">
                <a:solidFill>
                  <a:schemeClr val="bg1"/>
                </a:solidFill>
              </a:rPr>
              <a:t>MDC 06+07</a:t>
            </a:r>
          </a:p>
        </p:txBody>
      </p:sp>
      <p:cxnSp>
        <p:nvCxnSpPr>
          <p:cNvPr id="18" name="Přímá spojnice 12">
            <a:extLst>
              <a:ext uri="{FF2B5EF4-FFF2-40B4-BE49-F238E27FC236}">
                <a16:creationId xmlns:a16="http://schemas.microsoft.com/office/drawing/2014/main" id="{5A5D7CB2-E0D6-C8DC-EFA4-2ABFE5AD2DC9}"/>
              </a:ext>
            </a:extLst>
          </p:cNvPr>
          <p:cNvCxnSpPr>
            <a:cxnSpLocks/>
          </p:cNvCxnSpPr>
          <p:nvPr/>
        </p:nvCxnSpPr>
        <p:spPr>
          <a:xfrm>
            <a:off x="89350" y="4634329"/>
            <a:ext cx="0" cy="701469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2">
            <a:extLst>
              <a:ext uri="{FF2B5EF4-FFF2-40B4-BE49-F238E27FC236}">
                <a16:creationId xmlns:a16="http://schemas.microsoft.com/office/drawing/2014/main" id="{E0F46552-B300-DA44-D99C-2447C7DF7B5B}"/>
              </a:ext>
            </a:extLst>
          </p:cNvPr>
          <p:cNvCxnSpPr>
            <a:cxnSpLocks/>
          </p:cNvCxnSpPr>
          <p:nvPr/>
        </p:nvCxnSpPr>
        <p:spPr>
          <a:xfrm>
            <a:off x="89350" y="5331071"/>
            <a:ext cx="0" cy="702827"/>
          </a:xfrm>
          <a:prstGeom prst="line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15">
            <a:extLst>
              <a:ext uri="{FF2B5EF4-FFF2-40B4-BE49-F238E27FC236}">
                <a16:creationId xmlns:a16="http://schemas.microsoft.com/office/drawing/2014/main" id="{D8DD2B1B-F177-1AFD-81BD-0AA6B65F7C7B}"/>
              </a:ext>
            </a:extLst>
          </p:cNvPr>
          <p:cNvSpPr txBox="1"/>
          <p:nvPr/>
        </p:nvSpPr>
        <p:spPr>
          <a:xfrm>
            <a:off x="2428367" y="6220568"/>
            <a:ext cx="918933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sz="1200">
                <a:solidFill>
                  <a:schemeClr val="bg1"/>
                </a:solidFill>
              </a:rPr>
              <a:t>MDC 13+14</a:t>
            </a:r>
          </a:p>
        </p:txBody>
      </p:sp>
      <p:sp>
        <p:nvSpPr>
          <p:cNvPr id="24" name="TextovéPole 15">
            <a:extLst>
              <a:ext uri="{FF2B5EF4-FFF2-40B4-BE49-F238E27FC236}">
                <a16:creationId xmlns:a16="http://schemas.microsoft.com/office/drawing/2014/main" id="{0D85E223-70A0-4019-A34F-D5087D371435}"/>
              </a:ext>
            </a:extLst>
          </p:cNvPr>
          <p:cNvSpPr txBox="1"/>
          <p:nvPr/>
        </p:nvSpPr>
        <p:spPr>
          <a:xfrm>
            <a:off x="1751855" y="6220568"/>
            <a:ext cx="681134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cs-CZ" sz="1200">
                <a:solidFill>
                  <a:schemeClr val="bg1"/>
                </a:solidFill>
              </a:rPr>
              <a:t>MDC 08</a:t>
            </a:r>
          </a:p>
        </p:txBody>
      </p:sp>
      <p:sp>
        <p:nvSpPr>
          <p:cNvPr id="25" name="TextovéPole 15">
            <a:extLst>
              <a:ext uri="{FF2B5EF4-FFF2-40B4-BE49-F238E27FC236}">
                <a16:creationId xmlns:a16="http://schemas.microsoft.com/office/drawing/2014/main" id="{BA2963E6-1DEF-F490-6528-91000745A185}"/>
              </a:ext>
            </a:extLst>
          </p:cNvPr>
          <p:cNvSpPr txBox="1"/>
          <p:nvPr/>
        </p:nvSpPr>
        <p:spPr>
          <a:xfrm>
            <a:off x="3347300" y="6220568"/>
            <a:ext cx="6811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>
                <a:solidFill>
                  <a:schemeClr val="bg1"/>
                </a:solidFill>
              </a:rPr>
              <a:t>MDC 18</a:t>
            </a:r>
          </a:p>
        </p:txBody>
      </p:sp>
      <p:cxnSp>
        <p:nvCxnSpPr>
          <p:cNvPr id="26" name="Přímá spojnice 12">
            <a:extLst>
              <a:ext uri="{FF2B5EF4-FFF2-40B4-BE49-F238E27FC236}">
                <a16:creationId xmlns:a16="http://schemas.microsoft.com/office/drawing/2014/main" id="{EA17B3F1-6704-4A35-3E5D-EAF922C68EF2}"/>
              </a:ext>
            </a:extLst>
          </p:cNvPr>
          <p:cNvCxnSpPr>
            <a:cxnSpLocks/>
          </p:cNvCxnSpPr>
          <p:nvPr/>
        </p:nvCxnSpPr>
        <p:spPr>
          <a:xfrm>
            <a:off x="89350" y="3413855"/>
            <a:ext cx="0" cy="900995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12">
            <a:extLst>
              <a:ext uri="{FF2B5EF4-FFF2-40B4-BE49-F238E27FC236}">
                <a16:creationId xmlns:a16="http://schemas.microsoft.com/office/drawing/2014/main" id="{A8DA1455-3370-30CD-E36D-342183EA95C3}"/>
              </a:ext>
            </a:extLst>
          </p:cNvPr>
          <p:cNvCxnSpPr>
            <a:cxnSpLocks/>
          </p:cNvCxnSpPr>
          <p:nvPr/>
        </p:nvCxnSpPr>
        <p:spPr>
          <a:xfrm>
            <a:off x="89350" y="2715136"/>
            <a:ext cx="0" cy="702827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5">
            <a:extLst>
              <a:ext uri="{FF2B5EF4-FFF2-40B4-BE49-F238E27FC236}">
                <a16:creationId xmlns:a16="http://schemas.microsoft.com/office/drawing/2014/main" id="{5B821E10-69AF-292E-E1CC-1CCABD5E1744}"/>
              </a:ext>
            </a:extLst>
          </p:cNvPr>
          <p:cNvSpPr/>
          <p:nvPr/>
        </p:nvSpPr>
        <p:spPr>
          <a:xfrm>
            <a:off x="108846" y="3974201"/>
            <a:ext cx="6018683" cy="14585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9844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E8520-D395-EA12-0D97-3BD8AEFF3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43BFD8F-F538-C394-7127-A05C6F107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394" y="2231811"/>
            <a:ext cx="5508810" cy="3962368"/>
          </a:xfrm>
          <a:prstGeom prst="rect">
            <a:avLst/>
          </a:prstGeom>
        </p:spPr>
      </p:pic>
      <p:graphicFrame>
        <p:nvGraphicFramePr>
          <p:cNvPr id="20" name="Tabulka 11">
            <a:extLst>
              <a:ext uri="{FF2B5EF4-FFF2-40B4-BE49-F238E27FC236}">
                <a16:creationId xmlns:a16="http://schemas.microsoft.com/office/drawing/2014/main" id="{D0984608-1BF4-B2F6-297A-B2D45ACBFA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990041"/>
              </p:ext>
            </p:extLst>
          </p:nvPr>
        </p:nvGraphicFramePr>
        <p:xfrm>
          <a:off x="120770" y="1736197"/>
          <a:ext cx="8659245" cy="40435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6060">
                  <a:extLst>
                    <a:ext uri="{9D8B030D-6E8A-4147-A177-3AD203B41FA5}">
                      <a16:colId xmlns:a16="http://schemas.microsoft.com/office/drawing/2014/main" val="3160995065"/>
                    </a:ext>
                  </a:extLst>
                </a:gridCol>
                <a:gridCol w="528626">
                  <a:extLst>
                    <a:ext uri="{9D8B030D-6E8A-4147-A177-3AD203B41FA5}">
                      <a16:colId xmlns:a16="http://schemas.microsoft.com/office/drawing/2014/main" val="3607558426"/>
                    </a:ext>
                  </a:extLst>
                </a:gridCol>
                <a:gridCol w="2741970">
                  <a:extLst>
                    <a:ext uri="{9D8B030D-6E8A-4147-A177-3AD203B41FA5}">
                      <a16:colId xmlns:a16="http://schemas.microsoft.com/office/drawing/2014/main" val="2261760541"/>
                    </a:ext>
                  </a:extLst>
                </a:gridCol>
                <a:gridCol w="2442589">
                  <a:extLst>
                    <a:ext uri="{9D8B030D-6E8A-4147-A177-3AD203B41FA5}">
                      <a16:colId xmlns:a16="http://schemas.microsoft.com/office/drawing/2014/main" val="2294088386"/>
                    </a:ext>
                  </a:extLst>
                </a:gridCol>
              </a:tblGrid>
              <a:tr h="690465">
                <a:tc>
                  <a:txBody>
                    <a:bodyPr/>
                    <a:lstStyle/>
                    <a:p>
                      <a:pPr algn="l" fontAlgn="ctr"/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3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Počet</a:t>
                      </a:r>
                      <a:br>
                        <a:rPr lang="cs-CZ" sz="1400" b="0" i="1" u="none" strike="noStrike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</a:br>
                      <a:r>
                        <a:rPr lang="cs-CZ" sz="1400" b="0" i="1" u="none" strike="noStrike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FNOL 2023</a:t>
                      </a:r>
                    </a:p>
                  </a:txBody>
                  <a:tcPr marL="9525" marR="9525" marT="93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Průměrná délka hospitalizace</a:t>
                      </a:r>
                      <a:endParaRPr lang="cs-CZ" sz="17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352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Průměrná odchylka</a:t>
                      </a:r>
                    </a:p>
                  </a:txBody>
                  <a:tcPr marL="9525" marR="9525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1650543"/>
                  </a:ext>
                </a:extLst>
              </a:tr>
              <a:tr h="670707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07-M02-01 - Opakovaný endoskopický nebo radiologický výkon pro onem. hepatobil. soustavy nebo slinivky břišní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chemeClr val="accent5"/>
                          </a:solidFill>
                          <a:effectLst/>
                          <a:latin typeface="+mj-lt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352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9835680"/>
                  </a:ext>
                </a:extLst>
              </a:tr>
              <a:tr h="68100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08-I05-07 - Implantace cervikokapitální endoprotézy kyčle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0" i="0" u="none" strike="noStrike" kern="1200">
                          <a:solidFill>
                            <a:schemeClr val="accent5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352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824041"/>
                  </a:ext>
                </a:extLst>
              </a:tr>
              <a:tr h="66423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08-K08-00 - Jiná onemocnění páteře a bolest zad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0" i="0" u="none" strike="noStrike" kern="1200">
                          <a:solidFill>
                            <a:schemeClr val="accent5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352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969651"/>
                  </a:ext>
                </a:extLst>
              </a:tr>
              <a:tr h="67286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12-I03-01 - Roboticky asistované odstranění prostaty bez mízních uzlin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0" i="0" u="none" strike="noStrike" kern="1200">
                          <a:solidFill>
                            <a:schemeClr val="accent5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352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285371"/>
                  </a:ext>
                </a:extLst>
              </a:tr>
              <a:tr h="66423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18-K02-03 - Bakteriální, mykotické a parazitární nemoci nezařazené jinde u pacientů s CC=0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0" i="0" u="none" strike="noStrike" kern="1200">
                          <a:solidFill>
                            <a:schemeClr val="accent5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352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656759"/>
                  </a:ext>
                </a:extLst>
              </a:tr>
            </a:tbl>
          </a:graphicData>
        </a:graphic>
      </p:graphicFrame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73E584-9A9C-5608-1E74-3CED139F3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A055-6D72-44B7-95E3-4FDC8C920705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2BE378B-AB3D-7EB2-537A-194C2497AFDB}"/>
              </a:ext>
            </a:extLst>
          </p:cNvPr>
          <p:cNvSpPr/>
          <p:nvPr/>
        </p:nvSpPr>
        <p:spPr>
          <a:xfrm>
            <a:off x="533400" y="1085171"/>
            <a:ext cx="3264035" cy="461665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cs-CZ" sz="2400" b="1">
                <a:solidFill>
                  <a:schemeClr val="bg1"/>
                </a:solidFill>
                <a:latin typeface="+mn-lt"/>
              </a:rPr>
              <a:t>MEZIROČNÍ SROVNÁNÍ</a:t>
            </a:r>
          </a:p>
        </p:txBody>
      </p:sp>
      <p:sp>
        <p:nvSpPr>
          <p:cNvPr id="17" name="Obdélník 15">
            <a:extLst>
              <a:ext uri="{FF2B5EF4-FFF2-40B4-BE49-F238E27FC236}">
                <a16:creationId xmlns:a16="http://schemas.microsoft.com/office/drawing/2014/main" id="{ACF63C47-8B98-F760-4223-28251184351E}"/>
              </a:ext>
            </a:extLst>
          </p:cNvPr>
          <p:cNvSpPr/>
          <p:nvPr/>
        </p:nvSpPr>
        <p:spPr>
          <a:xfrm>
            <a:off x="5958964" y="6355452"/>
            <a:ext cx="917687" cy="27699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 fontAlgn="ctr"/>
            <a:r>
              <a:rPr lang="cs-CZ" sz="1200">
                <a:solidFill>
                  <a:schemeClr val="accent2"/>
                </a:solidFill>
              </a:rPr>
              <a:t>POČET DNÍ</a:t>
            </a:r>
          </a:p>
        </p:txBody>
      </p:sp>
      <p:cxnSp>
        <p:nvCxnSpPr>
          <p:cNvPr id="18" name="Přímá spojnice se šipkou 22">
            <a:extLst>
              <a:ext uri="{FF2B5EF4-FFF2-40B4-BE49-F238E27FC236}">
                <a16:creationId xmlns:a16="http://schemas.microsoft.com/office/drawing/2014/main" id="{3BB5BD07-713A-FFD7-4B2D-ADA2CF69520F}"/>
              </a:ext>
            </a:extLst>
          </p:cNvPr>
          <p:cNvCxnSpPr>
            <a:cxnSpLocks/>
          </p:cNvCxnSpPr>
          <p:nvPr/>
        </p:nvCxnSpPr>
        <p:spPr>
          <a:xfrm flipV="1">
            <a:off x="6419390" y="6066026"/>
            <a:ext cx="576013" cy="256304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21">
            <a:extLst>
              <a:ext uri="{FF2B5EF4-FFF2-40B4-BE49-F238E27FC236}">
                <a16:creationId xmlns:a16="http://schemas.microsoft.com/office/drawing/2014/main" id="{6EB6F1B9-C60A-73F7-2689-A26EA36A3A2C}"/>
              </a:ext>
            </a:extLst>
          </p:cNvPr>
          <p:cNvCxnSpPr>
            <a:cxnSpLocks/>
          </p:cNvCxnSpPr>
          <p:nvPr/>
        </p:nvCxnSpPr>
        <p:spPr>
          <a:xfrm flipH="1" flipV="1">
            <a:off x="5738570" y="6099148"/>
            <a:ext cx="679238" cy="223182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30DF1C4-060C-C663-D684-38D8E9A2D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5549"/>
            <a:ext cx="8280000" cy="923455"/>
          </a:xfrm>
        </p:spPr>
        <p:txBody>
          <a:bodyPr>
            <a:normAutofit/>
          </a:bodyPr>
          <a:lstStyle/>
          <a:p>
            <a:r>
              <a:rPr lang="cs-CZ"/>
              <a:t>Ostatní MDC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Obdélník 10">
            <a:extLst>
              <a:ext uri="{FF2B5EF4-FFF2-40B4-BE49-F238E27FC236}">
                <a16:creationId xmlns:a16="http://schemas.microsoft.com/office/drawing/2014/main" id="{CDC6D72D-5DDB-0C85-D3E1-775994554DC0}"/>
              </a:ext>
            </a:extLst>
          </p:cNvPr>
          <p:cNvSpPr/>
          <p:nvPr/>
        </p:nvSpPr>
        <p:spPr>
          <a:xfrm>
            <a:off x="6794412" y="851851"/>
            <a:ext cx="1863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>
                <a:solidFill>
                  <a:schemeClr val="accent5"/>
                </a:solidFill>
                <a:latin typeface="+mn-lt"/>
              </a:rPr>
              <a:t>NAD 18 LET</a:t>
            </a:r>
          </a:p>
        </p:txBody>
      </p:sp>
      <p:cxnSp>
        <p:nvCxnSpPr>
          <p:cNvPr id="4" name="Přímá spojnice se šipkou 21">
            <a:extLst>
              <a:ext uri="{FF2B5EF4-FFF2-40B4-BE49-F238E27FC236}">
                <a16:creationId xmlns:a16="http://schemas.microsoft.com/office/drawing/2014/main" id="{D8809F38-0EEC-BF04-081D-8D37845B56BD}"/>
              </a:ext>
            </a:extLst>
          </p:cNvPr>
          <p:cNvCxnSpPr>
            <a:cxnSpLocks/>
          </p:cNvCxnSpPr>
          <p:nvPr/>
        </p:nvCxnSpPr>
        <p:spPr>
          <a:xfrm>
            <a:off x="7467779" y="3181759"/>
            <a:ext cx="671286" cy="140863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140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D842B-03C8-41F0-91A9-43F9A9FBA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DOLNÍ A HORNÍ OUTLIEŘI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815C764-615B-4E0A-BC96-266F779572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76572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9F2F108-3031-7512-DF33-6351A17FF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14" y="1814212"/>
            <a:ext cx="8649984" cy="4143705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90B23836-ED22-48D8-BFF1-8BCB27B0A5D3}"/>
              </a:ext>
            </a:extLst>
          </p:cNvPr>
          <p:cNvSpPr txBox="1"/>
          <p:nvPr/>
        </p:nvSpPr>
        <p:spPr>
          <a:xfrm>
            <a:off x="1449778" y="1397521"/>
            <a:ext cx="1270903" cy="3353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cs-CZ" cap="small">
              <a:solidFill>
                <a:schemeClr val="accent3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623918E-F5A4-4768-8A98-18A785C8A1D9}"/>
              </a:ext>
            </a:extLst>
          </p:cNvPr>
          <p:cNvSpPr txBox="1"/>
          <p:nvPr/>
        </p:nvSpPr>
        <p:spPr>
          <a:xfrm>
            <a:off x="128335" y="1380103"/>
            <a:ext cx="3706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/>
              <a:t>Srovnání s </a:t>
            </a:r>
            <a:r>
              <a:rPr lang="cs-CZ">
                <a:solidFill>
                  <a:schemeClr val="accent4"/>
                </a:solidFill>
              </a:rPr>
              <a:t>číselníkovou</a:t>
            </a:r>
            <a:r>
              <a:rPr lang="cs-CZ"/>
              <a:t> hodnotou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AB92350-6D04-43D4-8AD9-A35D90BBD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Skupiny s podílem </a:t>
            </a:r>
            <a:r>
              <a:rPr lang="cs-CZ">
                <a:solidFill>
                  <a:schemeClr val="accent2"/>
                </a:solidFill>
              </a:rPr>
              <a:t>dolních</a:t>
            </a:r>
            <a:r>
              <a:rPr lang="cs-CZ"/>
              <a:t> </a:t>
            </a:r>
            <a:r>
              <a:rPr lang="cs-CZ" err="1"/>
              <a:t>outlierů</a:t>
            </a:r>
            <a:r>
              <a:rPr lang="cs-CZ"/>
              <a:t> v nemocnici nad 20 % případů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CC21B557-141E-4324-8653-ED129AC39BAD}"/>
              </a:ext>
            </a:extLst>
          </p:cNvPr>
          <p:cNvCxnSpPr>
            <a:cxnSpLocks/>
          </p:cNvCxnSpPr>
          <p:nvPr/>
        </p:nvCxnSpPr>
        <p:spPr>
          <a:xfrm>
            <a:off x="6844444" y="1678563"/>
            <a:ext cx="0" cy="939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9BD97CD0-DD6E-4538-9314-0022C1C485E7}"/>
              </a:ext>
            </a:extLst>
          </p:cNvPr>
          <p:cNvCxnSpPr>
            <a:cxnSpLocks/>
          </p:cNvCxnSpPr>
          <p:nvPr/>
        </p:nvCxnSpPr>
        <p:spPr>
          <a:xfrm>
            <a:off x="4717718" y="1688830"/>
            <a:ext cx="0" cy="940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FE2317CB-E064-482F-A417-BA409F6FDA11}"/>
              </a:ext>
            </a:extLst>
          </p:cNvPr>
          <p:cNvSpPr txBox="1"/>
          <p:nvPr/>
        </p:nvSpPr>
        <p:spPr>
          <a:xfrm>
            <a:off x="4401972" y="1386940"/>
            <a:ext cx="933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>
                <a:solidFill>
                  <a:schemeClr val="accent2"/>
                </a:solidFill>
              </a:rPr>
              <a:t>ALOS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F2BB7556-A0A2-4855-BC4B-CA4A7890A0C0}"/>
              </a:ext>
            </a:extLst>
          </p:cNvPr>
          <p:cNvSpPr txBox="1"/>
          <p:nvPr/>
        </p:nvSpPr>
        <p:spPr>
          <a:xfrm>
            <a:off x="6282165" y="1368564"/>
            <a:ext cx="1750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>
                <a:solidFill>
                  <a:schemeClr val="accent2"/>
                </a:solidFill>
              </a:rPr>
              <a:t>Dolní </a:t>
            </a:r>
            <a:r>
              <a:rPr lang="cs-CZ" sz="1600" err="1">
                <a:solidFill>
                  <a:schemeClr val="accent2"/>
                </a:solidFill>
              </a:rPr>
              <a:t>trimpoint</a:t>
            </a:r>
            <a:endParaRPr lang="cs-CZ" sz="1600">
              <a:solidFill>
                <a:schemeClr val="accent2"/>
              </a:solidFill>
            </a:endParaRPr>
          </a:p>
        </p:txBody>
      </p:sp>
      <p:sp>
        <p:nvSpPr>
          <p:cNvPr id="27" name="TextovéPole 15">
            <a:extLst>
              <a:ext uri="{FF2B5EF4-FFF2-40B4-BE49-F238E27FC236}">
                <a16:creationId xmlns:a16="http://schemas.microsoft.com/office/drawing/2014/main" id="{BFE71A47-CE4A-4FB3-BC58-B44297A56834}"/>
              </a:ext>
            </a:extLst>
          </p:cNvPr>
          <p:cNvSpPr txBox="1"/>
          <p:nvPr/>
        </p:nvSpPr>
        <p:spPr>
          <a:xfrm>
            <a:off x="6794832" y="6154233"/>
            <a:ext cx="160727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cap="small">
                <a:solidFill>
                  <a:schemeClr val="accent2"/>
                </a:solidFill>
              </a:rPr>
              <a:t>-120 j. cm oproti BEN</a:t>
            </a:r>
          </a:p>
        </p:txBody>
      </p:sp>
      <p:sp>
        <p:nvSpPr>
          <p:cNvPr id="28" name="Rovnoramenný trojúhelník 16">
            <a:extLst>
              <a:ext uri="{FF2B5EF4-FFF2-40B4-BE49-F238E27FC236}">
                <a16:creationId xmlns:a16="http://schemas.microsoft.com/office/drawing/2014/main" id="{F8188EE0-221A-44CB-8F01-B518E855F57F}"/>
              </a:ext>
            </a:extLst>
          </p:cNvPr>
          <p:cNvSpPr/>
          <p:nvPr/>
        </p:nvSpPr>
        <p:spPr>
          <a:xfrm rot="10800000">
            <a:off x="7952578" y="5981356"/>
            <a:ext cx="238538" cy="138647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6"/>
              </a:solidFill>
            </a:endParaRPr>
          </a:p>
        </p:txBody>
      </p:sp>
      <p:sp>
        <p:nvSpPr>
          <p:cNvPr id="29" name="Obdélník 19">
            <a:extLst>
              <a:ext uri="{FF2B5EF4-FFF2-40B4-BE49-F238E27FC236}">
                <a16:creationId xmlns:a16="http://schemas.microsoft.com/office/drawing/2014/main" id="{4CF8E8AA-FBBD-4B94-BD19-7DE7E66B597A}"/>
              </a:ext>
            </a:extLst>
          </p:cNvPr>
          <p:cNvSpPr/>
          <p:nvPr/>
        </p:nvSpPr>
        <p:spPr>
          <a:xfrm>
            <a:off x="7855688" y="2671666"/>
            <a:ext cx="378000" cy="327187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15">
            <a:extLst>
              <a:ext uri="{FF2B5EF4-FFF2-40B4-BE49-F238E27FC236}">
                <a16:creationId xmlns:a16="http://schemas.microsoft.com/office/drawing/2014/main" id="{6E7A512A-C49F-49AB-18CE-8AAAF50057A8}"/>
              </a:ext>
            </a:extLst>
          </p:cNvPr>
          <p:cNvSpPr txBox="1"/>
          <p:nvPr/>
        </p:nvSpPr>
        <p:spPr>
          <a:xfrm>
            <a:off x="6933910" y="6540882"/>
            <a:ext cx="190065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cap="small">
                <a:solidFill>
                  <a:schemeClr val="accent2"/>
                </a:solidFill>
              </a:rPr>
              <a:t>-187 j. cm oproti číselníku</a:t>
            </a:r>
          </a:p>
        </p:txBody>
      </p:sp>
      <p:sp>
        <p:nvSpPr>
          <p:cNvPr id="11" name="Obdélník 19">
            <a:extLst>
              <a:ext uri="{FF2B5EF4-FFF2-40B4-BE49-F238E27FC236}">
                <a16:creationId xmlns:a16="http://schemas.microsoft.com/office/drawing/2014/main" id="{B804A5E8-7DBD-6532-8F4A-1F593348816F}"/>
              </a:ext>
            </a:extLst>
          </p:cNvPr>
          <p:cNvSpPr/>
          <p:nvPr/>
        </p:nvSpPr>
        <p:spPr>
          <a:xfrm>
            <a:off x="8342312" y="2671666"/>
            <a:ext cx="421721" cy="326380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7E9678A6-BB61-7821-33EB-B3782A56FFEA}"/>
              </a:ext>
            </a:extLst>
          </p:cNvPr>
          <p:cNvCxnSpPr>
            <a:cxnSpLocks/>
          </p:cNvCxnSpPr>
          <p:nvPr/>
        </p:nvCxnSpPr>
        <p:spPr>
          <a:xfrm>
            <a:off x="8553172" y="5987548"/>
            <a:ext cx="0" cy="553334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A3ED8522-B366-FE01-D8EF-CD1070B7DD5F}"/>
              </a:ext>
            </a:extLst>
          </p:cNvPr>
          <p:cNvSpPr txBox="1"/>
          <p:nvPr/>
        </p:nvSpPr>
        <p:spPr>
          <a:xfrm>
            <a:off x="283858" y="6176517"/>
            <a:ext cx="3323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>
                <a:solidFill>
                  <a:schemeClr val="accent2"/>
                </a:solidFill>
              </a:rPr>
              <a:t>Skupiny zařazené od roku 2025 do režimu jednodenní péče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1A95249-6B17-5714-8124-B1C43BB119EA}"/>
              </a:ext>
            </a:extLst>
          </p:cNvPr>
          <p:cNvSpPr/>
          <p:nvPr/>
        </p:nvSpPr>
        <p:spPr>
          <a:xfrm>
            <a:off x="156521" y="4052133"/>
            <a:ext cx="3361380" cy="691091"/>
          </a:xfrm>
          <a:prstGeom prst="rect">
            <a:avLst/>
          </a:prstGeom>
          <a:noFill/>
          <a:ln w="254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nice 6">
            <a:extLst>
              <a:ext uri="{FF2B5EF4-FFF2-40B4-BE49-F238E27FC236}">
                <a16:creationId xmlns:a16="http://schemas.microsoft.com/office/drawing/2014/main" id="{D151A45C-5253-06AC-4854-9A834686859A}"/>
              </a:ext>
            </a:extLst>
          </p:cNvPr>
          <p:cNvCxnSpPr>
            <a:cxnSpLocks/>
          </p:cNvCxnSpPr>
          <p:nvPr/>
        </p:nvCxnSpPr>
        <p:spPr>
          <a:xfrm>
            <a:off x="110370" y="3002164"/>
            <a:ext cx="0" cy="2506799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3">
            <a:extLst>
              <a:ext uri="{FF2B5EF4-FFF2-40B4-BE49-F238E27FC236}">
                <a16:creationId xmlns:a16="http://schemas.microsoft.com/office/drawing/2014/main" id="{858DA0D2-7A3C-7948-5A44-B29438CC5177}"/>
              </a:ext>
            </a:extLst>
          </p:cNvPr>
          <p:cNvSpPr txBox="1"/>
          <p:nvPr/>
        </p:nvSpPr>
        <p:spPr>
          <a:xfrm>
            <a:off x="7140404" y="960902"/>
            <a:ext cx="17232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>
                <a:solidFill>
                  <a:schemeClr val="accent3"/>
                </a:solidFill>
              </a:rPr>
              <a:t>Paušální úhrada</a:t>
            </a:r>
          </a:p>
        </p:txBody>
      </p:sp>
      <p:cxnSp>
        <p:nvCxnSpPr>
          <p:cNvPr id="20" name="Přímá spojnice 12">
            <a:extLst>
              <a:ext uri="{FF2B5EF4-FFF2-40B4-BE49-F238E27FC236}">
                <a16:creationId xmlns:a16="http://schemas.microsoft.com/office/drawing/2014/main" id="{1CB5E9F2-99FE-72DD-F8CC-EE4A69C93387}"/>
              </a:ext>
            </a:extLst>
          </p:cNvPr>
          <p:cNvCxnSpPr>
            <a:cxnSpLocks/>
          </p:cNvCxnSpPr>
          <p:nvPr/>
        </p:nvCxnSpPr>
        <p:spPr>
          <a:xfrm>
            <a:off x="7140404" y="1014662"/>
            <a:ext cx="0" cy="21226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3">
            <a:extLst>
              <a:ext uri="{FF2B5EF4-FFF2-40B4-BE49-F238E27FC236}">
                <a16:creationId xmlns:a16="http://schemas.microsoft.com/office/drawing/2014/main" id="{C496B124-F092-9E69-EA40-472A46F532A3}"/>
              </a:ext>
            </a:extLst>
          </p:cNvPr>
          <p:cNvSpPr txBox="1"/>
          <p:nvPr/>
        </p:nvSpPr>
        <p:spPr>
          <a:xfrm>
            <a:off x="7140409" y="708251"/>
            <a:ext cx="17232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500" err="1">
                <a:solidFill>
                  <a:schemeClr val="accent1"/>
                </a:solidFill>
              </a:rPr>
              <a:t>Bezlimitní</a:t>
            </a:r>
            <a:r>
              <a:rPr lang="sk-SK" sz="1500">
                <a:solidFill>
                  <a:schemeClr val="accent1"/>
                </a:solidFill>
              </a:rPr>
              <a:t> úhrada</a:t>
            </a:r>
            <a:endParaRPr lang="cs-CZ" sz="1500">
              <a:solidFill>
                <a:schemeClr val="accent1"/>
              </a:solidFill>
            </a:endParaRPr>
          </a:p>
        </p:txBody>
      </p:sp>
      <p:cxnSp>
        <p:nvCxnSpPr>
          <p:cNvPr id="22" name="Přímá spojnice 12">
            <a:extLst>
              <a:ext uri="{FF2B5EF4-FFF2-40B4-BE49-F238E27FC236}">
                <a16:creationId xmlns:a16="http://schemas.microsoft.com/office/drawing/2014/main" id="{1A7B76BA-4906-00B1-1BAF-4BBD5D45C6D4}"/>
              </a:ext>
            </a:extLst>
          </p:cNvPr>
          <p:cNvCxnSpPr>
            <a:cxnSpLocks/>
          </p:cNvCxnSpPr>
          <p:nvPr/>
        </p:nvCxnSpPr>
        <p:spPr>
          <a:xfrm>
            <a:off x="7140410" y="762011"/>
            <a:ext cx="0" cy="21226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vnoramenný trojúhelník 27">
            <a:extLst>
              <a:ext uri="{FF2B5EF4-FFF2-40B4-BE49-F238E27FC236}">
                <a16:creationId xmlns:a16="http://schemas.microsoft.com/office/drawing/2014/main" id="{54E5C1C7-A846-8BCB-A68D-E5157657D22F}"/>
              </a:ext>
            </a:extLst>
          </p:cNvPr>
          <p:cNvSpPr/>
          <p:nvPr/>
        </p:nvSpPr>
        <p:spPr>
          <a:xfrm rot="10800000">
            <a:off x="6240771" y="5987397"/>
            <a:ext cx="238538" cy="138647"/>
          </a:xfrm>
          <a:prstGeom prst="triangl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18">
            <a:extLst>
              <a:ext uri="{FF2B5EF4-FFF2-40B4-BE49-F238E27FC236}">
                <a16:creationId xmlns:a16="http://schemas.microsoft.com/office/drawing/2014/main" id="{3F4BC014-B84D-05D9-1E70-62722C6C6D8E}"/>
              </a:ext>
            </a:extLst>
          </p:cNvPr>
          <p:cNvSpPr/>
          <p:nvPr/>
        </p:nvSpPr>
        <p:spPr>
          <a:xfrm>
            <a:off x="6169766" y="2672647"/>
            <a:ext cx="380548" cy="3271873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TextovéPole 7">
            <a:extLst>
              <a:ext uri="{FF2B5EF4-FFF2-40B4-BE49-F238E27FC236}">
                <a16:creationId xmlns:a16="http://schemas.microsoft.com/office/drawing/2014/main" id="{2295B9F6-EBDE-087A-FB5B-6A114C7BC9A7}"/>
              </a:ext>
            </a:extLst>
          </p:cNvPr>
          <p:cNvSpPr txBox="1"/>
          <p:nvPr/>
        </p:nvSpPr>
        <p:spPr>
          <a:xfrm>
            <a:off x="5851556" y="6159715"/>
            <a:ext cx="83845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cap="small">
                <a:solidFill>
                  <a:schemeClr val="accent6"/>
                </a:solidFill>
              </a:rPr>
              <a:t>-1 558 dní</a:t>
            </a:r>
          </a:p>
        </p:txBody>
      </p:sp>
      <p:cxnSp>
        <p:nvCxnSpPr>
          <p:cNvPr id="17" name="Přímá spojnice 12">
            <a:extLst>
              <a:ext uri="{FF2B5EF4-FFF2-40B4-BE49-F238E27FC236}">
                <a16:creationId xmlns:a16="http://schemas.microsoft.com/office/drawing/2014/main" id="{6990D633-13F1-2FD4-C756-93D25D368C98}"/>
              </a:ext>
            </a:extLst>
          </p:cNvPr>
          <p:cNvCxnSpPr>
            <a:cxnSpLocks/>
          </p:cNvCxnSpPr>
          <p:nvPr/>
        </p:nvCxnSpPr>
        <p:spPr>
          <a:xfrm>
            <a:off x="110370" y="2659737"/>
            <a:ext cx="0" cy="51408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12">
            <a:extLst>
              <a:ext uri="{FF2B5EF4-FFF2-40B4-BE49-F238E27FC236}">
                <a16:creationId xmlns:a16="http://schemas.microsoft.com/office/drawing/2014/main" id="{E23EFAC2-9273-28BF-03A2-072050BF22B2}"/>
              </a:ext>
            </a:extLst>
          </p:cNvPr>
          <p:cNvCxnSpPr>
            <a:cxnSpLocks/>
          </p:cNvCxnSpPr>
          <p:nvPr/>
        </p:nvCxnSpPr>
        <p:spPr>
          <a:xfrm>
            <a:off x="110370" y="5246507"/>
            <a:ext cx="0" cy="69800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12">
            <a:extLst>
              <a:ext uri="{FF2B5EF4-FFF2-40B4-BE49-F238E27FC236}">
                <a16:creationId xmlns:a16="http://schemas.microsoft.com/office/drawing/2014/main" id="{95F559FB-0577-7613-BC7D-AFAFD48A69B3}"/>
              </a:ext>
            </a:extLst>
          </p:cNvPr>
          <p:cNvCxnSpPr>
            <a:cxnSpLocks/>
          </p:cNvCxnSpPr>
          <p:nvPr/>
        </p:nvCxnSpPr>
        <p:spPr>
          <a:xfrm>
            <a:off x="110370" y="3695109"/>
            <a:ext cx="0" cy="69109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F12091C0-8333-621E-96E8-3B4067C44CE7}"/>
              </a:ext>
            </a:extLst>
          </p:cNvPr>
          <p:cNvCxnSpPr/>
          <p:nvPr/>
        </p:nvCxnSpPr>
        <p:spPr>
          <a:xfrm flipV="1">
            <a:off x="2501900" y="4743224"/>
            <a:ext cx="0" cy="1433293"/>
          </a:xfrm>
          <a:prstGeom prst="straightConnector1">
            <a:avLst/>
          </a:prstGeom>
          <a:ln w="9525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2047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8F8E3-635C-3EBA-B937-63DA388B8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7DFD0DCE-64A6-B567-2E4F-346BC5E33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21" y="1816768"/>
            <a:ext cx="8649984" cy="3640273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6E21BBC-497E-6D33-5D2E-4E780CB8CBE7}"/>
              </a:ext>
            </a:extLst>
          </p:cNvPr>
          <p:cNvSpPr txBox="1"/>
          <p:nvPr/>
        </p:nvSpPr>
        <p:spPr>
          <a:xfrm>
            <a:off x="1449778" y="1397521"/>
            <a:ext cx="1270903" cy="3353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cs-CZ" cap="small">
              <a:solidFill>
                <a:schemeClr val="accent3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4689F00-CCC6-1C87-D2CC-611F6BA0E661}"/>
              </a:ext>
            </a:extLst>
          </p:cNvPr>
          <p:cNvSpPr txBox="1"/>
          <p:nvPr/>
        </p:nvSpPr>
        <p:spPr>
          <a:xfrm>
            <a:off x="128335" y="1380103"/>
            <a:ext cx="3706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/>
              <a:t>Srovnání s </a:t>
            </a:r>
            <a:r>
              <a:rPr lang="cs-CZ">
                <a:solidFill>
                  <a:schemeClr val="accent4"/>
                </a:solidFill>
              </a:rPr>
              <a:t>číselníkovou</a:t>
            </a:r>
            <a:r>
              <a:rPr lang="cs-CZ"/>
              <a:t> hodnotou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BC87EE0-A22E-8457-0E95-88957910A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Skupiny s podílem </a:t>
            </a:r>
            <a:r>
              <a:rPr lang="cs-CZ">
                <a:solidFill>
                  <a:schemeClr val="accent2"/>
                </a:solidFill>
              </a:rPr>
              <a:t>horních</a:t>
            </a:r>
            <a:r>
              <a:rPr lang="cs-CZ"/>
              <a:t> </a:t>
            </a:r>
            <a:r>
              <a:rPr lang="cs-CZ" err="1"/>
              <a:t>outlierů</a:t>
            </a:r>
            <a:r>
              <a:rPr lang="cs-CZ"/>
              <a:t> v nemocnici nad 15 % případů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06ED4CDF-B053-F4E0-B238-5AAFA6F8555E}"/>
              </a:ext>
            </a:extLst>
          </p:cNvPr>
          <p:cNvCxnSpPr>
            <a:cxnSpLocks/>
          </p:cNvCxnSpPr>
          <p:nvPr/>
        </p:nvCxnSpPr>
        <p:spPr>
          <a:xfrm>
            <a:off x="6844444" y="1678563"/>
            <a:ext cx="0" cy="939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10222BD3-B07F-E560-C1B5-9AFF235DE354}"/>
              </a:ext>
            </a:extLst>
          </p:cNvPr>
          <p:cNvCxnSpPr>
            <a:cxnSpLocks/>
          </p:cNvCxnSpPr>
          <p:nvPr/>
        </p:nvCxnSpPr>
        <p:spPr>
          <a:xfrm>
            <a:off x="4717718" y="1688830"/>
            <a:ext cx="0" cy="940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463E1E5-1287-7A46-7CD8-A841D60849F3}"/>
              </a:ext>
            </a:extLst>
          </p:cNvPr>
          <p:cNvSpPr txBox="1"/>
          <p:nvPr/>
        </p:nvSpPr>
        <p:spPr>
          <a:xfrm>
            <a:off x="4401972" y="1386940"/>
            <a:ext cx="933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>
                <a:solidFill>
                  <a:schemeClr val="accent2"/>
                </a:solidFill>
              </a:rPr>
              <a:t>ALOS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FE63F7F1-C1E9-FC20-A35D-55BF75588000}"/>
              </a:ext>
            </a:extLst>
          </p:cNvPr>
          <p:cNvSpPr txBox="1"/>
          <p:nvPr/>
        </p:nvSpPr>
        <p:spPr>
          <a:xfrm>
            <a:off x="6282165" y="1368564"/>
            <a:ext cx="1750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>
                <a:solidFill>
                  <a:schemeClr val="accent2"/>
                </a:solidFill>
              </a:rPr>
              <a:t>Horní </a:t>
            </a:r>
            <a:r>
              <a:rPr lang="cs-CZ" sz="1600" err="1">
                <a:solidFill>
                  <a:schemeClr val="accent2"/>
                </a:solidFill>
              </a:rPr>
              <a:t>trimpoint</a:t>
            </a:r>
            <a:endParaRPr lang="cs-CZ" sz="1600">
              <a:solidFill>
                <a:schemeClr val="accent2"/>
              </a:solidFill>
            </a:endParaRPr>
          </a:p>
        </p:txBody>
      </p:sp>
      <p:cxnSp>
        <p:nvCxnSpPr>
          <p:cNvPr id="14" name="Přímá spojnice 6">
            <a:extLst>
              <a:ext uri="{FF2B5EF4-FFF2-40B4-BE49-F238E27FC236}">
                <a16:creationId xmlns:a16="http://schemas.microsoft.com/office/drawing/2014/main" id="{D6BF111F-AE9B-9C59-91D2-57AB1A41B406}"/>
              </a:ext>
            </a:extLst>
          </p:cNvPr>
          <p:cNvCxnSpPr>
            <a:cxnSpLocks/>
          </p:cNvCxnSpPr>
          <p:nvPr/>
        </p:nvCxnSpPr>
        <p:spPr>
          <a:xfrm>
            <a:off x="110370" y="2663863"/>
            <a:ext cx="0" cy="2785054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3">
            <a:extLst>
              <a:ext uri="{FF2B5EF4-FFF2-40B4-BE49-F238E27FC236}">
                <a16:creationId xmlns:a16="http://schemas.microsoft.com/office/drawing/2014/main" id="{08955E6F-CB40-F3A0-EDA7-56AD422915EF}"/>
              </a:ext>
            </a:extLst>
          </p:cNvPr>
          <p:cNvSpPr txBox="1"/>
          <p:nvPr/>
        </p:nvSpPr>
        <p:spPr>
          <a:xfrm>
            <a:off x="7140404" y="960902"/>
            <a:ext cx="17232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>
                <a:solidFill>
                  <a:schemeClr val="accent3"/>
                </a:solidFill>
              </a:rPr>
              <a:t>Paušální úhrada</a:t>
            </a:r>
          </a:p>
        </p:txBody>
      </p:sp>
      <p:cxnSp>
        <p:nvCxnSpPr>
          <p:cNvPr id="20" name="Přímá spojnice 12">
            <a:extLst>
              <a:ext uri="{FF2B5EF4-FFF2-40B4-BE49-F238E27FC236}">
                <a16:creationId xmlns:a16="http://schemas.microsoft.com/office/drawing/2014/main" id="{2932B3D8-A56D-43E3-AEDA-8B61F83360A1}"/>
              </a:ext>
            </a:extLst>
          </p:cNvPr>
          <p:cNvCxnSpPr>
            <a:cxnSpLocks/>
          </p:cNvCxnSpPr>
          <p:nvPr/>
        </p:nvCxnSpPr>
        <p:spPr>
          <a:xfrm>
            <a:off x="7140404" y="1014662"/>
            <a:ext cx="0" cy="21226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3">
            <a:extLst>
              <a:ext uri="{FF2B5EF4-FFF2-40B4-BE49-F238E27FC236}">
                <a16:creationId xmlns:a16="http://schemas.microsoft.com/office/drawing/2014/main" id="{DE10009D-FFDC-D495-19A1-3C6082DE0C6E}"/>
              </a:ext>
            </a:extLst>
          </p:cNvPr>
          <p:cNvSpPr txBox="1"/>
          <p:nvPr/>
        </p:nvSpPr>
        <p:spPr>
          <a:xfrm>
            <a:off x="7140409" y="708251"/>
            <a:ext cx="17232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500" err="1">
                <a:solidFill>
                  <a:schemeClr val="accent1"/>
                </a:solidFill>
              </a:rPr>
              <a:t>Bezlimitní</a:t>
            </a:r>
            <a:r>
              <a:rPr lang="sk-SK" sz="1500">
                <a:solidFill>
                  <a:schemeClr val="accent1"/>
                </a:solidFill>
              </a:rPr>
              <a:t> úhrada</a:t>
            </a:r>
            <a:endParaRPr lang="cs-CZ" sz="1500">
              <a:solidFill>
                <a:schemeClr val="accent1"/>
              </a:solidFill>
            </a:endParaRPr>
          </a:p>
        </p:txBody>
      </p:sp>
      <p:cxnSp>
        <p:nvCxnSpPr>
          <p:cNvPr id="22" name="Přímá spojnice 12">
            <a:extLst>
              <a:ext uri="{FF2B5EF4-FFF2-40B4-BE49-F238E27FC236}">
                <a16:creationId xmlns:a16="http://schemas.microsoft.com/office/drawing/2014/main" id="{E34774B4-09F4-59F9-BE2B-50A8AE6A8D67}"/>
              </a:ext>
            </a:extLst>
          </p:cNvPr>
          <p:cNvCxnSpPr>
            <a:cxnSpLocks/>
          </p:cNvCxnSpPr>
          <p:nvPr/>
        </p:nvCxnSpPr>
        <p:spPr>
          <a:xfrm>
            <a:off x="7140410" y="762011"/>
            <a:ext cx="0" cy="21226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2">
            <a:extLst>
              <a:ext uri="{FF2B5EF4-FFF2-40B4-BE49-F238E27FC236}">
                <a16:creationId xmlns:a16="http://schemas.microsoft.com/office/drawing/2014/main" id="{86E960C4-ED10-C0C0-E69C-7B002DA85428}"/>
              </a:ext>
            </a:extLst>
          </p:cNvPr>
          <p:cNvCxnSpPr>
            <a:cxnSpLocks/>
          </p:cNvCxnSpPr>
          <p:nvPr/>
        </p:nvCxnSpPr>
        <p:spPr>
          <a:xfrm>
            <a:off x="110370" y="3360286"/>
            <a:ext cx="0" cy="34965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12">
            <a:extLst>
              <a:ext uri="{FF2B5EF4-FFF2-40B4-BE49-F238E27FC236}">
                <a16:creationId xmlns:a16="http://schemas.microsoft.com/office/drawing/2014/main" id="{AED5A10A-DF9B-13F9-5685-73518ECF0CAD}"/>
              </a:ext>
            </a:extLst>
          </p:cNvPr>
          <p:cNvCxnSpPr>
            <a:cxnSpLocks/>
          </p:cNvCxnSpPr>
          <p:nvPr/>
        </p:nvCxnSpPr>
        <p:spPr>
          <a:xfrm>
            <a:off x="110370" y="3879537"/>
            <a:ext cx="0" cy="1229454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5">
            <a:extLst>
              <a:ext uri="{FF2B5EF4-FFF2-40B4-BE49-F238E27FC236}">
                <a16:creationId xmlns:a16="http://schemas.microsoft.com/office/drawing/2014/main" id="{BFF5021C-7C41-05AB-2690-9E2D364D0648}"/>
              </a:ext>
            </a:extLst>
          </p:cNvPr>
          <p:cNvSpPr txBox="1"/>
          <p:nvPr/>
        </p:nvSpPr>
        <p:spPr>
          <a:xfrm>
            <a:off x="6852231" y="5640759"/>
            <a:ext cx="15600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cap="small">
                <a:solidFill>
                  <a:schemeClr val="accent6"/>
                </a:solidFill>
              </a:rPr>
              <a:t>+77 j. cm oproti BEN</a:t>
            </a:r>
          </a:p>
        </p:txBody>
      </p:sp>
      <p:sp>
        <p:nvSpPr>
          <p:cNvPr id="25" name="Rovnoramenný trojúhelník 16">
            <a:extLst>
              <a:ext uri="{FF2B5EF4-FFF2-40B4-BE49-F238E27FC236}">
                <a16:creationId xmlns:a16="http://schemas.microsoft.com/office/drawing/2014/main" id="{2A5F67CF-E8F8-752D-2F4A-07371BD88843}"/>
              </a:ext>
            </a:extLst>
          </p:cNvPr>
          <p:cNvSpPr/>
          <p:nvPr/>
        </p:nvSpPr>
        <p:spPr>
          <a:xfrm rot="10800000">
            <a:off x="7946110" y="5476034"/>
            <a:ext cx="238538" cy="138647"/>
          </a:xfrm>
          <a:prstGeom prst="triangl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6"/>
              </a:solidFill>
            </a:endParaRPr>
          </a:p>
        </p:txBody>
      </p:sp>
      <p:sp>
        <p:nvSpPr>
          <p:cNvPr id="30" name="Obdélník 19">
            <a:extLst>
              <a:ext uri="{FF2B5EF4-FFF2-40B4-BE49-F238E27FC236}">
                <a16:creationId xmlns:a16="http://schemas.microsoft.com/office/drawing/2014/main" id="{6E1E39DC-BE52-89DD-94B2-CA7077EA0007}"/>
              </a:ext>
            </a:extLst>
          </p:cNvPr>
          <p:cNvSpPr/>
          <p:nvPr/>
        </p:nvSpPr>
        <p:spPr>
          <a:xfrm>
            <a:off x="7842887" y="2659738"/>
            <a:ext cx="414000" cy="2774354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TextovéPole 15">
            <a:extLst>
              <a:ext uri="{FF2B5EF4-FFF2-40B4-BE49-F238E27FC236}">
                <a16:creationId xmlns:a16="http://schemas.microsoft.com/office/drawing/2014/main" id="{BDEF46CA-9849-1893-A6C4-037583FC019D}"/>
              </a:ext>
            </a:extLst>
          </p:cNvPr>
          <p:cNvSpPr txBox="1"/>
          <p:nvPr/>
        </p:nvSpPr>
        <p:spPr>
          <a:xfrm>
            <a:off x="6964541" y="6092121"/>
            <a:ext cx="184475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cap="small">
                <a:solidFill>
                  <a:schemeClr val="accent6"/>
                </a:solidFill>
              </a:rPr>
              <a:t>+54 j. cm oproti číselníku</a:t>
            </a:r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2B05A169-E2FA-28FB-512E-988580F90527}"/>
              </a:ext>
            </a:extLst>
          </p:cNvPr>
          <p:cNvSpPr/>
          <p:nvPr/>
        </p:nvSpPr>
        <p:spPr>
          <a:xfrm>
            <a:off x="8337075" y="2659738"/>
            <a:ext cx="411396" cy="277435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3" name="Přímá spojnice se šipkou 32">
            <a:extLst>
              <a:ext uri="{FF2B5EF4-FFF2-40B4-BE49-F238E27FC236}">
                <a16:creationId xmlns:a16="http://schemas.microsoft.com/office/drawing/2014/main" id="{0E42812A-8919-CB54-B75E-B5C1D4302A8A}"/>
              </a:ext>
            </a:extLst>
          </p:cNvPr>
          <p:cNvCxnSpPr>
            <a:cxnSpLocks/>
          </p:cNvCxnSpPr>
          <p:nvPr/>
        </p:nvCxnSpPr>
        <p:spPr>
          <a:xfrm>
            <a:off x="8585257" y="5485871"/>
            <a:ext cx="0" cy="585423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15">
            <a:extLst>
              <a:ext uri="{FF2B5EF4-FFF2-40B4-BE49-F238E27FC236}">
                <a16:creationId xmlns:a16="http://schemas.microsoft.com/office/drawing/2014/main" id="{D53BD920-D593-7804-9FD2-541265C58EE4}"/>
              </a:ext>
            </a:extLst>
          </p:cNvPr>
          <p:cNvSpPr txBox="1"/>
          <p:nvPr/>
        </p:nvSpPr>
        <p:spPr>
          <a:xfrm>
            <a:off x="5699733" y="5640758"/>
            <a:ext cx="99180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cap="small">
                <a:solidFill>
                  <a:schemeClr val="accent2"/>
                </a:solidFill>
              </a:rPr>
              <a:t>+1 332 dní</a:t>
            </a:r>
          </a:p>
        </p:txBody>
      </p:sp>
      <p:sp>
        <p:nvSpPr>
          <p:cNvPr id="38" name="Rovnoramenný trojúhelník 16">
            <a:extLst>
              <a:ext uri="{FF2B5EF4-FFF2-40B4-BE49-F238E27FC236}">
                <a16:creationId xmlns:a16="http://schemas.microsoft.com/office/drawing/2014/main" id="{5A527EA6-CC56-3B31-3CC1-3B3A113BA485}"/>
              </a:ext>
            </a:extLst>
          </p:cNvPr>
          <p:cNvSpPr/>
          <p:nvPr/>
        </p:nvSpPr>
        <p:spPr>
          <a:xfrm rot="10800000">
            <a:off x="6250239" y="5472673"/>
            <a:ext cx="238538" cy="138647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6"/>
              </a:solidFill>
            </a:endParaRPr>
          </a:p>
        </p:txBody>
      </p:sp>
      <p:sp>
        <p:nvSpPr>
          <p:cNvPr id="39" name="Obdélník 19">
            <a:extLst>
              <a:ext uri="{FF2B5EF4-FFF2-40B4-BE49-F238E27FC236}">
                <a16:creationId xmlns:a16="http://schemas.microsoft.com/office/drawing/2014/main" id="{0B2CCF13-D8B3-82C0-6EEB-8C81BEB5410C}"/>
              </a:ext>
            </a:extLst>
          </p:cNvPr>
          <p:cNvSpPr/>
          <p:nvPr/>
        </p:nvSpPr>
        <p:spPr>
          <a:xfrm>
            <a:off x="6183181" y="2659737"/>
            <a:ext cx="372655" cy="277435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TextovéPole 13">
            <a:extLst>
              <a:ext uri="{FF2B5EF4-FFF2-40B4-BE49-F238E27FC236}">
                <a16:creationId xmlns:a16="http://schemas.microsoft.com/office/drawing/2014/main" id="{F3E925FF-5624-4086-F445-287AFE9C37EB}"/>
              </a:ext>
            </a:extLst>
          </p:cNvPr>
          <p:cNvSpPr txBox="1"/>
          <p:nvPr/>
        </p:nvSpPr>
        <p:spPr>
          <a:xfrm>
            <a:off x="604013" y="6071294"/>
            <a:ext cx="5267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/>
              <a:t>Výnos za 54 jednotek </a:t>
            </a:r>
            <a:r>
              <a:rPr lang="cs-CZ" sz="1400" err="1"/>
              <a:t>casemixu</a:t>
            </a:r>
            <a:r>
              <a:rPr lang="cs-CZ" sz="1400"/>
              <a:t> je přibližně </a:t>
            </a:r>
            <a:r>
              <a:rPr lang="cs-CZ" sz="1400" b="1"/>
              <a:t>3,7 mil. Kč </a:t>
            </a:r>
            <a:r>
              <a:rPr lang="cs-CZ" sz="1400"/>
              <a:t>(při centrální základní sazbě CZ-DRG v roce 2023 = 68 460 Kč)</a:t>
            </a:r>
          </a:p>
        </p:txBody>
      </p:sp>
      <p:sp>
        <p:nvSpPr>
          <p:cNvPr id="41" name="Zástupný symbol pro číslo snímku 2">
            <a:extLst>
              <a:ext uri="{FF2B5EF4-FFF2-40B4-BE49-F238E27FC236}">
                <a16:creationId xmlns:a16="http://schemas.microsoft.com/office/drawing/2014/main" id="{E7BD4AA8-B6F3-8181-2F7B-6CBC889CF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3998" y="6356350"/>
            <a:ext cx="1008000" cy="360000"/>
          </a:xfrm>
        </p:spPr>
        <p:txBody>
          <a:bodyPr/>
          <a:lstStyle/>
          <a:p>
            <a:fld id="{EEBEA055-6D72-44B7-95E3-4FDC8C920705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26696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4A203D-10F0-4B9A-9942-CA2A8C552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NÁKLADY NA MATERIÁL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E55BA7A-510D-4800-8D62-C07405D87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07725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7881AC6-6738-5D64-CDE8-34B5489DA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16" y="1590996"/>
            <a:ext cx="8582025" cy="3782235"/>
          </a:xfrm>
          <a:prstGeom prst="rect">
            <a:avLst/>
          </a:prstGeom>
        </p:spPr>
      </p:pic>
      <p:sp>
        <p:nvSpPr>
          <p:cNvPr id="6" name="Nadpis 3">
            <a:extLst>
              <a:ext uri="{FF2B5EF4-FFF2-40B4-BE49-F238E27FC236}">
                <a16:creationId xmlns:a16="http://schemas.microsoft.com/office/drawing/2014/main" id="{3EF2C1AE-86DF-4907-B92F-64C544B50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5549"/>
            <a:ext cx="8280000" cy="923455"/>
          </a:xfrm>
        </p:spPr>
        <p:txBody>
          <a:bodyPr>
            <a:normAutofit fontScale="90000"/>
          </a:bodyPr>
          <a:lstStyle/>
          <a:p>
            <a:r>
              <a:rPr lang="cs-CZ"/>
              <a:t>Náklady na </a:t>
            </a:r>
            <a:r>
              <a:rPr lang="cs-CZ">
                <a:solidFill>
                  <a:schemeClr val="accent2"/>
                </a:solidFill>
              </a:rPr>
              <a:t>materiál ZUM</a:t>
            </a:r>
            <a:br>
              <a:rPr lang="cs-CZ">
                <a:solidFill>
                  <a:schemeClr val="accent2"/>
                </a:solidFill>
              </a:rPr>
            </a:br>
            <a:r>
              <a:rPr lang="cs-CZ"/>
              <a:t>MDC</a:t>
            </a:r>
            <a:r>
              <a:rPr lang="cs-CZ">
                <a:solidFill>
                  <a:schemeClr val="accent2"/>
                </a:solidFill>
              </a:rPr>
              <a:t> 05 </a:t>
            </a:r>
            <a:r>
              <a:rPr lang="cs-CZ"/>
              <a:t>- oběhový systém</a:t>
            </a:r>
          </a:p>
        </p:txBody>
      </p:sp>
      <p:sp>
        <p:nvSpPr>
          <p:cNvPr id="11" name="Zástupný objekt pre číslo snímky 2">
            <a:extLst>
              <a:ext uri="{FF2B5EF4-FFF2-40B4-BE49-F238E27FC236}">
                <a16:creationId xmlns:a16="http://schemas.microsoft.com/office/drawing/2014/main" id="{EEA14D2F-0554-2371-3192-5E3D2AFC4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47741" y="6349716"/>
            <a:ext cx="1008000" cy="360000"/>
          </a:xfrm>
        </p:spPr>
        <p:txBody>
          <a:bodyPr/>
          <a:lstStyle/>
          <a:p>
            <a:fld id="{EEBEA055-6D72-44B7-95E3-4FDC8C920705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99FE1CA-B7F4-5779-FBF3-E8CEB2AF0617}"/>
              </a:ext>
            </a:extLst>
          </p:cNvPr>
          <p:cNvSpPr txBox="1"/>
          <p:nvPr/>
        </p:nvSpPr>
        <p:spPr>
          <a:xfrm>
            <a:off x="8104402" y="5595543"/>
            <a:ext cx="73010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cap="small">
                <a:solidFill>
                  <a:schemeClr val="accent2"/>
                </a:solidFill>
              </a:rPr>
              <a:t>+47,6 mil. Kč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4A68CD2-529C-B959-6656-EB40B444795F}"/>
              </a:ext>
            </a:extLst>
          </p:cNvPr>
          <p:cNvSpPr txBox="1"/>
          <p:nvPr/>
        </p:nvSpPr>
        <p:spPr>
          <a:xfrm>
            <a:off x="330831" y="1113878"/>
            <a:ext cx="525515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cs-CZ" cap="small">
                <a:solidFill>
                  <a:schemeClr val="accent3"/>
                </a:solidFill>
              </a:rPr>
              <a:t>DRG skupiny s absolutní odchylkou nad 200 tis. Kč</a:t>
            </a:r>
          </a:p>
        </p:txBody>
      </p:sp>
      <p:sp>
        <p:nvSpPr>
          <p:cNvPr id="13" name="Rovnoramenný trojúhelník 8">
            <a:extLst>
              <a:ext uri="{FF2B5EF4-FFF2-40B4-BE49-F238E27FC236}">
                <a16:creationId xmlns:a16="http://schemas.microsoft.com/office/drawing/2014/main" id="{71DE27AA-EBAD-3AFB-5549-2E713E2E6428}"/>
              </a:ext>
            </a:extLst>
          </p:cNvPr>
          <p:cNvSpPr/>
          <p:nvPr/>
        </p:nvSpPr>
        <p:spPr>
          <a:xfrm rot="10800000">
            <a:off x="8339006" y="5402647"/>
            <a:ext cx="238538" cy="138647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Přímá spojnice 9">
            <a:extLst>
              <a:ext uri="{FF2B5EF4-FFF2-40B4-BE49-F238E27FC236}">
                <a16:creationId xmlns:a16="http://schemas.microsoft.com/office/drawing/2014/main" id="{429CD361-23FF-39BA-9FE4-2510F9539E80}"/>
              </a:ext>
            </a:extLst>
          </p:cNvPr>
          <p:cNvCxnSpPr>
            <a:cxnSpLocks/>
          </p:cNvCxnSpPr>
          <p:nvPr/>
        </p:nvCxnSpPr>
        <p:spPr>
          <a:xfrm>
            <a:off x="173716" y="3053806"/>
            <a:ext cx="855572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9">
            <a:extLst>
              <a:ext uri="{FF2B5EF4-FFF2-40B4-BE49-F238E27FC236}">
                <a16:creationId xmlns:a16="http://schemas.microsoft.com/office/drawing/2014/main" id="{50B16EC6-C676-28E6-980C-7F91C99D7835}"/>
              </a:ext>
            </a:extLst>
          </p:cNvPr>
          <p:cNvCxnSpPr>
            <a:cxnSpLocks/>
          </p:cNvCxnSpPr>
          <p:nvPr/>
        </p:nvCxnSpPr>
        <p:spPr>
          <a:xfrm>
            <a:off x="173716" y="4002914"/>
            <a:ext cx="855572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19">
            <a:extLst>
              <a:ext uri="{FF2B5EF4-FFF2-40B4-BE49-F238E27FC236}">
                <a16:creationId xmlns:a16="http://schemas.microsoft.com/office/drawing/2014/main" id="{C0E75937-0D48-DE84-B104-BC4A80452E1F}"/>
              </a:ext>
            </a:extLst>
          </p:cNvPr>
          <p:cNvSpPr/>
          <p:nvPr/>
        </p:nvSpPr>
        <p:spPr>
          <a:xfrm>
            <a:off x="8198476" y="2661719"/>
            <a:ext cx="519598" cy="269134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2CEB440-B57B-952B-F848-CAD950BC623A}"/>
              </a:ext>
            </a:extLst>
          </p:cNvPr>
          <p:cNvSpPr txBox="1"/>
          <p:nvPr/>
        </p:nvSpPr>
        <p:spPr>
          <a:xfrm>
            <a:off x="2262326" y="5925787"/>
            <a:ext cx="4881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>
                <a:solidFill>
                  <a:schemeClr val="accent2"/>
                </a:solidFill>
              </a:rPr>
              <a:t>V roce 2022 průměrné náklady v nemocnici byly na úrovni benchmarku (158 tis. Kč)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44A79EE-A69D-32CD-5421-20284C1279DC}"/>
              </a:ext>
            </a:extLst>
          </p:cNvPr>
          <p:cNvSpPr/>
          <p:nvPr/>
        </p:nvSpPr>
        <p:spPr>
          <a:xfrm>
            <a:off x="177075" y="4386887"/>
            <a:ext cx="8003159" cy="212520"/>
          </a:xfrm>
          <a:prstGeom prst="rect">
            <a:avLst/>
          </a:prstGeom>
          <a:noFill/>
          <a:ln w="254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2750DC4D-A502-ACB2-5D5C-98BA57A29B7C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4703261" y="4623079"/>
            <a:ext cx="1896715" cy="1302708"/>
          </a:xfrm>
          <a:prstGeom prst="straightConnector1">
            <a:avLst/>
          </a:prstGeom>
          <a:ln w="19050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3870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033A5316-8B18-3C5E-8D38-874C2B10C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53" y="1721454"/>
            <a:ext cx="8253895" cy="3834404"/>
          </a:xfrm>
          <a:prstGeom prst="rect">
            <a:avLst/>
          </a:prstGeom>
        </p:spPr>
      </p:pic>
      <p:sp>
        <p:nvSpPr>
          <p:cNvPr id="6" name="Nadpis 3">
            <a:extLst>
              <a:ext uri="{FF2B5EF4-FFF2-40B4-BE49-F238E27FC236}">
                <a16:creationId xmlns:a16="http://schemas.microsoft.com/office/drawing/2014/main" id="{3EF2C1AE-86DF-4907-B92F-64C544B50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5549"/>
            <a:ext cx="7935622" cy="923455"/>
          </a:xfrm>
        </p:spPr>
        <p:txBody>
          <a:bodyPr>
            <a:normAutofit fontScale="90000"/>
          </a:bodyPr>
          <a:lstStyle/>
          <a:p>
            <a:r>
              <a:rPr lang="cs-CZ" sz="3600"/>
              <a:t>Náklady na </a:t>
            </a:r>
            <a:r>
              <a:rPr lang="cs-CZ" sz="3600">
                <a:solidFill>
                  <a:schemeClr val="accent2"/>
                </a:solidFill>
              </a:rPr>
              <a:t>materiál ZUM</a:t>
            </a:r>
            <a:br>
              <a:rPr lang="cs-CZ" sz="3600">
                <a:solidFill>
                  <a:schemeClr val="accent2"/>
                </a:solidFill>
              </a:rPr>
            </a:br>
            <a:r>
              <a:rPr lang="cs-CZ" sz="3600"/>
              <a:t>MDC</a:t>
            </a:r>
            <a:r>
              <a:rPr lang="cs-CZ" sz="3600">
                <a:solidFill>
                  <a:schemeClr val="accent2"/>
                </a:solidFill>
              </a:rPr>
              <a:t> 05 </a:t>
            </a:r>
            <a:r>
              <a:rPr lang="cs-CZ" sz="3600"/>
              <a:t>- oběhový systém</a:t>
            </a:r>
          </a:p>
        </p:txBody>
      </p:sp>
      <p:sp>
        <p:nvSpPr>
          <p:cNvPr id="4" name="Zástupný objekt pre číslo snímky 2">
            <a:extLst>
              <a:ext uri="{FF2B5EF4-FFF2-40B4-BE49-F238E27FC236}">
                <a16:creationId xmlns:a16="http://schemas.microsoft.com/office/drawing/2014/main" id="{291E45C4-E44D-3680-683F-8F09876FE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47741" y="6349716"/>
            <a:ext cx="1008000" cy="360000"/>
          </a:xfrm>
        </p:spPr>
        <p:txBody>
          <a:bodyPr/>
          <a:lstStyle/>
          <a:p>
            <a:fld id="{EEBEA055-6D72-44B7-95E3-4FDC8C920705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D5E37F48-6796-110E-0B94-9EB23C13084C}"/>
              </a:ext>
            </a:extLst>
          </p:cNvPr>
          <p:cNvSpPr/>
          <p:nvPr/>
        </p:nvSpPr>
        <p:spPr>
          <a:xfrm>
            <a:off x="533400" y="1156421"/>
            <a:ext cx="3264035" cy="461665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cs-CZ" sz="2400" b="1">
                <a:solidFill>
                  <a:schemeClr val="bg1"/>
                </a:solidFill>
                <a:latin typeface="+mn-lt"/>
              </a:rPr>
              <a:t>MEZIROČNÍ SROVNÁNÍ</a:t>
            </a:r>
          </a:p>
        </p:txBody>
      </p:sp>
      <p:sp>
        <p:nvSpPr>
          <p:cNvPr id="11" name="TextovéPole 1">
            <a:extLst>
              <a:ext uri="{FF2B5EF4-FFF2-40B4-BE49-F238E27FC236}">
                <a16:creationId xmlns:a16="http://schemas.microsoft.com/office/drawing/2014/main" id="{1E1008CD-9324-0F10-34B0-3ABD0E6CDEB6}"/>
              </a:ext>
            </a:extLst>
          </p:cNvPr>
          <p:cNvSpPr txBox="1"/>
          <p:nvPr/>
        </p:nvSpPr>
        <p:spPr>
          <a:xfrm>
            <a:off x="976421" y="5861433"/>
            <a:ext cx="4700099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cs-CZ" sz="1500" i="1"/>
              <a:t>U většiny skupin meziroční nárůst nákladů na ZUM, zejména u komplexních arytmií</a:t>
            </a:r>
            <a:endParaRPr lang="cs-CZ" sz="1500" i="1">
              <a:solidFill>
                <a:schemeClr val="accent6"/>
              </a:solidFill>
              <a:highlight>
                <a:srgbClr val="FFFF00"/>
              </a:highlight>
            </a:endParaRPr>
          </a:p>
        </p:txBody>
      </p:sp>
      <p:sp>
        <p:nvSpPr>
          <p:cNvPr id="5" name="Obdélník 19">
            <a:extLst>
              <a:ext uri="{FF2B5EF4-FFF2-40B4-BE49-F238E27FC236}">
                <a16:creationId xmlns:a16="http://schemas.microsoft.com/office/drawing/2014/main" id="{131ACD95-3981-41AA-3915-2B8B353A995E}"/>
              </a:ext>
            </a:extLst>
          </p:cNvPr>
          <p:cNvSpPr/>
          <p:nvPr/>
        </p:nvSpPr>
        <p:spPr>
          <a:xfrm>
            <a:off x="268576" y="4499569"/>
            <a:ext cx="8237005" cy="20823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9">
            <a:extLst>
              <a:ext uri="{FF2B5EF4-FFF2-40B4-BE49-F238E27FC236}">
                <a16:creationId xmlns:a16="http://schemas.microsoft.com/office/drawing/2014/main" id="{C1F40A28-C045-C3C4-4BB1-A0591BC94221}"/>
              </a:ext>
            </a:extLst>
          </p:cNvPr>
          <p:cNvCxnSpPr>
            <a:cxnSpLocks/>
          </p:cNvCxnSpPr>
          <p:nvPr/>
        </p:nvCxnSpPr>
        <p:spPr>
          <a:xfrm>
            <a:off x="269151" y="3035700"/>
            <a:ext cx="8265326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9">
            <a:extLst>
              <a:ext uri="{FF2B5EF4-FFF2-40B4-BE49-F238E27FC236}">
                <a16:creationId xmlns:a16="http://schemas.microsoft.com/office/drawing/2014/main" id="{87C40054-0BA4-A431-A282-C82C2B5CAE3C}"/>
              </a:ext>
            </a:extLst>
          </p:cNvPr>
          <p:cNvCxnSpPr>
            <a:cxnSpLocks/>
          </p:cNvCxnSpPr>
          <p:nvPr/>
        </p:nvCxnSpPr>
        <p:spPr>
          <a:xfrm>
            <a:off x="269151" y="4084397"/>
            <a:ext cx="8265326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6586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8872A-E9D8-FAE6-69F2-FE8AF073D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503787C-2D85-FA49-D417-44EA3E632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29" y="1563838"/>
            <a:ext cx="7886700" cy="4514850"/>
          </a:xfrm>
          <a:prstGeom prst="rect">
            <a:avLst/>
          </a:prstGeom>
        </p:spPr>
      </p:pic>
      <p:sp>
        <p:nvSpPr>
          <p:cNvPr id="6" name="Nadpis 3">
            <a:extLst>
              <a:ext uri="{FF2B5EF4-FFF2-40B4-BE49-F238E27FC236}">
                <a16:creationId xmlns:a16="http://schemas.microsoft.com/office/drawing/2014/main" id="{AEA4D276-FE23-D813-88FA-2B1EC9BBA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5549"/>
            <a:ext cx="8280000" cy="923455"/>
          </a:xfrm>
        </p:spPr>
        <p:txBody>
          <a:bodyPr>
            <a:normAutofit fontScale="90000"/>
          </a:bodyPr>
          <a:lstStyle/>
          <a:p>
            <a:r>
              <a:rPr lang="cs-CZ"/>
              <a:t>Náklady na </a:t>
            </a:r>
            <a:r>
              <a:rPr lang="cs-CZ">
                <a:solidFill>
                  <a:schemeClr val="accent2"/>
                </a:solidFill>
              </a:rPr>
              <a:t>materiál ZUM</a:t>
            </a:r>
            <a:br>
              <a:rPr lang="cs-CZ">
                <a:solidFill>
                  <a:schemeClr val="accent2"/>
                </a:solidFill>
              </a:rPr>
            </a:br>
            <a:r>
              <a:rPr lang="cs-CZ"/>
              <a:t>MDC</a:t>
            </a:r>
            <a:r>
              <a:rPr lang="cs-CZ">
                <a:solidFill>
                  <a:schemeClr val="accent2"/>
                </a:solidFill>
              </a:rPr>
              <a:t> 06+07 </a:t>
            </a:r>
            <a:r>
              <a:rPr lang="cs-CZ"/>
              <a:t>- endoskopie</a:t>
            </a:r>
            <a:endParaRPr lang="cs-CZ">
              <a:solidFill>
                <a:schemeClr val="accent5"/>
              </a:solidFill>
            </a:endParaRPr>
          </a:p>
        </p:txBody>
      </p:sp>
      <p:sp>
        <p:nvSpPr>
          <p:cNvPr id="11" name="Zástupný objekt pre číslo snímky 2">
            <a:extLst>
              <a:ext uri="{FF2B5EF4-FFF2-40B4-BE49-F238E27FC236}">
                <a16:creationId xmlns:a16="http://schemas.microsoft.com/office/drawing/2014/main" id="{B26D729D-9E80-EA2C-2C3C-8F4BA8244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47741" y="6349716"/>
            <a:ext cx="1008000" cy="360000"/>
          </a:xfrm>
        </p:spPr>
        <p:txBody>
          <a:bodyPr/>
          <a:lstStyle/>
          <a:p>
            <a:fld id="{EEBEA055-6D72-44B7-95E3-4FDC8C920705}" type="slidenum">
              <a:rPr lang="cs-CZ" smtClean="0"/>
              <a:pPr/>
              <a:t>38</a:t>
            </a:fld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0C690CA-680F-23CC-03E2-EB2D22914F6A}"/>
              </a:ext>
            </a:extLst>
          </p:cNvPr>
          <p:cNvSpPr txBox="1"/>
          <p:nvPr/>
        </p:nvSpPr>
        <p:spPr>
          <a:xfrm>
            <a:off x="7606467" y="6292652"/>
            <a:ext cx="73010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cap="small">
                <a:solidFill>
                  <a:schemeClr val="accent2"/>
                </a:solidFill>
              </a:rPr>
              <a:t>+14,7 mil. Kč</a:t>
            </a:r>
          </a:p>
        </p:txBody>
      </p:sp>
      <p:sp>
        <p:nvSpPr>
          <p:cNvPr id="13" name="Rovnoramenný trojúhelník 8">
            <a:extLst>
              <a:ext uri="{FF2B5EF4-FFF2-40B4-BE49-F238E27FC236}">
                <a16:creationId xmlns:a16="http://schemas.microsoft.com/office/drawing/2014/main" id="{E121B8EF-14AD-A4CD-D5CD-17BDDE575C62}"/>
              </a:ext>
            </a:extLst>
          </p:cNvPr>
          <p:cNvSpPr/>
          <p:nvPr/>
        </p:nvSpPr>
        <p:spPr>
          <a:xfrm rot="10800000">
            <a:off x="7841071" y="6099756"/>
            <a:ext cx="238538" cy="138647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7" name="Přímá spojnice 9">
            <a:extLst>
              <a:ext uri="{FF2B5EF4-FFF2-40B4-BE49-F238E27FC236}">
                <a16:creationId xmlns:a16="http://schemas.microsoft.com/office/drawing/2014/main" id="{380FEFC6-9933-3F33-B6CE-CDFE3AFD1435}"/>
              </a:ext>
            </a:extLst>
          </p:cNvPr>
          <p:cNvCxnSpPr>
            <a:cxnSpLocks/>
          </p:cNvCxnSpPr>
          <p:nvPr/>
        </p:nvCxnSpPr>
        <p:spPr>
          <a:xfrm>
            <a:off x="370829" y="4165878"/>
            <a:ext cx="7869722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19">
            <a:extLst>
              <a:ext uri="{FF2B5EF4-FFF2-40B4-BE49-F238E27FC236}">
                <a16:creationId xmlns:a16="http://schemas.microsoft.com/office/drawing/2014/main" id="{8AE8F8E4-5433-7CA8-FA40-612F76EA1113}"/>
              </a:ext>
            </a:extLst>
          </p:cNvPr>
          <p:cNvSpPr/>
          <p:nvPr/>
        </p:nvSpPr>
        <p:spPr>
          <a:xfrm>
            <a:off x="7700541" y="2637804"/>
            <a:ext cx="519598" cy="341237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1983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D3E2D-2F29-1C4B-89F5-3DB8536EB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3D915E0-6321-4FB5-B4B6-0F1AFC81C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43" y="1721454"/>
            <a:ext cx="8251855" cy="3675280"/>
          </a:xfrm>
          <a:prstGeom prst="rect">
            <a:avLst/>
          </a:prstGeom>
        </p:spPr>
      </p:pic>
      <p:sp>
        <p:nvSpPr>
          <p:cNvPr id="6" name="Nadpis 3">
            <a:extLst>
              <a:ext uri="{FF2B5EF4-FFF2-40B4-BE49-F238E27FC236}">
                <a16:creationId xmlns:a16="http://schemas.microsoft.com/office/drawing/2014/main" id="{2EA35771-4CCB-3E42-1872-AFD1D0C58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5549"/>
            <a:ext cx="7935622" cy="923455"/>
          </a:xfrm>
        </p:spPr>
        <p:txBody>
          <a:bodyPr>
            <a:normAutofit fontScale="90000"/>
          </a:bodyPr>
          <a:lstStyle/>
          <a:p>
            <a:r>
              <a:rPr lang="cs-CZ" sz="3600"/>
              <a:t>Náklady na </a:t>
            </a:r>
            <a:r>
              <a:rPr lang="cs-CZ" sz="3600">
                <a:solidFill>
                  <a:schemeClr val="accent2"/>
                </a:solidFill>
              </a:rPr>
              <a:t>materiál ZUM</a:t>
            </a:r>
            <a:br>
              <a:rPr lang="cs-CZ" sz="3600">
                <a:solidFill>
                  <a:schemeClr val="accent2"/>
                </a:solidFill>
              </a:rPr>
            </a:br>
            <a:r>
              <a:rPr lang="cs-CZ" sz="3600"/>
              <a:t>MDC</a:t>
            </a:r>
            <a:r>
              <a:rPr lang="cs-CZ" sz="3600">
                <a:solidFill>
                  <a:schemeClr val="accent2"/>
                </a:solidFill>
              </a:rPr>
              <a:t> 06+07 </a:t>
            </a:r>
            <a:r>
              <a:rPr lang="cs-CZ" sz="3600"/>
              <a:t>- endoskopie</a:t>
            </a:r>
          </a:p>
        </p:txBody>
      </p:sp>
      <p:sp>
        <p:nvSpPr>
          <p:cNvPr id="4" name="Zástupný objekt pre číslo snímky 2">
            <a:extLst>
              <a:ext uri="{FF2B5EF4-FFF2-40B4-BE49-F238E27FC236}">
                <a16:creationId xmlns:a16="http://schemas.microsoft.com/office/drawing/2014/main" id="{7D10FC86-9584-E17F-5FB8-FADF3ED90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47741" y="6349716"/>
            <a:ext cx="1008000" cy="360000"/>
          </a:xfrm>
        </p:spPr>
        <p:txBody>
          <a:bodyPr/>
          <a:lstStyle/>
          <a:p>
            <a:fld id="{EEBEA055-6D72-44B7-95E3-4FDC8C920705}" type="slidenum">
              <a:rPr lang="cs-CZ" smtClean="0"/>
              <a:pPr/>
              <a:t>39</a:t>
            </a:fld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D1F2CAF-4BEE-018F-D9CF-5BC1CAFB17D0}"/>
              </a:ext>
            </a:extLst>
          </p:cNvPr>
          <p:cNvSpPr/>
          <p:nvPr/>
        </p:nvSpPr>
        <p:spPr>
          <a:xfrm>
            <a:off x="533400" y="1156421"/>
            <a:ext cx="3264035" cy="461665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cs-CZ" sz="2400" b="1">
                <a:solidFill>
                  <a:schemeClr val="bg1"/>
                </a:solidFill>
                <a:latin typeface="+mn-lt"/>
              </a:rPr>
              <a:t>MEZIROČNÍ SROVNÁNÍ</a:t>
            </a:r>
          </a:p>
        </p:txBody>
      </p:sp>
      <p:sp>
        <p:nvSpPr>
          <p:cNvPr id="11" name="TextovéPole 1">
            <a:extLst>
              <a:ext uri="{FF2B5EF4-FFF2-40B4-BE49-F238E27FC236}">
                <a16:creationId xmlns:a16="http://schemas.microsoft.com/office/drawing/2014/main" id="{0B7467DB-50C9-D333-2C0B-823776E0E14D}"/>
              </a:ext>
            </a:extLst>
          </p:cNvPr>
          <p:cNvSpPr txBox="1"/>
          <p:nvPr/>
        </p:nvSpPr>
        <p:spPr>
          <a:xfrm>
            <a:off x="976421" y="5861433"/>
            <a:ext cx="4700099" cy="32316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cs-CZ" sz="1500" i="1"/>
              <a:t>Podobná odchylka v nákladech na ZUM i v roce 2022</a:t>
            </a:r>
            <a:endParaRPr lang="cs-CZ" sz="1500" i="1">
              <a:solidFill>
                <a:schemeClr val="accent6"/>
              </a:solidFill>
              <a:highlight>
                <a:srgbClr val="FFFF00"/>
              </a:highlight>
            </a:endParaRPr>
          </a:p>
        </p:txBody>
      </p:sp>
      <p:cxnSp>
        <p:nvCxnSpPr>
          <p:cNvPr id="8" name="Přímá spojnice 9">
            <a:extLst>
              <a:ext uri="{FF2B5EF4-FFF2-40B4-BE49-F238E27FC236}">
                <a16:creationId xmlns:a16="http://schemas.microsoft.com/office/drawing/2014/main" id="{BA69E3A4-EA79-FFF3-395F-CE3A0701777F}"/>
              </a:ext>
            </a:extLst>
          </p:cNvPr>
          <p:cNvCxnSpPr>
            <a:cxnSpLocks/>
          </p:cNvCxnSpPr>
          <p:nvPr/>
        </p:nvCxnSpPr>
        <p:spPr>
          <a:xfrm>
            <a:off x="370829" y="3785639"/>
            <a:ext cx="8248069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42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83EBF4E-F773-F5C7-768F-CCAD9BC0F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754" y="1559093"/>
            <a:ext cx="7471378" cy="4385374"/>
          </a:xfrm>
          <a:prstGeom prst="rect">
            <a:avLst/>
          </a:prstGeo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8AEB6F06-B3E9-31BE-2C22-0F313A880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5549"/>
            <a:ext cx="7575658" cy="923455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Vývoj počtu případů oproti roku 2019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8E41741-E82A-0669-9358-9D165B38F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A055-6D72-44B7-95E3-4FDC8C920705}" type="slidenum">
              <a:rPr lang="cs-CZ" smtClean="0"/>
              <a:t>4</a:t>
            </a:fld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7268F68-0A49-699C-E940-EC0F844F35B0}"/>
              </a:ext>
            </a:extLst>
          </p:cNvPr>
          <p:cNvSpPr txBox="1"/>
          <p:nvPr/>
        </p:nvSpPr>
        <p:spPr>
          <a:xfrm>
            <a:off x="209783" y="6324037"/>
            <a:ext cx="8264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/>
              <a:t>Graf ukazuje vývoj celkového počtu případů (před </a:t>
            </a:r>
            <a:r>
              <a:rPr lang="cs-CZ" sz="1400" i="1" err="1"/>
              <a:t>otrimováním</a:t>
            </a:r>
            <a:r>
              <a:rPr lang="cs-CZ" sz="1400" i="1"/>
              <a:t>, dohromady do 18 let i nad 18 let).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29EAF277-DAC6-5013-5415-14B2744DBEB4}"/>
              </a:ext>
            </a:extLst>
          </p:cNvPr>
          <p:cNvCxnSpPr>
            <a:cxnSpLocks/>
          </p:cNvCxnSpPr>
          <p:nvPr/>
        </p:nvCxnSpPr>
        <p:spPr>
          <a:xfrm>
            <a:off x="1355034" y="3018496"/>
            <a:ext cx="5471279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105EDC3-E134-D105-BDDD-6B452B5DFDEF}"/>
              </a:ext>
            </a:extLst>
          </p:cNvPr>
          <p:cNvSpPr txBox="1"/>
          <p:nvPr/>
        </p:nvSpPr>
        <p:spPr>
          <a:xfrm>
            <a:off x="5424210" y="2649164"/>
            <a:ext cx="148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>
                <a:solidFill>
                  <a:schemeClr val="accent3"/>
                </a:solidFill>
              </a:rPr>
              <a:t>FN Olomouc</a:t>
            </a:r>
            <a:endParaRPr lang="en-GB" b="1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3868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BF08B1-F6CA-DDEC-008D-5FA6E5006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EA41FB8-6BDC-A3FE-44C6-A075CDED5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94" y="1590654"/>
            <a:ext cx="8324850" cy="4133850"/>
          </a:xfrm>
          <a:prstGeom prst="rect">
            <a:avLst/>
          </a:prstGeom>
        </p:spPr>
      </p:pic>
      <p:sp>
        <p:nvSpPr>
          <p:cNvPr id="6" name="Nadpis 3">
            <a:extLst>
              <a:ext uri="{FF2B5EF4-FFF2-40B4-BE49-F238E27FC236}">
                <a16:creationId xmlns:a16="http://schemas.microsoft.com/office/drawing/2014/main" id="{9D26A5F2-0740-6F3F-2D6F-D79DD9E09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5549"/>
            <a:ext cx="8280000" cy="923455"/>
          </a:xfrm>
        </p:spPr>
        <p:txBody>
          <a:bodyPr>
            <a:normAutofit fontScale="90000"/>
          </a:bodyPr>
          <a:lstStyle/>
          <a:p>
            <a:r>
              <a:rPr lang="cs-CZ"/>
              <a:t>Náklady na </a:t>
            </a:r>
            <a:r>
              <a:rPr lang="cs-CZ">
                <a:solidFill>
                  <a:schemeClr val="accent2"/>
                </a:solidFill>
              </a:rPr>
              <a:t>materiál ZUM</a:t>
            </a:r>
            <a:br>
              <a:rPr lang="cs-CZ">
                <a:solidFill>
                  <a:schemeClr val="accent2"/>
                </a:solidFill>
              </a:rPr>
            </a:br>
            <a:r>
              <a:rPr lang="cs-CZ"/>
              <a:t>MDC</a:t>
            </a:r>
            <a:r>
              <a:rPr lang="cs-CZ">
                <a:solidFill>
                  <a:schemeClr val="accent2"/>
                </a:solidFill>
              </a:rPr>
              <a:t> 08 </a:t>
            </a:r>
            <a:r>
              <a:rPr lang="cs-CZ"/>
              <a:t>- muskuloskeletální systém</a:t>
            </a:r>
            <a:endParaRPr lang="cs-CZ">
              <a:solidFill>
                <a:schemeClr val="accent5"/>
              </a:solidFill>
            </a:endParaRPr>
          </a:p>
        </p:txBody>
      </p:sp>
      <p:sp>
        <p:nvSpPr>
          <p:cNvPr id="11" name="Zástupný objekt pre číslo snímky 2">
            <a:extLst>
              <a:ext uri="{FF2B5EF4-FFF2-40B4-BE49-F238E27FC236}">
                <a16:creationId xmlns:a16="http://schemas.microsoft.com/office/drawing/2014/main" id="{C915F328-967B-129C-81DD-4C4B08AC7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47741" y="6349716"/>
            <a:ext cx="1008000" cy="360000"/>
          </a:xfrm>
        </p:spPr>
        <p:txBody>
          <a:bodyPr/>
          <a:lstStyle/>
          <a:p>
            <a:fld id="{EEBEA055-6D72-44B7-95E3-4FDC8C920705}" type="slidenum">
              <a:rPr lang="cs-CZ" smtClean="0"/>
              <a:pPr/>
              <a:t>40</a:t>
            </a:fld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D6FAFAF-186A-5411-E163-3F8D554BC9F1}"/>
              </a:ext>
            </a:extLst>
          </p:cNvPr>
          <p:cNvSpPr txBox="1"/>
          <p:nvPr/>
        </p:nvSpPr>
        <p:spPr>
          <a:xfrm>
            <a:off x="330831" y="1113878"/>
            <a:ext cx="699342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cs-CZ" cap="small">
                <a:solidFill>
                  <a:schemeClr val="accent3"/>
                </a:solidFill>
              </a:rPr>
              <a:t>DRG skupiny s absolutní odchylkou nad 100 tis. Kč + příbuzné skupiny</a:t>
            </a:r>
          </a:p>
        </p:txBody>
      </p:sp>
      <p:cxnSp>
        <p:nvCxnSpPr>
          <p:cNvPr id="15" name="Přímá spojnice 9">
            <a:extLst>
              <a:ext uri="{FF2B5EF4-FFF2-40B4-BE49-F238E27FC236}">
                <a16:creationId xmlns:a16="http://schemas.microsoft.com/office/drawing/2014/main" id="{01BB687E-821C-D560-A434-CF3B688951D8}"/>
              </a:ext>
            </a:extLst>
          </p:cNvPr>
          <p:cNvCxnSpPr>
            <a:cxnSpLocks/>
          </p:cNvCxnSpPr>
          <p:nvPr/>
        </p:nvCxnSpPr>
        <p:spPr>
          <a:xfrm>
            <a:off x="254262" y="3805238"/>
            <a:ext cx="8304101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9">
            <a:extLst>
              <a:ext uri="{FF2B5EF4-FFF2-40B4-BE49-F238E27FC236}">
                <a16:creationId xmlns:a16="http://schemas.microsoft.com/office/drawing/2014/main" id="{4284C7B9-CDF8-B8D4-4909-90D6313CED7B}"/>
              </a:ext>
            </a:extLst>
          </p:cNvPr>
          <p:cNvCxnSpPr>
            <a:cxnSpLocks/>
          </p:cNvCxnSpPr>
          <p:nvPr/>
        </p:nvCxnSpPr>
        <p:spPr>
          <a:xfrm>
            <a:off x="254262" y="4183982"/>
            <a:ext cx="8304101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nice 9">
            <a:extLst>
              <a:ext uri="{FF2B5EF4-FFF2-40B4-BE49-F238E27FC236}">
                <a16:creationId xmlns:a16="http://schemas.microsoft.com/office/drawing/2014/main" id="{64669F18-E914-B46B-05B4-2BC470AB7AAB}"/>
              </a:ext>
            </a:extLst>
          </p:cNvPr>
          <p:cNvCxnSpPr>
            <a:cxnSpLocks/>
          </p:cNvCxnSpPr>
          <p:nvPr/>
        </p:nvCxnSpPr>
        <p:spPr>
          <a:xfrm>
            <a:off x="252694" y="4562719"/>
            <a:ext cx="8304101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19">
            <a:extLst>
              <a:ext uri="{FF2B5EF4-FFF2-40B4-BE49-F238E27FC236}">
                <a16:creationId xmlns:a16="http://schemas.microsoft.com/office/drawing/2014/main" id="{969DE971-AABA-37FE-CEEA-4040265817F0}"/>
              </a:ext>
            </a:extLst>
          </p:cNvPr>
          <p:cNvSpPr/>
          <p:nvPr/>
        </p:nvSpPr>
        <p:spPr>
          <a:xfrm>
            <a:off x="277473" y="3043034"/>
            <a:ext cx="8257612" cy="73663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6588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DDF80-6EDC-8DB0-0D15-1C1392F33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4B05C3E9-3607-5050-B7E9-D021C8191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379" y="1700318"/>
            <a:ext cx="7391400" cy="3876675"/>
          </a:xfrm>
          <a:prstGeom prst="rect">
            <a:avLst/>
          </a:prstGeom>
        </p:spPr>
      </p:pic>
      <p:sp>
        <p:nvSpPr>
          <p:cNvPr id="6" name="Nadpis 3">
            <a:extLst>
              <a:ext uri="{FF2B5EF4-FFF2-40B4-BE49-F238E27FC236}">
                <a16:creationId xmlns:a16="http://schemas.microsoft.com/office/drawing/2014/main" id="{8A5FBB34-C25D-15C4-85CD-7A63F66EC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5549"/>
            <a:ext cx="7935622" cy="923455"/>
          </a:xfrm>
        </p:spPr>
        <p:txBody>
          <a:bodyPr>
            <a:normAutofit fontScale="90000"/>
          </a:bodyPr>
          <a:lstStyle/>
          <a:p>
            <a:r>
              <a:rPr lang="cs-CZ" sz="3600"/>
              <a:t>Náklady na </a:t>
            </a:r>
            <a:r>
              <a:rPr lang="cs-CZ" sz="3600">
                <a:solidFill>
                  <a:schemeClr val="accent2"/>
                </a:solidFill>
              </a:rPr>
              <a:t>materiál ZUM</a:t>
            </a:r>
            <a:br>
              <a:rPr lang="cs-CZ" sz="3600">
                <a:solidFill>
                  <a:schemeClr val="accent2"/>
                </a:solidFill>
              </a:rPr>
            </a:br>
            <a:r>
              <a:rPr lang="cs-CZ" sz="3600"/>
              <a:t>MDC</a:t>
            </a:r>
            <a:r>
              <a:rPr lang="cs-CZ" sz="3600">
                <a:solidFill>
                  <a:schemeClr val="accent2"/>
                </a:solidFill>
              </a:rPr>
              <a:t> 08 </a:t>
            </a:r>
            <a:r>
              <a:rPr lang="cs-CZ" sz="3600"/>
              <a:t>- muskuloskeletální systém</a:t>
            </a:r>
          </a:p>
        </p:txBody>
      </p:sp>
      <p:sp>
        <p:nvSpPr>
          <p:cNvPr id="4" name="Zástupný objekt pre číslo snímky 2">
            <a:extLst>
              <a:ext uri="{FF2B5EF4-FFF2-40B4-BE49-F238E27FC236}">
                <a16:creationId xmlns:a16="http://schemas.microsoft.com/office/drawing/2014/main" id="{93C343DF-E367-7009-2DBF-34CADC3A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47741" y="6349716"/>
            <a:ext cx="1008000" cy="360000"/>
          </a:xfrm>
        </p:spPr>
        <p:txBody>
          <a:bodyPr/>
          <a:lstStyle/>
          <a:p>
            <a:fld id="{EEBEA055-6D72-44B7-95E3-4FDC8C920705}" type="slidenum">
              <a:rPr lang="cs-CZ" smtClean="0"/>
              <a:pPr/>
              <a:t>41</a:t>
            </a:fld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1893920-3372-4C53-021F-385698AC75A7}"/>
              </a:ext>
            </a:extLst>
          </p:cNvPr>
          <p:cNvSpPr/>
          <p:nvPr/>
        </p:nvSpPr>
        <p:spPr>
          <a:xfrm>
            <a:off x="533400" y="1156421"/>
            <a:ext cx="3264035" cy="461665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cs-CZ" sz="2400" b="1">
                <a:solidFill>
                  <a:schemeClr val="bg1"/>
                </a:solidFill>
                <a:latin typeface="+mn-lt"/>
              </a:rPr>
              <a:t>MEZIROČNÍ SROVNÁNÍ</a:t>
            </a:r>
          </a:p>
        </p:txBody>
      </p:sp>
      <p:sp>
        <p:nvSpPr>
          <p:cNvPr id="11" name="TextovéPole 1">
            <a:extLst>
              <a:ext uri="{FF2B5EF4-FFF2-40B4-BE49-F238E27FC236}">
                <a16:creationId xmlns:a16="http://schemas.microsoft.com/office/drawing/2014/main" id="{C634F90C-1D3B-7BF5-6CC6-B909D4CEC5AD}"/>
              </a:ext>
            </a:extLst>
          </p:cNvPr>
          <p:cNvSpPr txBox="1"/>
          <p:nvPr/>
        </p:nvSpPr>
        <p:spPr>
          <a:xfrm>
            <a:off x="976421" y="5861433"/>
            <a:ext cx="6003801" cy="32316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cs-CZ" sz="1500" i="1"/>
              <a:t>Oproti roku 2022 podobné nebo nižší odchylky v nákladech na ZUM</a:t>
            </a:r>
            <a:endParaRPr lang="cs-CZ" sz="1500" i="1">
              <a:solidFill>
                <a:schemeClr val="accent6"/>
              </a:solidFill>
              <a:highlight>
                <a:srgbClr val="FFFF00"/>
              </a:highlight>
            </a:endParaRP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3AA7A3B-044F-1AA3-76CC-A74764BA6CFA}"/>
              </a:ext>
            </a:extLst>
          </p:cNvPr>
          <p:cNvCxnSpPr>
            <a:cxnSpLocks/>
          </p:cNvCxnSpPr>
          <p:nvPr/>
        </p:nvCxnSpPr>
        <p:spPr>
          <a:xfrm>
            <a:off x="742307" y="3660389"/>
            <a:ext cx="740043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9">
            <a:extLst>
              <a:ext uri="{FF2B5EF4-FFF2-40B4-BE49-F238E27FC236}">
                <a16:creationId xmlns:a16="http://schemas.microsoft.com/office/drawing/2014/main" id="{103E460E-671D-5D6A-0A48-A0AF8F5A1642}"/>
              </a:ext>
            </a:extLst>
          </p:cNvPr>
          <p:cNvCxnSpPr>
            <a:cxnSpLocks/>
          </p:cNvCxnSpPr>
          <p:nvPr/>
        </p:nvCxnSpPr>
        <p:spPr>
          <a:xfrm>
            <a:off x="742307" y="4039133"/>
            <a:ext cx="740043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9">
            <a:extLst>
              <a:ext uri="{FF2B5EF4-FFF2-40B4-BE49-F238E27FC236}">
                <a16:creationId xmlns:a16="http://schemas.microsoft.com/office/drawing/2014/main" id="{0649F156-42B5-5E32-E657-2D1CE29E1E77}"/>
              </a:ext>
            </a:extLst>
          </p:cNvPr>
          <p:cNvCxnSpPr>
            <a:cxnSpLocks/>
          </p:cNvCxnSpPr>
          <p:nvPr/>
        </p:nvCxnSpPr>
        <p:spPr>
          <a:xfrm>
            <a:off x="740739" y="4417870"/>
            <a:ext cx="740043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0053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CB40E-2347-F2DF-91D7-E2DC99C27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481E531A-1150-2C54-F827-65A1D8BD5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55" y="1586595"/>
            <a:ext cx="7968629" cy="3360508"/>
          </a:xfrm>
          <a:prstGeom prst="rect">
            <a:avLst/>
          </a:prstGeom>
        </p:spPr>
      </p:pic>
      <p:sp>
        <p:nvSpPr>
          <p:cNvPr id="6" name="Nadpis 3">
            <a:extLst>
              <a:ext uri="{FF2B5EF4-FFF2-40B4-BE49-F238E27FC236}">
                <a16:creationId xmlns:a16="http://schemas.microsoft.com/office/drawing/2014/main" id="{6477AE5D-59EC-9A84-1CCC-E6DA19EA7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5549"/>
            <a:ext cx="8280000" cy="923455"/>
          </a:xfrm>
        </p:spPr>
        <p:txBody>
          <a:bodyPr>
            <a:normAutofit fontScale="90000"/>
          </a:bodyPr>
          <a:lstStyle/>
          <a:p>
            <a:r>
              <a:rPr lang="cs-CZ"/>
              <a:t>Náklady na </a:t>
            </a:r>
            <a:r>
              <a:rPr lang="cs-CZ">
                <a:solidFill>
                  <a:schemeClr val="accent2"/>
                </a:solidFill>
              </a:rPr>
              <a:t>materiál ZUM</a:t>
            </a:r>
            <a:br>
              <a:rPr lang="cs-CZ">
                <a:solidFill>
                  <a:schemeClr val="accent2"/>
                </a:solidFill>
              </a:rPr>
            </a:br>
            <a:r>
              <a:rPr lang="cs-CZ"/>
              <a:t>MDC</a:t>
            </a:r>
            <a:r>
              <a:rPr lang="cs-CZ">
                <a:solidFill>
                  <a:schemeClr val="accent2"/>
                </a:solidFill>
              </a:rPr>
              <a:t> 13+14 </a:t>
            </a:r>
            <a:r>
              <a:rPr lang="cs-CZ"/>
              <a:t>- gynekologie a porodnictví</a:t>
            </a:r>
            <a:endParaRPr lang="cs-CZ">
              <a:solidFill>
                <a:schemeClr val="accent5"/>
              </a:solidFill>
            </a:endParaRPr>
          </a:p>
        </p:txBody>
      </p:sp>
      <p:sp>
        <p:nvSpPr>
          <p:cNvPr id="11" name="Zástupný objekt pre číslo snímky 2">
            <a:extLst>
              <a:ext uri="{FF2B5EF4-FFF2-40B4-BE49-F238E27FC236}">
                <a16:creationId xmlns:a16="http://schemas.microsoft.com/office/drawing/2014/main" id="{464AF4F4-560C-535A-72BE-B48ADBA4A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47741" y="6349716"/>
            <a:ext cx="1008000" cy="360000"/>
          </a:xfrm>
        </p:spPr>
        <p:txBody>
          <a:bodyPr/>
          <a:lstStyle/>
          <a:p>
            <a:fld id="{EEBEA055-6D72-44B7-95E3-4FDC8C920705}" type="slidenum">
              <a:rPr lang="cs-CZ" smtClean="0"/>
              <a:pPr/>
              <a:t>42</a:t>
            </a:fld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12A2D45-C0C5-B356-15AC-4EEE018EECB1}"/>
              </a:ext>
            </a:extLst>
          </p:cNvPr>
          <p:cNvSpPr txBox="1"/>
          <p:nvPr/>
        </p:nvSpPr>
        <p:spPr>
          <a:xfrm>
            <a:off x="7696178" y="5188137"/>
            <a:ext cx="111043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cap="small">
                <a:solidFill>
                  <a:schemeClr val="accent2"/>
                </a:solidFill>
              </a:rPr>
              <a:t>+4,7 mil. Kč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4F401A5-6C2A-584D-62ED-266261E8C67B}"/>
              </a:ext>
            </a:extLst>
          </p:cNvPr>
          <p:cNvSpPr txBox="1"/>
          <p:nvPr/>
        </p:nvSpPr>
        <p:spPr>
          <a:xfrm>
            <a:off x="330831" y="1113878"/>
            <a:ext cx="514651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cs-CZ" cap="small">
                <a:solidFill>
                  <a:schemeClr val="accent3"/>
                </a:solidFill>
              </a:rPr>
              <a:t>DRG skupiny s absolutní odchylkou nad 100 tis. Kč</a:t>
            </a:r>
          </a:p>
        </p:txBody>
      </p:sp>
      <p:sp>
        <p:nvSpPr>
          <p:cNvPr id="13" name="Rovnoramenný trojúhelník 8">
            <a:extLst>
              <a:ext uri="{FF2B5EF4-FFF2-40B4-BE49-F238E27FC236}">
                <a16:creationId xmlns:a16="http://schemas.microsoft.com/office/drawing/2014/main" id="{16A02789-5869-C5E4-7199-4CF08B87C03D}"/>
              </a:ext>
            </a:extLst>
          </p:cNvPr>
          <p:cNvSpPr/>
          <p:nvPr/>
        </p:nvSpPr>
        <p:spPr>
          <a:xfrm rot="10800000">
            <a:off x="8130783" y="4986188"/>
            <a:ext cx="238538" cy="138647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" name="Přímá spojnice 9">
            <a:extLst>
              <a:ext uri="{FF2B5EF4-FFF2-40B4-BE49-F238E27FC236}">
                <a16:creationId xmlns:a16="http://schemas.microsoft.com/office/drawing/2014/main" id="{3AC98966-3066-1C65-B075-7FBB1C7A93B0}"/>
              </a:ext>
            </a:extLst>
          </p:cNvPr>
          <p:cNvCxnSpPr>
            <a:cxnSpLocks/>
          </p:cNvCxnSpPr>
          <p:nvPr/>
        </p:nvCxnSpPr>
        <p:spPr>
          <a:xfrm>
            <a:off x="624690" y="4526507"/>
            <a:ext cx="7904946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19">
            <a:extLst>
              <a:ext uri="{FF2B5EF4-FFF2-40B4-BE49-F238E27FC236}">
                <a16:creationId xmlns:a16="http://schemas.microsoft.com/office/drawing/2014/main" id="{78FC6C3F-C359-E88A-0B82-27DC33D4ADA0}"/>
              </a:ext>
            </a:extLst>
          </p:cNvPr>
          <p:cNvSpPr/>
          <p:nvPr/>
        </p:nvSpPr>
        <p:spPr>
          <a:xfrm>
            <a:off x="7962456" y="2725093"/>
            <a:ext cx="557079" cy="219999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83356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D4EE2-898D-5CF0-A3BC-EE3C37A8B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E1805AF-1D7E-73D0-F36D-48477BBB9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34" y="1989490"/>
            <a:ext cx="7391400" cy="2543175"/>
          </a:xfrm>
          <a:prstGeom prst="rect">
            <a:avLst/>
          </a:prstGeom>
        </p:spPr>
      </p:pic>
      <p:sp>
        <p:nvSpPr>
          <p:cNvPr id="6" name="Nadpis 3">
            <a:extLst>
              <a:ext uri="{FF2B5EF4-FFF2-40B4-BE49-F238E27FC236}">
                <a16:creationId xmlns:a16="http://schemas.microsoft.com/office/drawing/2014/main" id="{897E31CA-4EE6-1C2D-3659-427AEC0B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5549"/>
            <a:ext cx="7935622" cy="923455"/>
          </a:xfrm>
        </p:spPr>
        <p:txBody>
          <a:bodyPr>
            <a:normAutofit fontScale="90000"/>
          </a:bodyPr>
          <a:lstStyle/>
          <a:p>
            <a:r>
              <a:rPr lang="cs-CZ" sz="3600"/>
              <a:t>Náklady na </a:t>
            </a:r>
            <a:r>
              <a:rPr lang="cs-CZ" sz="3600">
                <a:solidFill>
                  <a:schemeClr val="accent2"/>
                </a:solidFill>
              </a:rPr>
              <a:t>materiál ZUM</a:t>
            </a:r>
            <a:br>
              <a:rPr lang="cs-CZ" sz="3600">
                <a:solidFill>
                  <a:schemeClr val="accent2"/>
                </a:solidFill>
              </a:rPr>
            </a:br>
            <a:r>
              <a:rPr lang="cs-CZ" sz="3600"/>
              <a:t>MDC</a:t>
            </a:r>
            <a:r>
              <a:rPr lang="cs-CZ" sz="3600">
                <a:solidFill>
                  <a:schemeClr val="accent2"/>
                </a:solidFill>
              </a:rPr>
              <a:t> 13+14 </a:t>
            </a:r>
            <a:r>
              <a:rPr lang="cs-CZ" sz="3600"/>
              <a:t>- gynekologie a porodnictví</a:t>
            </a:r>
          </a:p>
        </p:txBody>
      </p:sp>
      <p:sp>
        <p:nvSpPr>
          <p:cNvPr id="4" name="Zástupný objekt pre číslo snímky 2">
            <a:extLst>
              <a:ext uri="{FF2B5EF4-FFF2-40B4-BE49-F238E27FC236}">
                <a16:creationId xmlns:a16="http://schemas.microsoft.com/office/drawing/2014/main" id="{3A6CFBB8-2899-EBB4-37CF-10237D5AD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47741" y="6349716"/>
            <a:ext cx="1008000" cy="360000"/>
          </a:xfrm>
        </p:spPr>
        <p:txBody>
          <a:bodyPr/>
          <a:lstStyle/>
          <a:p>
            <a:fld id="{EEBEA055-6D72-44B7-95E3-4FDC8C920705}" type="slidenum">
              <a:rPr lang="cs-CZ" smtClean="0"/>
              <a:pPr/>
              <a:t>43</a:t>
            </a:fld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AFBD269-907C-6C45-861F-6FB3C175E625}"/>
              </a:ext>
            </a:extLst>
          </p:cNvPr>
          <p:cNvSpPr/>
          <p:nvPr/>
        </p:nvSpPr>
        <p:spPr>
          <a:xfrm>
            <a:off x="533400" y="1156421"/>
            <a:ext cx="3264035" cy="461665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cs-CZ" sz="2400" b="1">
                <a:solidFill>
                  <a:schemeClr val="bg1"/>
                </a:solidFill>
                <a:latin typeface="+mn-lt"/>
              </a:rPr>
              <a:t>MEZIROČNÍ SROVNÁNÍ</a:t>
            </a:r>
          </a:p>
        </p:txBody>
      </p:sp>
      <p:sp>
        <p:nvSpPr>
          <p:cNvPr id="11" name="TextovéPole 1">
            <a:extLst>
              <a:ext uri="{FF2B5EF4-FFF2-40B4-BE49-F238E27FC236}">
                <a16:creationId xmlns:a16="http://schemas.microsoft.com/office/drawing/2014/main" id="{9A7DB4FB-8E0F-14BE-BEEC-EAC8BE715CA6}"/>
              </a:ext>
            </a:extLst>
          </p:cNvPr>
          <p:cNvSpPr txBox="1"/>
          <p:nvPr/>
        </p:nvSpPr>
        <p:spPr>
          <a:xfrm>
            <a:off x="976421" y="4919887"/>
            <a:ext cx="6003801" cy="32316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cs-CZ" sz="1500" i="1"/>
              <a:t>Oproti roku 2022 nárůst odchylek v nákladech na ZUM</a:t>
            </a:r>
            <a:endParaRPr lang="cs-CZ" sz="1500" i="1">
              <a:solidFill>
                <a:schemeClr val="accent6"/>
              </a:solidFill>
              <a:highlight>
                <a:srgbClr val="FFFF00"/>
              </a:highlight>
            </a:endParaRPr>
          </a:p>
        </p:txBody>
      </p:sp>
      <p:cxnSp>
        <p:nvCxnSpPr>
          <p:cNvPr id="13" name="Přímá spojnice 9">
            <a:extLst>
              <a:ext uri="{FF2B5EF4-FFF2-40B4-BE49-F238E27FC236}">
                <a16:creationId xmlns:a16="http://schemas.microsoft.com/office/drawing/2014/main" id="{325FE343-E863-2676-42B7-5150FA115582}"/>
              </a:ext>
            </a:extLst>
          </p:cNvPr>
          <p:cNvCxnSpPr>
            <a:cxnSpLocks/>
          </p:cNvCxnSpPr>
          <p:nvPr/>
        </p:nvCxnSpPr>
        <p:spPr>
          <a:xfrm>
            <a:off x="740739" y="4146268"/>
            <a:ext cx="740043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8083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5F9D2-40EB-A70D-2BD0-B8FC6374F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900B9733-75EC-D6A1-4816-97363C4CB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0" y="1630349"/>
            <a:ext cx="8191500" cy="4324350"/>
          </a:xfrm>
          <a:prstGeom prst="rect">
            <a:avLst/>
          </a:prstGeom>
        </p:spPr>
      </p:pic>
      <p:sp>
        <p:nvSpPr>
          <p:cNvPr id="6" name="Nadpis 3">
            <a:extLst>
              <a:ext uri="{FF2B5EF4-FFF2-40B4-BE49-F238E27FC236}">
                <a16:creationId xmlns:a16="http://schemas.microsoft.com/office/drawing/2014/main" id="{76A07512-2D44-675B-C648-C454B3906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5549"/>
            <a:ext cx="8280000" cy="923455"/>
          </a:xfrm>
        </p:spPr>
        <p:txBody>
          <a:bodyPr>
            <a:normAutofit fontScale="90000"/>
          </a:bodyPr>
          <a:lstStyle/>
          <a:p>
            <a:r>
              <a:rPr lang="cs-CZ"/>
              <a:t>Náklady na </a:t>
            </a:r>
            <a:r>
              <a:rPr lang="cs-CZ">
                <a:solidFill>
                  <a:schemeClr val="accent2"/>
                </a:solidFill>
              </a:rPr>
              <a:t>materiál ZUM</a:t>
            </a:r>
            <a:br>
              <a:rPr lang="cs-CZ">
                <a:solidFill>
                  <a:schemeClr val="accent2"/>
                </a:solidFill>
              </a:rPr>
            </a:br>
            <a:r>
              <a:rPr lang="cs-CZ"/>
              <a:t>Ostatní MDC</a:t>
            </a:r>
            <a:endParaRPr lang="cs-CZ">
              <a:solidFill>
                <a:schemeClr val="accent5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3955C05-3458-B697-DEBF-AADB21A07FDA}"/>
              </a:ext>
            </a:extLst>
          </p:cNvPr>
          <p:cNvSpPr txBox="1"/>
          <p:nvPr/>
        </p:nvSpPr>
        <p:spPr>
          <a:xfrm>
            <a:off x="7678070" y="6202116"/>
            <a:ext cx="111043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cap="small">
                <a:solidFill>
                  <a:schemeClr val="accent2"/>
                </a:solidFill>
              </a:rPr>
              <a:t>+4,9 mil. Kč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7CDB998-99AB-E1AA-6948-973831FCAC43}"/>
              </a:ext>
            </a:extLst>
          </p:cNvPr>
          <p:cNvSpPr txBox="1"/>
          <p:nvPr/>
        </p:nvSpPr>
        <p:spPr>
          <a:xfrm>
            <a:off x="330831" y="1113878"/>
            <a:ext cx="70296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cs-CZ" cap="small">
                <a:solidFill>
                  <a:schemeClr val="accent3"/>
                </a:solidFill>
              </a:rPr>
              <a:t>DRG skupiny s absolutní odchylkou nad 200 tis. Kč + příbuzné skupiny</a:t>
            </a:r>
          </a:p>
        </p:txBody>
      </p:sp>
      <p:sp>
        <p:nvSpPr>
          <p:cNvPr id="13" name="Rovnoramenný trojúhelník 8">
            <a:extLst>
              <a:ext uri="{FF2B5EF4-FFF2-40B4-BE49-F238E27FC236}">
                <a16:creationId xmlns:a16="http://schemas.microsoft.com/office/drawing/2014/main" id="{6004E60A-CBAF-927F-B589-2728ECFB2121}"/>
              </a:ext>
            </a:extLst>
          </p:cNvPr>
          <p:cNvSpPr/>
          <p:nvPr/>
        </p:nvSpPr>
        <p:spPr>
          <a:xfrm rot="10800000">
            <a:off x="8230368" y="6000167"/>
            <a:ext cx="238538" cy="138647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19">
            <a:extLst>
              <a:ext uri="{FF2B5EF4-FFF2-40B4-BE49-F238E27FC236}">
                <a16:creationId xmlns:a16="http://schemas.microsoft.com/office/drawing/2014/main" id="{4EB7005D-A766-C65A-3328-21E53028E8CB}"/>
              </a:ext>
            </a:extLst>
          </p:cNvPr>
          <p:cNvSpPr/>
          <p:nvPr/>
        </p:nvSpPr>
        <p:spPr>
          <a:xfrm>
            <a:off x="8062041" y="2706984"/>
            <a:ext cx="557079" cy="323207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12">
            <a:extLst>
              <a:ext uri="{FF2B5EF4-FFF2-40B4-BE49-F238E27FC236}">
                <a16:creationId xmlns:a16="http://schemas.microsoft.com/office/drawing/2014/main" id="{266454AB-2BF4-8978-5C2B-71CAC6CFAF93}"/>
              </a:ext>
            </a:extLst>
          </p:cNvPr>
          <p:cNvCxnSpPr>
            <a:cxnSpLocks/>
          </p:cNvCxnSpPr>
          <p:nvPr/>
        </p:nvCxnSpPr>
        <p:spPr>
          <a:xfrm>
            <a:off x="406214" y="4406843"/>
            <a:ext cx="0" cy="395961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5">
            <a:extLst>
              <a:ext uri="{FF2B5EF4-FFF2-40B4-BE49-F238E27FC236}">
                <a16:creationId xmlns:a16="http://schemas.microsoft.com/office/drawing/2014/main" id="{7A7104F4-0366-6607-F16D-95A9C3613460}"/>
              </a:ext>
            </a:extLst>
          </p:cNvPr>
          <p:cNvSpPr txBox="1"/>
          <p:nvPr/>
        </p:nvSpPr>
        <p:spPr>
          <a:xfrm>
            <a:off x="821733" y="6209650"/>
            <a:ext cx="681134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cs-CZ" sz="1200">
                <a:solidFill>
                  <a:schemeClr val="bg1"/>
                </a:solidFill>
              </a:rPr>
              <a:t>MDC 04</a:t>
            </a:r>
          </a:p>
        </p:txBody>
      </p:sp>
      <p:cxnSp>
        <p:nvCxnSpPr>
          <p:cNvPr id="15" name="Přímá spojnice 12">
            <a:extLst>
              <a:ext uri="{FF2B5EF4-FFF2-40B4-BE49-F238E27FC236}">
                <a16:creationId xmlns:a16="http://schemas.microsoft.com/office/drawing/2014/main" id="{ADC3129E-541B-CEFA-75CC-10D51BDA010A}"/>
              </a:ext>
            </a:extLst>
          </p:cNvPr>
          <p:cNvCxnSpPr>
            <a:cxnSpLocks/>
          </p:cNvCxnSpPr>
          <p:nvPr/>
        </p:nvCxnSpPr>
        <p:spPr>
          <a:xfrm>
            <a:off x="406214" y="4988115"/>
            <a:ext cx="0" cy="77311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5">
            <a:extLst>
              <a:ext uri="{FF2B5EF4-FFF2-40B4-BE49-F238E27FC236}">
                <a16:creationId xmlns:a16="http://schemas.microsoft.com/office/drawing/2014/main" id="{2E9BD2BA-8B65-A901-CA18-B1CB87937AC3}"/>
              </a:ext>
            </a:extLst>
          </p:cNvPr>
          <p:cNvSpPr txBox="1"/>
          <p:nvPr/>
        </p:nvSpPr>
        <p:spPr>
          <a:xfrm>
            <a:off x="1502867" y="6209650"/>
            <a:ext cx="681134" cy="27699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cs-CZ" sz="1200">
                <a:solidFill>
                  <a:schemeClr val="bg1"/>
                </a:solidFill>
              </a:rPr>
              <a:t>MDC 10</a:t>
            </a:r>
          </a:p>
        </p:txBody>
      </p:sp>
      <p:sp>
        <p:nvSpPr>
          <p:cNvPr id="18" name="TextovéPole 15">
            <a:extLst>
              <a:ext uri="{FF2B5EF4-FFF2-40B4-BE49-F238E27FC236}">
                <a16:creationId xmlns:a16="http://schemas.microsoft.com/office/drawing/2014/main" id="{7770FDB6-D4E5-7944-39AF-1AE9AC1F7F3E}"/>
              </a:ext>
            </a:extLst>
          </p:cNvPr>
          <p:cNvSpPr txBox="1"/>
          <p:nvPr/>
        </p:nvSpPr>
        <p:spPr>
          <a:xfrm>
            <a:off x="2184001" y="6209650"/>
            <a:ext cx="681134" cy="27699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cs-CZ" sz="1200">
                <a:solidFill>
                  <a:schemeClr val="bg1"/>
                </a:solidFill>
              </a:rPr>
              <a:t>MDC 17</a:t>
            </a:r>
          </a:p>
        </p:txBody>
      </p:sp>
      <p:cxnSp>
        <p:nvCxnSpPr>
          <p:cNvPr id="19" name="Přímá spojnice 12">
            <a:extLst>
              <a:ext uri="{FF2B5EF4-FFF2-40B4-BE49-F238E27FC236}">
                <a16:creationId xmlns:a16="http://schemas.microsoft.com/office/drawing/2014/main" id="{B93B90C0-3F8F-53AE-F57E-872C24553AC2}"/>
              </a:ext>
            </a:extLst>
          </p:cNvPr>
          <p:cNvCxnSpPr>
            <a:cxnSpLocks/>
          </p:cNvCxnSpPr>
          <p:nvPr/>
        </p:nvCxnSpPr>
        <p:spPr>
          <a:xfrm>
            <a:off x="406214" y="3449760"/>
            <a:ext cx="0" cy="774859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5038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0FB7039-2070-C4B7-E046-340FA94D2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DAAB404-9395-F784-7E06-104D01DAC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79" y="1989490"/>
            <a:ext cx="7391400" cy="3114675"/>
          </a:xfrm>
          <a:prstGeom prst="rect">
            <a:avLst/>
          </a:prstGeom>
        </p:spPr>
      </p:pic>
      <p:sp>
        <p:nvSpPr>
          <p:cNvPr id="6" name="Nadpis 3">
            <a:extLst>
              <a:ext uri="{FF2B5EF4-FFF2-40B4-BE49-F238E27FC236}">
                <a16:creationId xmlns:a16="http://schemas.microsoft.com/office/drawing/2014/main" id="{A9171981-5D8D-53CE-88CD-96D17ACBC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5549"/>
            <a:ext cx="7935622" cy="923455"/>
          </a:xfrm>
        </p:spPr>
        <p:txBody>
          <a:bodyPr>
            <a:normAutofit fontScale="90000"/>
          </a:bodyPr>
          <a:lstStyle/>
          <a:p>
            <a:r>
              <a:rPr lang="cs-CZ" sz="3600"/>
              <a:t>Náklady na </a:t>
            </a:r>
            <a:r>
              <a:rPr lang="cs-CZ" sz="3600">
                <a:solidFill>
                  <a:schemeClr val="accent2"/>
                </a:solidFill>
              </a:rPr>
              <a:t>materiál ZUM</a:t>
            </a:r>
            <a:br>
              <a:rPr lang="cs-CZ" sz="3600">
                <a:solidFill>
                  <a:schemeClr val="accent2"/>
                </a:solidFill>
              </a:rPr>
            </a:br>
            <a:r>
              <a:rPr lang="cs-CZ" sz="3600"/>
              <a:t>Ostatní MDC</a:t>
            </a:r>
          </a:p>
        </p:txBody>
      </p:sp>
      <p:sp>
        <p:nvSpPr>
          <p:cNvPr id="4" name="Zástupný objekt pre číslo snímky 2">
            <a:extLst>
              <a:ext uri="{FF2B5EF4-FFF2-40B4-BE49-F238E27FC236}">
                <a16:creationId xmlns:a16="http://schemas.microsoft.com/office/drawing/2014/main" id="{77F2F5BD-D418-7563-85AB-D59C60D0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47741" y="6349716"/>
            <a:ext cx="1008000" cy="360000"/>
          </a:xfrm>
        </p:spPr>
        <p:txBody>
          <a:bodyPr/>
          <a:lstStyle/>
          <a:p>
            <a:fld id="{EEBEA055-6D72-44B7-95E3-4FDC8C920705}" type="slidenum">
              <a:rPr lang="cs-CZ" smtClean="0"/>
              <a:pPr/>
              <a:t>45</a:t>
            </a:fld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0ADFAEB5-D124-CAF3-5A7F-6E9D55D58C6D}"/>
              </a:ext>
            </a:extLst>
          </p:cNvPr>
          <p:cNvSpPr/>
          <p:nvPr/>
        </p:nvSpPr>
        <p:spPr>
          <a:xfrm>
            <a:off x="533400" y="1156421"/>
            <a:ext cx="3264035" cy="461665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cs-CZ" sz="2400" b="1">
                <a:solidFill>
                  <a:schemeClr val="bg1"/>
                </a:solidFill>
                <a:latin typeface="+mn-lt"/>
              </a:rPr>
              <a:t>MEZIROČNÍ SROVNÁNÍ</a:t>
            </a:r>
          </a:p>
        </p:txBody>
      </p:sp>
      <p:sp>
        <p:nvSpPr>
          <p:cNvPr id="11" name="TextovéPole 1">
            <a:extLst>
              <a:ext uri="{FF2B5EF4-FFF2-40B4-BE49-F238E27FC236}">
                <a16:creationId xmlns:a16="http://schemas.microsoft.com/office/drawing/2014/main" id="{FE54BCEC-D0C8-F247-82B2-24CBEEB4090B}"/>
              </a:ext>
            </a:extLst>
          </p:cNvPr>
          <p:cNvSpPr txBox="1"/>
          <p:nvPr/>
        </p:nvSpPr>
        <p:spPr>
          <a:xfrm>
            <a:off x="1012633" y="5354447"/>
            <a:ext cx="6148656" cy="32316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cs-CZ" sz="1500" i="1"/>
              <a:t>V některých DRG skupinách výrazný nárůst odchylky oproti roku 2022</a:t>
            </a:r>
            <a:endParaRPr lang="cs-CZ" sz="1500" i="1">
              <a:solidFill>
                <a:schemeClr val="accent6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983651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B5C0BBF-390F-B58F-CBE2-9A685CC2B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78" y="1551486"/>
            <a:ext cx="8593816" cy="4584606"/>
          </a:xfrm>
          <a:prstGeom prst="rect">
            <a:avLst/>
          </a:prstGeom>
        </p:spPr>
      </p:pic>
      <p:sp>
        <p:nvSpPr>
          <p:cNvPr id="6" name="Nadpis 3">
            <a:extLst>
              <a:ext uri="{FF2B5EF4-FFF2-40B4-BE49-F238E27FC236}">
                <a16:creationId xmlns:a16="http://schemas.microsoft.com/office/drawing/2014/main" id="{3EF2C1AE-86DF-4907-B92F-64C544B50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5549"/>
            <a:ext cx="8280000" cy="923455"/>
          </a:xfrm>
        </p:spPr>
        <p:txBody>
          <a:bodyPr>
            <a:normAutofit/>
          </a:bodyPr>
          <a:lstStyle/>
          <a:p>
            <a:r>
              <a:rPr lang="cs-CZ"/>
              <a:t>Vyšší náklady na </a:t>
            </a:r>
            <a:r>
              <a:rPr lang="cs-CZ">
                <a:solidFill>
                  <a:schemeClr val="accent2"/>
                </a:solidFill>
              </a:rPr>
              <a:t>antibiotika</a:t>
            </a:r>
            <a:endParaRPr lang="cs-CZ">
              <a:solidFill>
                <a:srgbClr val="70757A"/>
              </a:solidFill>
            </a:endParaRPr>
          </a:p>
        </p:txBody>
      </p:sp>
      <p:sp>
        <p:nvSpPr>
          <p:cNvPr id="14" name="TextovéPole 11">
            <a:extLst>
              <a:ext uri="{FF2B5EF4-FFF2-40B4-BE49-F238E27FC236}">
                <a16:creationId xmlns:a16="http://schemas.microsoft.com/office/drawing/2014/main" id="{6E565411-ED47-6EF3-5667-4717F3481915}"/>
              </a:ext>
            </a:extLst>
          </p:cNvPr>
          <p:cNvSpPr txBox="1"/>
          <p:nvPr/>
        </p:nvSpPr>
        <p:spPr>
          <a:xfrm>
            <a:off x="428098" y="1077980"/>
            <a:ext cx="533167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cs-CZ" cap="small">
                <a:solidFill>
                  <a:schemeClr val="accent3"/>
                </a:solidFill>
              </a:rPr>
              <a:t>DRG skupiny s absolutní odchylkou nad 50 tis. Kč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06E365E2-E71E-DA80-C3E9-C9F29703DB5C}"/>
              </a:ext>
            </a:extLst>
          </p:cNvPr>
          <p:cNvSpPr txBox="1"/>
          <p:nvPr/>
        </p:nvSpPr>
        <p:spPr>
          <a:xfrm>
            <a:off x="7744704" y="6399145"/>
            <a:ext cx="111043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cap="small">
                <a:solidFill>
                  <a:schemeClr val="accent2"/>
                </a:solidFill>
              </a:rPr>
              <a:t>+1,3 mil. Kč</a:t>
            </a:r>
          </a:p>
        </p:txBody>
      </p:sp>
      <p:sp>
        <p:nvSpPr>
          <p:cNvPr id="19" name="Rovnoramenný trojúhelník 8">
            <a:extLst>
              <a:ext uri="{FF2B5EF4-FFF2-40B4-BE49-F238E27FC236}">
                <a16:creationId xmlns:a16="http://schemas.microsoft.com/office/drawing/2014/main" id="{CEC5E1C5-6FCB-1422-670A-D9F6DB59DA92}"/>
              </a:ext>
            </a:extLst>
          </p:cNvPr>
          <p:cNvSpPr/>
          <p:nvPr/>
        </p:nvSpPr>
        <p:spPr>
          <a:xfrm rot="10800000">
            <a:off x="8378480" y="6197196"/>
            <a:ext cx="238538" cy="138647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39ECA9DB-1833-C8E6-35FB-978DFB852A03}"/>
              </a:ext>
            </a:extLst>
          </p:cNvPr>
          <p:cNvSpPr/>
          <p:nvPr/>
        </p:nvSpPr>
        <p:spPr>
          <a:xfrm>
            <a:off x="8235475" y="2580239"/>
            <a:ext cx="506435" cy="355585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nice 12">
            <a:extLst>
              <a:ext uri="{FF2B5EF4-FFF2-40B4-BE49-F238E27FC236}">
                <a16:creationId xmlns:a16="http://schemas.microsoft.com/office/drawing/2014/main" id="{48FE2979-4448-9361-0FE4-106FDE27B5D9}"/>
              </a:ext>
            </a:extLst>
          </p:cNvPr>
          <p:cNvCxnSpPr>
            <a:cxnSpLocks/>
          </p:cNvCxnSpPr>
          <p:nvPr/>
        </p:nvCxnSpPr>
        <p:spPr>
          <a:xfrm>
            <a:off x="143668" y="4636061"/>
            <a:ext cx="0" cy="131362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15">
            <a:extLst>
              <a:ext uri="{FF2B5EF4-FFF2-40B4-BE49-F238E27FC236}">
                <a16:creationId xmlns:a16="http://schemas.microsoft.com/office/drawing/2014/main" id="{E8F855CC-B9CD-2C7D-497F-B5533E63FD5D}"/>
              </a:ext>
            </a:extLst>
          </p:cNvPr>
          <p:cNvSpPr txBox="1"/>
          <p:nvPr/>
        </p:nvSpPr>
        <p:spPr>
          <a:xfrm>
            <a:off x="919122" y="6347318"/>
            <a:ext cx="681134" cy="27699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cs-CZ" sz="1200">
                <a:solidFill>
                  <a:schemeClr val="bg1"/>
                </a:solidFill>
              </a:rPr>
              <a:t>MDC 01</a:t>
            </a:r>
          </a:p>
        </p:txBody>
      </p:sp>
      <p:sp>
        <p:nvSpPr>
          <p:cNvPr id="25" name="TextovéPole 15">
            <a:extLst>
              <a:ext uri="{FF2B5EF4-FFF2-40B4-BE49-F238E27FC236}">
                <a16:creationId xmlns:a16="http://schemas.microsoft.com/office/drawing/2014/main" id="{9CE162D5-28C6-AA6C-A7DE-C4597372803E}"/>
              </a:ext>
            </a:extLst>
          </p:cNvPr>
          <p:cNvSpPr txBox="1"/>
          <p:nvPr/>
        </p:nvSpPr>
        <p:spPr>
          <a:xfrm>
            <a:off x="2274457" y="6347318"/>
            <a:ext cx="918933" cy="27699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cs-CZ" sz="1200">
                <a:solidFill>
                  <a:schemeClr val="bg1"/>
                </a:solidFill>
              </a:rPr>
              <a:t>MDC 11+12</a:t>
            </a:r>
          </a:p>
        </p:txBody>
      </p:sp>
      <p:sp>
        <p:nvSpPr>
          <p:cNvPr id="26" name="TextovéPole 15">
            <a:extLst>
              <a:ext uri="{FF2B5EF4-FFF2-40B4-BE49-F238E27FC236}">
                <a16:creationId xmlns:a16="http://schemas.microsoft.com/office/drawing/2014/main" id="{3F9448E7-6AC0-B751-3A80-9F72A2CE4E51}"/>
              </a:ext>
            </a:extLst>
          </p:cNvPr>
          <p:cNvSpPr txBox="1"/>
          <p:nvPr/>
        </p:nvSpPr>
        <p:spPr>
          <a:xfrm>
            <a:off x="1597945" y="6347318"/>
            <a:ext cx="681134" cy="27699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cs-CZ" sz="1200">
                <a:solidFill>
                  <a:schemeClr val="bg1"/>
                </a:solidFill>
              </a:rPr>
              <a:t>MDC 05</a:t>
            </a:r>
          </a:p>
        </p:txBody>
      </p:sp>
      <p:cxnSp>
        <p:nvCxnSpPr>
          <p:cNvPr id="28" name="Přímá spojnice 12">
            <a:extLst>
              <a:ext uri="{FF2B5EF4-FFF2-40B4-BE49-F238E27FC236}">
                <a16:creationId xmlns:a16="http://schemas.microsoft.com/office/drawing/2014/main" id="{B58B1C24-81FD-EFDE-8F6B-F0CD86F793C5}"/>
              </a:ext>
            </a:extLst>
          </p:cNvPr>
          <p:cNvCxnSpPr>
            <a:cxnSpLocks/>
          </p:cNvCxnSpPr>
          <p:nvPr/>
        </p:nvCxnSpPr>
        <p:spPr>
          <a:xfrm>
            <a:off x="143668" y="3700713"/>
            <a:ext cx="0" cy="56267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12">
            <a:extLst>
              <a:ext uri="{FF2B5EF4-FFF2-40B4-BE49-F238E27FC236}">
                <a16:creationId xmlns:a16="http://schemas.microsoft.com/office/drawing/2014/main" id="{2EFB7EB9-1B93-66ED-020C-F459D878A503}"/>
              </a:ext>
            </a:extLst>
          </p:cNvPr>
          <p:cNvCxnSpPr>
            <a:cxnSpLocks/>
          </p:cNvCxnSpPr>
          <p:nvPr/>
        </p:nvCxnSpPr>
        <p:spPr>
          <a:xfrm>
            <a:off x="143668" y="2590022"/>
            <a:ext cx="0" cy="95242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8309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2D68D-2E4B-45FE-A3BD-7F0F4159A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1534574-F444-3049-3243-087A8E586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78" y="1551485"/>
            <a:ext cx="8593816" cy="4213383"/>
          </a:xfrm>
          <a:prstGeom prst="rect">
            <a:avLst/>
          </a:prstGeom>
        </p:spPr>
      </p:pic>
      <p:sp>
        <p:nvSpPr>
          <p:cNvPr id="6" name="Nadpis 3">
            <a:extLst>
              <a:ext uri="{FF2B5EF4-FFF2-40B4-BE49-F238E27FC236}">
                <a16:creationId xmlns:a16="http://schemas.microsoft.com/office/drawing/2014/main" id="{55992836-FF95-C13B-FA6B-18D8E8C50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5549"/>
            <a:ext cx="8280000" cy="923455"/>
          </a:xfrm>
        </p:spPr>
        <p:txBody>
          <a:bodyPr>
            <a:normAutofit/>
          </a:bodyPr>
          <a:lstStyle/>
          <a:p>
            <a:r>
              <a:rPr lang="cs-CZ"/>
              <a:t>Vyšší náklady na </a:t>
            </a:r>
            <a:r>
              <a:rPr lang="cs-CZ">
                <a:solidFill>
                  <a:schemeClr val="accent2"/>
                </a:solidFill>
              </a:rPr>
              <a:t>transfuzní přípravky</a:t>
            </a:r>
            <a:endParaRPr lang="cs-CZ">
              <a:solidFill>
                <a:srgbClr val="70757A"/>
              </a:solidFill>
            </a:endParaRPr>
          </a:p>
        </p:txBody>
      </p:sp>
      <p:sp>
        <p:nvSpPr>
          <p:cNvPr id="14" name="TextovéPole 11">
            <a:extLst>
              <a:ext uri="{FF2B5EF4-FFF2-40B4-BE49-F238E27FC236}">
                <a16:creationId xmlns:a16="http://schemas.microsoft.com/office/drawing/2014/main" id="{C9419CA4-8906-96EE-8497-69D215B07EB1}"/>
              </a:ext>
            </a:extLst>
          </p:cNvPr>
          <p:cNvSpPr txBox="1"/>
          <p:nvPr/>
        </p:nvSpPr>
        <p:spPr>
          <a:xfrm>
            <a:off x="428098" y="1077980"/>
            <a:ext cx="75661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cs-CZ" cap="small">
                <a:solidFill>
                  <a:schemeClr val="accent3"/>
                </a:solidFill>
              </a:rPr>
              <a:t>DRG skupiny s absolutní odchylkou nad 100 tis. Kč + příbuzné skupiny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2B59AA34-33EA-A128-7FD5-9DD6449FCCB5}"/>
              </a:ext>
            </a:extLst>
          </p:cNvPr>
          <p:cNvSpPr txBox="1"/>
          <p:nvPr/>
        </p:nvSpPr>
        <p:spPr>
          <a:xfrm>
            <a:off x="7744704" y="6018905"/>
            <a:ext cx="111043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cap="small">
                <a:solidFill>
                  <a:schemeClr val="accent2"/>
                </a:solidFill>
              </a:rPr>
              <a:t>+2,5 mil. Kč</a:t>
            </a:r>
          </a:p>
        </p:txBody>
      </p:sp>
      <p:sp>
        <p:nvSpPr>
          <p:cNvPr id="19" name="Rovnoramenný trojúhelník 8">
            <a:extLst>
              <a:ext uri="{FF2B5EF4-FFF2-40B4-BE49-F238E27FC236}">
                <a16:creationId xmlns:a16="http://schemas.microsoft.com/office/drawing/2014/main" id="{0D02CA73-AD03-E1B6-47E8-8D13038F43CB}"/>
              </a:ext>
            </a:extLst>
          </p:cNvPr>
          <p:cNvSpPr/>
          <p:nvPr/>
        </p:nvSpPr>
        <p:spPr>
          <a:xfrm rot="10800000">
            <a:off x="8378480" y="5816956"/>
            <a:ext cx="238538" cy="138647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2A66F0B1-C331-3B8E-64FA-1058909AA89B}"/>
              </a:ext>
            </a:extLst>
          </p:cNvPr>
          <p:cNvSpPr/>
          <p:nvPr/>
        </p:nvSpPr>
        <p:spPr>
          <a:xfrm>
            <a:off x="8235475" y="2590021"/>
            <a:ext cx="506435" cy="316583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15">
            <a:extLst>
              <a:ext uri="{FF2B5EF4-FFF2-40B4-BE49-F238E27FC236}">
                <a16:creationId xmlns:a16="http://schemas.microsoft.com/office/drawing/2014/main" id="{AF10893F-B9BF-6677-9A8C-F503BCBDE6EB}"/>
              </a:ext>
            </a:extLst>
          </p:cNvPr>
          <p:cNvSpPr txBox="1"/>
          <p:nvPr/>
        </p:nvSpPr>
        <p:spPr>
          <a:xfrm>
            <a:off x="550135" y="6209650"/>
            <a:ext cx="681134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cs-CZ" sz="1200">
                <a:solidFill>
                  <a:schemeClr val="bg1"/>
                </a:solidFill>
              </a:rPr>
              <a:t>MDC 04</a:t>
            </a:r>
          </a:p>
        </p:txBody>
      </p:sp>
      <p:cxnSp>
        <p:nvCxnSpPr>
          <p:cNvPr id="7" name="Přímá spojnice 12">
            <a:extLst>
              <a:ext uri="{FF2B5EF4-FFF2-40B4-BE49-F238E27FC236}">
                <a16:creationId xmlns:a16="http://schemas.microsoft.com/office/drawing/2014/main" id="{395C727A-7FED-206E-5B74-1BB07E979B3E}"/>
              </a:ext>
            </a:extLst>
          </p:cNvPr>
          <p:cNvCxnSpPr>
            <a:cxnSpLocks/>
          </p:cNvCxnSpPr>
          <p:nvPr/>
        </p:nvCxnSpPr>
        <p:spPr>
          <a:xfrm>
            <a:off x="134615" y="4447314"/>
            <a:ext cx="0" cy="1313911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15">
            <a:extLst>
              <a:ext uri="{FF2B5EF4-FFF2-40B4-BE49-F238E27FC236}">
                <a16:creationId xmlns:a16="http://schemas.microsoft.com/office/drawing/2014/main" id="{B74385CA-A9F2-CCAC-2612-85FFE019BC0C}"/>
              </a:ext>
            </a:extLst>
          </p:cNvPr>
          <p:cNvSpPr txBox="1"/>
          <p:nvPr/>
        </p:nvSpPr>
        <p:spPr>
          <a:xfrm>
            <a:off x="2150203" y="6209650"/>
            <a:ext cx="681134" cy="27699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cs-CZ" sz="1200">
                <a:solidFill>
                  <a:schemeClr val="bg1"/>
                </a:solidFill>
              </a:rPr>
              <a:t>MDC 17</a:t>
            </a:r>
          </a:p>
        </p:txBody>
      </p:sp>
      <p:cxnSp>
        <p:nvCxnSpPr>
          <p:cNvPr id="10" name="Přímá spojnice 12">
            <a:extLst>
              <a:ext uri="{FF2B5EF4-FFF2-40B4-BE49-F238E27FC236}">
                <a16:creationId xmlns:a16="http://schemas.microsoft.com/office/drawing/2014/main" id="{5410B1C8-11D9-2183-ACBD-EAB67C9259D3}"/>
              </a:ext>
            </a:extLst>
          </p:cNvPr>
          <p:cNvCxnSpPr>
            <a:cxnSpLocks/>
          </p:cNvCxnSpPr>
          <p:nvPr/>
        </p:nvCxnSpPr>
        <p:spPr>
          <a:xfrm>
            <a:off x="134615" y="2582272"/>
            <a:ext cx="0" cy="38593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5">
            <a:extLst>
              <a:ext uri="{FF2B5EF4-FFF2-40B4-BE49-F238E27FC236}">
                <a16:creationId xmlns:a16="http://schemas.microsoft.com/office/drawing/2014/main" id="{9D6E187B-9164-BB69-99DA-174C05BCDAEB}"/>
              </a:ext>
            </a:extLst>
          </p:cNvPr>
          <p:cNvSpPr txBox="1"/>
          <p:nvPr/>
        </p:nvSpPr>
        <p:spPr>
          <a:xfrm>
            <a:off x="1231269" y="6209650"/>
            <a:ext cx="918934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sz="1200">
                <a:solidFill>
                  <a:schemeClr val="bg1"/>
                </a:solidFill>
              </a:rPr>
              <a:t>MDC 06+07</a:t>
            </a:r>
          </a:p>
        </p:txBody>
      </p:sp>
      <p:cxnSp>
        <p:nvCxnSpPr>
          <p:cNvPr id="12" name="Přímá spojnice 12">
            <a:extLst>
              <a:ext uri="{FF2B5EF4-FFF2-40B4-BE49-F238E27FC236}">
                <a16:creationId xmlns:a16="http://schemas.microsoft.com/office/drawing/2014/main" id="{54EE2BFD-07E4-D5C2-AA69-6B4326E14EA0}"/>
              </a:ext>
            </a:extLst>
          </p:cNvPr>
          <p:cNvCxnSpPr>
            <a:cxnSpLocks/>
          </p:cNvCxnSpPr>
          <p:nvPr/>
        </p:nvCxnSpPr>
        <p:spPr>
          <a:xfrm>
            <a:off x="134615" y="3321754"/>
            <a:ext cx="0" cy="113191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ástupný symbol pro číslo snímku 2">
            <a:extLst>
              <a:ext uri="{FF2B5EF4-FFF2-40B4-BE49-F238E27FC236}">
                <a16:creationId xmlns:a16="http://schemas.microsoft.com/office/drawing/2014/main" id="{9073E33F-71F1-2F30-F37A-D8E7DD035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3998" y="6356350"/>
            <a:ext cx="1008000" cy="360000"/>
          </a:xfrm>
        </p:spPr>
        <p:txBody>
          <a:bodyPr/>
          <a:lstStyle/>
          <a:p>
            <a:fld id="{EEBEA055-6D72-44B7-95E3-4FDC8C920705}" type="slidenum">
              <a:rPr lang="cs-CZ" smtClean="0"/>
              <a:pPr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00839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3CBD6-6264-896D-D900-724D170B6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BE9DBAD1-13D7-EC31-8B5F-060F66BE6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03" y="2001999"/>
            <a:ext cx="8693379" cy="3298862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B6863C4D-9C53-CE3D-DC3C-88519184711F}"/>
              </a:ext>
            </a:extLst>
          </p:cNvPr>
          <p:cNvSpPr txBox="1"/>
          <p:nvPr/>
        </p:nvSpPr>
        <p:spPr>
          <a:xfrm>
            <a:off x="4407190" y="1379927"/>
            <a:ext cx="1645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err="1">
                <a:solidFill>
                  <a:schemeClr val="accent2"/>
                </a:solidFill>
              </a:rPr>
              <a:t>Prům</a:t>
            </a:r>
            <a:r>
              <a:rPr lang="cs-CZ" sz="1600">
                <a:solidFill>
                  <a:schemeClr val="accent2"/>
                </a:solidFill>
              </a:rPr>
              <a:t>. náklady na MAT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A948193-53F9-A338-BF86-680CD468FF20}"/>
              </a:ext>
            </a:extLst>
          </p:cNvPr>
          <p:cNvSpPr txBox="1"/>
          <p:nvPr/>
        </p:nvSpPr>
        <p:spPr>
          <a:xfrm>
            <a:off x="1380463" y="1502883"/>
            <a:ext cx="1270903" cy="3353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cs-CZ" cap="small">
              <a:solidFill>
                <a:schemeClr val="accent3"/>
              </a:solidFill>
            </a:endParaRP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286E3202-D413-9296-BA2B-D414D3579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342" y="225549"/>
            <a:ext cx="7297377" cy="923455"/>
          </a:xfrm>
        </p:spPr>
        <p:txBody>
          <a:bodyPr>
            <a:noAutofit/>
          </a:bodyPr>
          <a:lstStyle/>
          <a:p>
            <a:r>
              <a:rPr lang="cs-CZ" sz="2800"/>
              <a:t>Skupiny s podílem </a:t>
            </a:r>
            <a:r>
              <a:rPr lang="cs-CZ" sz="2800">
                <a:solidFill>
                  <a:schemeClr val="accent2"/>
                </a:solidFill>
              </a:rPr>
              <a:t>dolních </a:t>
            </a:r>
            <a:r>
              <a:rPr lang="cs-CZ" sz="2800"/>
              <a:t>mat. </a:t>
            </a:r>
            <a:r>
              <a:rPr lang="cs-CZ" sz="2800" err="1"/>
              <a:t>outlierů</a:t>
            </a:r>
            <a:r>
              <a:rPr lang="cs-CZ" sz="2800"/>
              <a:t> v nemocnici nad 30 % případů</a:t>
            </a:r>
            <a:br>
              <a:rPr lang="cs-CZ" sz="2800"/>
            </a:br>
            <a:r>
              <a:rPr lang="cs-CZ" sz="2400"/>
              <a:t>(</a:t>
            </a:r>
            <a:r>
              <a:rPr lang="pl-PL" sz="2400"/>
              <a:t>pouze skupiny s dolním mat. trimpointem </a:t>
            </a:r>
            <a:r>
              <a:rPr lang="en-GB" sz="2400">
                <a:solidFill>
                  <a:schemeClr val="accent2"/>
                </a:solidFill>
              </a:rPr>
              <a:t>&gt;</a:t>
            </a:r>
            <a:r>
              <a:rPr lang="pl-PL" sz="2400">
                <a:solidFill>
                  <a:schemeClr val="accent2"/>
                </a:solidFill>
              </a:rPr>
              <a:t> 1</a:t>
            </a:r>
            <a:r>
              <a:rPr lang="cs-CZ" sz="2400"/>
              <a:t>)</a:t>
            </a:r>
            <a:endParaRPr lang="cs-CZ"/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9865C634-F2A5-123F-32F4-9C69CE905952}"/>
              </a:ext>
            </a:extLst>
          </p:cNvPr>
          <p:cNvCxnSpPr>
            <a:cxnSpLocks/>
          </p:cNvCxnSpPr>
          <p:nvPr/>
        </p:nvCxnSpPr>
        <p:spPr>
          <a:xfrm>
            <a:off x="6941675" y="1557139"/>
            <a:ext cx="1" cy="376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D23ECFE1-0E5E-7CAA-5547-E50DD292B71A}"/>
              </a:ext>
            </a:extLst>
          </p:cNvPr>
          <p:cNvCxnSpPr>
            <a:cxnSpLocks/>
          </p:cNvCxnSpPr>
          <p:nvPr/>
        </p:nvCxnSpPr>
        <p:spPr>
          <a:xfrm>
            <a:off x="4407722" y="1534337"/>
            <a:ext cx="0" cy="397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22E8E061-EC1B-2B43-1F75-F5F12A205F58}"/>
              </a:ext>
            </a:extLst>
          </p:cNvPr>
          <p:cNvSpPr txBox="1"/>
          <p:nvPr/>
        </p:nvSpPr>
        <p:spPr>
          <a:xfrm>
            <a:off x="6968309" y="1412690"/>
            <a:ext cx="1098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>
                <a:solidFill>
                  <a:schemeClr val="accent2"/>
                </a:solidFill>
              </a:rPr>
              <a:t>Dolní </a:t>
            </a:r>
            <a:r>
              <a:rPr lang="cs-CZ" sz="1600" err="1">
                <a:solidFill>
                  <a:schemeClr val="accent2"/>
                </a:solidFill>
              </a:rPr>
              <a:t>trimpoint</a:t>
            </a:r>
            <a:endParaRPr lang="cs-CZ" sz="1600">
              <a:solidFill>
                <a:schemeClr val="accent2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F6E806FE-9D7C-34B4-569D-1A2310B43610}"/>
              </a:ext>
            </a:extLst>
          </p:cNvPr>
          <p:cNvSpPr txBox="1"/>
          <p:nvPr/>
        </p:nvSpPr>
        <p:spPr>
          <a:xfrm>
            <a:off x="177729" y="1470489"/>
            <a:ext cx="3701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Srovnání s </a:t>
            </a:r>
            <a:r>
              <a:rPr lang="cs-CZ">
                <a:solidFill>
                  <a:schemeClr val="accent4"/>
                </a:solidFill>
              </a:rPr>
              <a:t>číselníkovou</a:t>
            </a:r>
            <a:r>
              <a:rPr lang="cs-CZ"/>
              <a:t> hodnotou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6D4B97C5-B70A-7C85-80FE-7216DFA903A0}"/>
              </a:ext>
            </a:extLst>
          </p:cNvPr>
          <p:cNvSpPr txBox="1"/>
          <p:nvPr/>
        </p:nvSpPr>
        <p:spPr>
          <a:xfrm>
            <a:off x="6131412" y="5525824"/>
            <a:ext cx="62709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cap="small">
                <a:solidFill>
                  <a:schemeClr val="accent6"/>
                </a:solidFill>
              </a:rPr>
              <a:t>-13,8 mil. Kč</a:t>
            </a:r>
          </a:p>
        </p:txBody>
      </p:sp>
      <p:sp>
        <p:nvSpPr>
          <p:cNvPr id="22" name="Rovnoramenný trojúhelník 21">
            <a:extLst>
              <a:ext uri="{FF2B5EF4-FFF2-40B4-BE49-F238E27FC236}">
                <a16:creationId xmlns:a16="http://schemas.microsoft.com/office/drawing/2014/main" id="{7054C7CA-9ABF-EEE4-B86F-5A393490453F}"/>
              </a:ext>
            </a:extLst>
          </p:cNvPr>
          <p:cNvSpPr/>
          <p:nvPr/>
        </p:nvSpPr>
        <p:spPr>
          <a:xfrm rot="10800000">
            <a:off x="6407633" y="5324628"/>
            <a:ext cx="238538" cy="138647"/>
          </a:xfrm>
          <a:prstGeom prst="triangl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02D17D22-B72E-EF10-55E4-BDBC4BE02B1E}"/>
              </a:ext>
            </a:extLst>
          </p:cNvPr>
          <p:cNvSpPr/>
          <p:nvPr/>
        </p:nvSpPr>
        <p:spPr>
          <a:xfrm>
            <a:off x="6323267" y="2883963"/>
            <a:ext cx="394996" cy="2405736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47E1F26-A231-0572-2BBA-EF66E1E658C7}"/>
              </a:ext>
            </a:extLst>
          </p:cNvPr>
          <p:cNvSpPr txBox="1"/>
          <p:nvPr/>
        </p:nvSpPr>
        <p:spPr>
          <a:xfrm>
            <a:off x="6878028" y="5917611"/>
            <a:ext cx="194993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cap="small">
                <a:solidFill>
                  <a:schemeClr val="accent2"/>
                </a:solidFill>
              </a:rPr>
              <a:t>-188 j. CM oproti číselníku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F924909-6539-D43C-5634-A86CCDF5D824}"/>
              </a:ext>
            </a:extLst>
          </p:cNvPr>
          <p:cNvSpPr/>
          <p:nvPr/>
        </p:nvSpPr>
        <p:spPr>
          <a:xfrm>
            <a:off x="8377746" y="2866220"/>
            <a:ext cx="388197" cy="240573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8336710F-8485-43CA-84D7-8D418BCE99A5}"/>
              </a:ext>
            </a:extLst>
          </p:cNvPr>
          <p:cNvSpPr/>
          <p:nvPr/>
        </p:nvSpPr>
        <p:spPr>
          <a:xfrm>
            <a:off x="7926729" y="2874818"/>
            <a:ext cx="388197" cy="240573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9" name="Přímá spojnice se šipkou 38">
            <a:extLst>
              <a:ext uri="{FF2B5EF4-FFF2-40B4-BE49-F238E27FC236}">
                <a16:creationId xmlns:a16="http://schemas.microsoft.com/office/drawing/2014/main" id="{199F76A5-46FF-C88E-08C0-00F504E4A5BB}"/>
              </a:ext>
            </a:extLst>
          </p:cNvPr>
          <p:cNvCxnSpPr>
            <a:cxnSpLocks/>
          </p:cNvCxnSpPr>
          <p:nvPr/>
        </p:nvCxnSpPr>
        <p:spPr>
          <a:xfrm>
            <a:off x="8589950" y="5306217"/>
            <a:ext cx="0" cy="60570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vnoramenný trojúhelník 6">
            <a:extLst>
              <a:ext uri="{FF2B5EF4-FFF2-40B4-BE49-F238E27FC236}">
                <a16:creationId xmlns:a16="http://schemas.microsoft.com/office/drawing/2014/main" id="{3231861D-B532-096B-4BD7-1584BF37D04B}"/>
              </a:ext>
            </a:extLst>
          </p:cNvPr>
          <p:cNvSpPr/>
          <p:nvPr/>
        </p:nvSpPr>
        <p:spPr>
          <a:xfrm rot="10800000">
            <a:off x="7983452" y="5319540"/>
            <a:ext cx="238538" cy="138647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Přímá spojnice 12">
            <a:extLst>
              <a:ext uri="{FF2B5EF4-FFF2-40B4-BE49-F238E27FC236}">
                <a16:creationId xmlns:a16="http://schemas.microsoft.com/office/drawing/2014/main" id="{453A1F58-D059-2077-EF6D-EB356D2F943C}"/>
              </a:ext>
            </a:extLst>
          </p:cNvPr>
          <p:cNvCxnSpPr>
            <a:cxnSpLocks/>
          </p:cNvCxnSpPr>
          <p:nvPr/>
        </p:nvCxnSpPr>
        <p:spPr>
          <a:xfrm>
            <a:off x="53285" y="2883963"/>
            <a:ext cx="0" cy="233640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3">
            <a:extLst>
              <a:ext uri="{FF2B5EF4-FFF2-40B4-BE49-F238E27FC236}">
                <a16:creationId xmlns:a16="http://schemas.microsoft.com/office/drawing/2014/main" id="{15FD0917-9276-4707-985A-904B1EB0AAA2}"/>
              </a:ext>
            </a:extLst>
          </p:cNvPr>
          <p:cNvSpPr txBox="1"/>
          <p:nvPr/>
        </p:nvSpPr>
        <p:spPr>
          <a:xfrm>
            <a:off x="7272157" y="993289"/>
            <a:ext cx="17232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>
                <a:solidFill>
                  <a:schemeClr val="accent3"/>
                </a:solidFill>
              </a:rPr>
              <a:t>Paušální úhrada</a:t>
            </a:r>
          </a:p>
        </p:txBody>
      </p:sp>
      <p:cxnSp>
        <p:nvCxnSpPr>
          <p:cNvPr id="30" name="Přímá spojnice 12">
            <a:extLst>
              <a:ext uri="{FF2B5EF4-FFF2-40B4-BE49-F238E27FC236}">
                <a16:creationId xmlns:a16="http://schemas.microsoft.com/office/drawing/2014/main" id="{D3C5BAF7-6A43-0641-AB07-D4323C093706}"/>
              </a:ext>
            </a:extLst>
          </p:cNvPr>
          <p:cNvCxnSpPr>
            <a:cxnSpLocks/>
          </p:cNvCxnSpPr>
          <p:nvPr/>
        </p:nvCxnSpPr>
        <p:spPr>
          <a:xfrm>
            <a:off x="7272157" y="1047049"/>
            <a:ext cx="0" cy="21226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">
            <a:extLst>
              <a:ext uri="{FF2B5EF4-FFF2-40B4-BE49-F238E27FC236}">
                <a16:creationId xmlns:a16="http://schemas.microsoft.com/office/drawing/2014/main" id="{91950F79-7C4D-1750-B928-9CED1FDBFA05}"/>
              </a:ext>
            </a:extLst>
          </p:cNvPr>
          <p:cNvSpPr txBox="1"/>
          <p:nvPr/>
        </p:nvSpPr>
        <p:spPr>
          <a:xfrm>
            <a:off x="7272162" y="740638"/>
            <a:ext cx="17232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500" err="1">
                <a:solidFill>
                  <a:schemeClr val="accent1"/>
                </a:solidFill>
              </a:rPr>
              <a:t>Bezlimitní</a:t>
            </a:r>
            <a:r>
              <a:rPr lang="sk-SK" sz="1500">
                <a:solidFill>
                  <a:schemeClr val="accent1"/>
                </a:solidFill>
              </a:rPr>
              <a:t> úhrada</a:t>
            </a:r>
            <a:endParaRPr lang="cs-CZ" sz="1500">
              <a:solidFill>
                <a:schemeClr val="accent1"/>
              </a:solidFill>
            </a:endParaRPr>
          </a:p>
        </p:txBody>
      </p:sp>
      <p:cxnSp>
        <p:nvCxnSpPr>
          <p:cNvPr id="32" name="Přímá spojnice 12">
            <a:extLst>
              <a:ext uri="{FF2B5EF4-FFF2-40B4-BE49-F238E27FC236}">
                <a16:creationId xmlns:a16="http://schemas.microsoft.com/office/drawing/2014/main" id="{2F610721-147D-704F-FF5C-A6EAA197B436}"/>
              </a:ext>
            </a:extLst>
          </p:cNvPr>
          <p:cNvCxnSpPr>
            <a:cxnSpLocks/>
          </p:cNvCxnSpPr>
          <p:nvPr/>
        </p:nvCxnSpPr>
        <p:spPr>
          <a:xfrm>
            <a:off x="7272163" y="794398"/>
            <a:ext cx="0" cy="21226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12">
            <a:extLst>
              <a:ext uri="{FF2B5EF4-FFF2-40B4-BE49-F238E27FC236}">
                <a16:creationId xmlns:a16="http://schemas.microsoft.com/office/drawing/2014/main" id="{4AC10EA2-B71E-FABD-28A2-95EEEBD16DE5}"/>
              </a:ext>
            </a:extLst>
          </p:cNvPr>
          <p:cNvCxnSpPr>
            <a:cxnSpLocks/>
          </p:cNvCxnSpPr>
          <p:nvPr/>
        </p:nvCxnSpPr>
        <p:spPr>
          <a:xfrm>
            <a:off x="53285" y="4964338"/>
            <a:ext cx="0" cy="33909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">
            <a:extLst>
              <a:ext uri="{FF2B5EF4-FFF2-40B4-BE49-F238E27FC236}">
                <a16:creationId xmlns:a16="http://schemas.microsoft.com/office/drawing/2014/main" id="{F9C22CEB-6F28-C516-2A35-98148828B4BD}"/>
              </a:ext>
            </a:extLst>
          </p:cNvPr>
          <p:cNvSpPr txBox="1"/>
          <p:nvPr/>
        </p:nvSpPr>
        <p:spPr>
          <a:xfrm>
            <a:off x="6795764" y="5525824"/>
            <a:ext cx="165346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cap="small">
                <a:solidFill>
                  <a:schemeClr val="accent2"/>
                </a:solidFill>
              </a:rPr>
              <a:t>-110 j. CM oproti BEN</a:t>
            </a:r>
          </a:p>
        </p:txBody>
      </p:sp>
      <p:sp>
        <p:nvSpPr>
          <p:cNvPr id="35" name="Zástupný objekt pre číslo snímky 2">
            <a:extLst>
              <a:ext uri="{FF2B5EF4-FFF2-40B4-BE49-F238E27FC236}">
                <a16:creationId xmlns:a16="http://schemas.microsoft.com/office/drawing/2014/main" id="{5B5FD382-2D57-3DE9-E2C8-F9CE0C599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47741" y="6349716"/>
            <a:ext cx="1008000" cy="360000"/>
          </a:xfrm>
        </p:spPr>
        <p:txBody>
          <a:bodyPr/>
          <a:lstStyle/>
          <a:p>
            <a:fld id="{EEBEA055-6D72-44B7-95E3-4FDC8C920705}" type="slidenum">
              <a:rPr lang="cs-CZ" smtClean="0"/>
              <a:pPr/>
              <a:t>48</a:t>
            </a:fld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DE995EE-8983-F14E-13C2-59110E8DD9EF}"/>
              </a:ext>
            </a:extLst>
          </p:cNvPr>
          <p:cNvSpPr txBox="1"/>
          <p:nvPr/>
        </p:nvSpPr>
        <p:spPr>
          <a:xfrm>
            <a:off x="414402" y="5664339"/>
            <a:ext cx="48818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>
                <a:solidFill>
                  <a:schemeClr val="accent2"/>
                </a:solidFill>
              </a:rPr>
              <a:t>Velmi nízké ceny vykazovaného materiálu oproti VZP max způsobují zařazení případů mezi dolní outliery - průměrné náklady v cenách VZP max jsou 72 421 Kč, ve vykazovaných cenách 36 423 Kč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429ED9C-12F4-99F7-A403-D7C73863C083}"/>
              </a:ext>
            </a:extLst>
          </p:cNvPr>
          <p:cNvSpPr/>
          <p:nvPr/>
        </p:nvSpPr>
        <p:spPr>
          <a:xfrm>
            <a:off x="99004" y="4821703"/>
            <a:ext cx="7831447" cy="159560"/>
          </a:xfrm>
          <a:prstGeom prst="rect">
            <a:avLst/>
          </a:prstGeom>
          <a:noFill/>
          <a:ln w="254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D2A7043A-BD69-F145-039A-26064EBD7402}"/>
              </a:ext>
            </a:extLst>
          </p:cNvPr>
          <p:cNvCxnSpPr>
            <a:cxnSpLocks/>
            <a:stCxn id="3" idx="0"/>
          </p:cNvCxnSpPr>
          <p:nvPr/>
        </p:nvCxnSpPr>
        <p:spPr>
          <a:xfrm flipV="1">
            <a:off x="2855337" y="4981263"/>
            <a:ext cx="2194020" cy="683076"/>
          </a:xfrm>
          <a:prstGeom prst="straightConnector1">
            <a:avLst/>
          </a:prstGeom>
          <a:ln w="19050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1256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9F60E-A1D1-031A-CB7F-442963CD0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057BCAFD-7767-4976-202A-6F41C8DC0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76" y="1947851"/>
            <a:ext cx="8728967" cy="3587473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DEE02129-426E-B46F-01D8-5B2188FA1C48}"/>
              </a:ext>
            </a:extLst>
          </p:cNvPr>
          <p:cNvSpPr txBox="1"/>
          <p:nvPr/>
        </p:nvSpPr>
        <p:spPr>
          <a:xfrm>
            <a:off x="4252472" y="1364144"/>
            <a:ext cx="1645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err="1">
                <a:solidFill>
                  <a:schemeClr val="accent2"/>
                </a:solidFill>
              </a:rPr>
              <a:t>Prům</a:t>
            </a:r>
            <a:r>
              <a:rPr lang="cs-CZ" sz="1600">
                <a:solidFill>
                  <a:schemeClr val="accent2"/>
                </a:solidFill>
              </a:rPr>
              <a:t>. náklady na MAT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223142A-633A-50DB-6509-F67322E7D41A}"/>
              </a:ext>
            </a:extLst>
          </p:cNvPr>
          <p:cNvSpPr txBox="1"/>
          <p:nvPr/>
        </p:nvSpPr>
        <p:spPr>
          <a:xfrm>
            <a:off x="1333970" y="1532546"/>
            <a:ext cx="1270903" cy="3353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cs-CZ" cap="small">
              <a:solidFill>
                <a:schemeClr val="accent3"/>
              </a:solidFill>
            </a:endParaRP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44311E8D-9063-9BC2-7889-01488BCD1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342" y="225549"/>
            <a:ext cx="7297377" cy="923455"/>
          </a:xfrm>
        </p:spPr>
        <p:txBody>
          <a:bodyPr>
            <a:noAutofit/>
          </a:bodyPr>
          <a:lstStyle/>
          <a:p>
            <a:r>
              <a:rPr lang="cs-CZ" sz="2800"/>
              <a:t>Skupiny s podílem </a:t>
            </a:r>
            <a:r>
              <a:rPr lang="cs-CZ" sz="2800">
                <a:solidFill>
                  <a:schemeClr val="accent2"/>
                </a:solidFill>
              </a:rPr>
              <a:t>horních </a:t>
            </a:r>
            <a:r>
              <a:rPr lang="cs-CZ" sz="2800"/>
              <a:t>mat. </a:t>
            </a:r>
            <a:r>
              <a:rPr lang="cs-CZ" sz="2800" err="1"/>
              <a:t>outlierů</a:t>
            </a:r>
            <a:r>
              <a:rPr lang="cs-CZ" sz="2800"/>
              <a:t> v nemocnici nad 30 % případů</a:t>
            </a:r>
            <a:br>
              <a:rPr lang="cs-CZ" sz="2800"/>
            </a:br>
            <a:r>
              <a:rPr lang="cs-CZ" sz="2400"/>
              <a:t>(pouze skupiny s náklady NEM </a:t>
            </a:r>
            <a:r>
              <a:rPr lang="en-GB" sz="2400">
                <a:solidFill>
                  <a:schemeClr val="accent2"/>
                </a:solidFill>
              </a:rPr>
              <a:t>&gt;</a:t>
            </a:r>
            <a:r>
              <a:rPr lang="cs-CZ" sz="2400">
                <a:solidFill>
                  <a:schemeClr val="accent2"/>
                </a:solidFill>
              </a:rPr>
              <a:t> 5 tis. Kč</a:t>
            </a:r>
            <a:r>
              <a:rPr lang="cs-CZ" sz="2400"/>
              <a:t>)</a:t>
            </a:r>
            <a:endParaRPr lang="cs-CZ"/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246730CC-F0A5-3004-04F2-73C079BA8CDF}"/>
              </a:ext>
            </a:extLst>
          </p:cNvPr>
          <p:cNvCxnSpPr>
            <a:cxnSpLocks/>
          </p:cNvCxnSpPr>
          <p:nvPr/>
        </p:nvCxnSpPr>
        <p:spPr>
          <a:xfrm>
            <a:off x="6768397" y="1495729"/>
            <a:ext cx="1" cy="376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2161152C-8C1F-0A9D-127A-062715988567}"/>
              </a:ext>
            </a:extLst>
          </p:cNvPr>
          <p:cNvCxnSpPr>
            <a:cxnSpLocks/>
          </p:cNvCxnSpPr>
          <p:nvPr/>
        </p:nvCxnSpPr>
        <p:spPr>
          <a:xfrm>
            <a:off x="4234716" y="1481978"/>
            <a:ext cx="0" cy="397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1F23C269-B509-EE7A-D03E-7B9DAEAF9C4C}"/>
              </a:ext>
            </a:extLst>
          </p:cNvPr>
          <p:cNvSpPr txBox="1"/>
          <p:nvPr/>
        </p:nvSpPr>
        <p:spPr>
          <a:xfrm>
            <a:off x="6795031" y="1351280"/>
            <a:ext cx="1098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>
                <a:solidFill>
                  <a:schemeClr val="accent2"/>
                </a:solidFill>
              </a:rPr>
              <a:t>Horní </a:t>
            </a:r>
            <a:r>
              <a:rPr lang="cs-CZ" sz="1600" err="1">
                <a:solidFill>
                  <a:schemeClr val="accent2"/>
                </a:solidFill>
              </a:rPr>
              <a:t>trimpoint</a:t>
            </a:r>
            <a:endParaRPr lang="cs-CZ" sz="1600">
              <a:solidFill>
                <a:schemeClr val="accent2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560D592-E8D3-5D01-2436-FFA3377C560E}"/>
              </a:ext>
            </a:extLst>
          </p:cNvPr>
          <p:cNvSpPr txBox="1"/>
          <p:nvPr/>
        </p:nvSpPr>
        <p:spPr>
          <a:xfrm>
            <a:off x="131236" y="1500152"/>
            <a:ext cx="3701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Srovnání s </a:t>
            </a:r>
            <a:r>
              <a:rPr lang="cs-CZ">
                <a:solidFill>
                  <a:schemeClr val="accent4"/>
                </a:solidFill>
              </a:rPr>
              <a:t>číselníkovou</a:t>
            </a:r>
            <a:r>
              <a:rPr lang="cs-CZ"/>
              <a:t> hodnotou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F95DA705-BF19-F648-C704-E8CBDDCBD343}"/>
              </a:ext>
            </a:extLst>
          </p:cNvPr>
          <p:cNvSpPr txBox="1"/>
          <p:nvPr/>
        </p:nvSpPr>
        <p:spPr>
          <a:xfrm>
            <a:off x="5855910" y="5741643"/>
            <a:ext cx="91343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cap="small">
                <a:solidFill>
                  <a:schemeClr val="accent2"/>
                </a:solidFill>
              </a:rPr>
              <a:t>+50 mil. Kč</a:t>
            </a:r>
          </a:p>
        </p:txBody>
      </p:sp>
      <p:sp>
        <p:nvSpPr>
          <p:cNvPr id="22" name="Rovnoramenný trojúhelník 21">
            <a:extLst>
              <a:ext uri="{FF2B5EF4-FFF2-40B4-BE49-F238E27FC236}">
                <a16:creationId xmlns:a16="http://schemas.microsoft.com/office/drawing/2014/main" id="{74EF83A0-9443-015F-67DF-161FAE44C00A}"/>
              </a:ext>
            </a:extLst>
          </p:cNvPr>
          <p:cNvSpPr/>
          <p:nvPr/>
        </p:nvSpPr>
        <p:spPr>
          <a:xfrm rot="10800000">
            <a:off x="6320241" y="5561520"/>
            <a:ext cx="238538" cy="138647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CA62649F-9CCA-5FA6-D493-BA60471BE589}"/>
              </a:ext>
            </a:extLst>
          </p:cNvPr>
          <p:cNvSpPr txBox="1"/>
          <p:nvPr/>
        </p:nvSpPr>
        <p:spPr>
          <a:xfrm>
            <a:off x="6860670" y="5741643"/>
            <a:ext cx="159641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cap="small">
                <a:solidFill>
                  <a:schemeClr val="accent6"/>
                </a:solidFill>
              </a:rPr>
              <a:t>+70 j. CM oproti BEN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49B0A367-B9B4-1CBC-1F58-1D14A945B0E4}"/>
              </a:ext>
            </a:extLst>
          </p:cNvPr>
          <p:cNvSpPr/>
          <p:nvPr/>
        </p:nvSpPr>
        <p:spPr>
          <a:xfrm>
            <a:off x="6263759" y="2872334"/>
            <a:ext cx="391365" cy="263673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4B1E036-BECA-238A-FA9B-DF874B1ACFC4}"/>
              </a:ext>
            </a:extLst>
          </p:cNvPr>
          <p:cNvSpPr txBox="1"/>
          <p:nvPr/>
        </p:nvSpPr>
        <p:spPr>
          <a:xfrm>
            <a:off x="6945977" y="6251298"/>
            <a:ext cx="188745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cap="small">
                <a:solidFill>
                  <a:schemeClr val="accent6"/>
                </a:solidFill>
              </a:rPr>
              <a:t>+79 j. CM oproti číselníku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A578F4A-37C8-E075-5D78-587AB256594F}"/>
              </a:ext>
            </a:extLst>
          </p:cNvPr>
          <p:cNvSpPr/>
          <p:nvPr/>
        </p:nvSpPr>
        <p:spPr>
          <a:xfrm>
            <a:off x="8395990" y="2841004"/>
            <a:ext cx="396000" cy="2677206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EDD47744-0DE9-A879-7BC8-4C5D3BC8F56D}"/>
              </a:ext>
            </a:extLst>
          </p:cNvPr>
          <p:cNvSpPr/>
          <p:nvPr/>
        </p:nvSpPr>
        <p:spPr>
          <a:xfrm>
            <a:off x="7905964" y="2844134"/>
            <a:ext cx="414000" cy="267720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9" name="Přímá spojnice se šipkou 38">
            <a:extLst>
              <a:ext uri="{FF2B5EF4-FFF2-40B4-BE49-F238E27FC236}">
                <a16:creationId xmlns:a16="http://schemas.microsoft.com/office/drawing/2014/main" id="{2F1DC972-7148-4C39-B038-29799CAF37DE}"/>
              </a:ext>
            </a:extLst>
          </p:cNvPr>
          <p:cNvCxnSpPr>
            <a:cxnSpLocks/>
          </p:cNvCxnSpPr>
          <p:nvPr/>
        </p:nvCxnSpPr>
        <p:spPr>
          <a:xfrm>
            <a:off x="8593990" y="5561520"/>
            <a:ext cx="0" cy="683016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vnoramenný trojúhelník 2">
            <a:extLst>
              <a:ext uri="{FF2B5EF4-FFF2-40B4-BE49-F238E27FC236}">
                <a16:creationId xmlns:a16="http://schemas.microsoft.com/office/drawing/2014/main" id="{FA22AFEA-CD2B-AAEC-E691-86AEDEF0429A}"/>
              </a:ext>
            </a:extLst>
          </p:cNvPr>
          <p:cNvSpPr/>
          <p:nvPr/>
        </p:nvSpPr>
        <p:spPr>
          <a:xfrm rot="10800000">
            <a:off x="7993695" y="5553690"/>
            <a:ext cx="238538" cy="138647"/>
          </a:xfrm>
          <a:prstGeom prst="triangl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6">
            <a:extLst>
              <a:ext uri="{FF2B5EF4-FFF2-40B4-BE49-F238E27FC236}">
                <a16:creationId xmlns:a16="http://schemas.microsoft.com/office/drawing/2014/main" id="{BC21CEBA-0E81-C761-1F92-64C0F62E2B73}"/>
              </a:ext>
            </a:extLst>
          </p:cNvPr>
          <p:cNvCxnSpPr>
            <a:cxnSpLocks/>
          </p:cNvCxnSpPr>
          <p:nvPr/>
        </p:nvCxnSpPr>
        <p:spPr>
          <a:xfrm>
            <a:off x="59148" y="2868631"/>
            <a:ext cx="0" cy="267233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12">
            <a:extLst>
              <a:ext uri="{FF2B5EF4-FFF2-40B4-BE49-F238E27FC236}">
                <a16:creationId xmlns:a16="http://schemas.microsoft.com/office/drawing/2014/main" id="{2E2D4FDC-FAE9-B120-E920-2DFA3E1A7CAA}"/>
              </a:ext>
            </a:extLst>
          </p:cNvPr>
          <p:cNvCxnSpPr>
            <a:cxnSpLocks/>
          </p:cNvCxnSpPr>
          <p:nvPr/>
        </p:nvCxnSpPr>
        <p:spPr>
          <a:xfrm>
            <a:off x="59148" y="3528296"/>
            <a:ext cx="0" cy="182475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3">
            <a:extLst>
              <a:ext uri="{FF2B5EF4-FFF2-40B4-BE49-F238E27FC236}">
                <a16:creationId xmlns:a16="http://schemas.microsoft.com/office/drawing/2014/main" id="{060F6CBD-F65B-2555-CE8E-0D25DBC658E0}"/>
              </a:ext>
            </a:extLst>
          </p:cNvPr>
          <p:cNvSpPr txBox="1"/>
          <p:nvPr/>
        </p:nvSpPr>
        <p:spPr>
          <a:xfrm>
            <a:off x="324779" y="5859937"/>
            <a:ext cx="17232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>
                <a:solidFill>
                  <a:schemeClr val="accent3"/>
                </a:solidFill>
              </a:rPr>
              <a:t>Paušální úhrada</a:t>
            </a: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11378D9-39AA-9EA1-93AE-8A11C020B3C0}"/>
              </a:ext>
            </a:extLst>
          </p:cNvPr>
          <p:cNvCxnSpPr>
            <a:cxnSpLocks/>
          </p:cNvCxnSpPr>
          <p:nvPr/>
        </p:nvCxnSpPr>
        <p:spPr>
          <a:xfrm>
            <a:off x="324779" y="5913697"/>
            <a:ext cx="0" cy="21226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3">
            <a:extLst>
              <a:ext uri="{FF2B5EF4-FFF2-40B4-BE49-F238E27FC236}">
                <a16:creationId xmlns:a16="http://schemas.microsoft.com/office/drawing/2014/main" id="{B21CAE76-9708-1BDE-EEA1-1B18D4B44FDE}"/>
              </a:ext>
            </a:extLst>
          </p:cNvPr>
          <p:cNvSpPr txBox="1"/>
          <p:nvPr/>
        </p:nvSpPr>
        <p:spPr>
          <a:xfrm>
            <a:off x="324784" y="5607286"/>
            <a:ext cx="17232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500" err="1">
                <a:solidFill>
                  <a:schemeClr val="accent1"/>
                </a:solidFill>
              </a:rPr>
              <a:t>Bezlimitní</a:t>
            </a:r>
            <a:r>
              <a:rPr lang="sk-SK" sz="1500">
                <a:solidFill>
                  <a:schemeClr val="accent1"/>
                </a:solidFill>
              </a:rPr>
              <a:t> úhrada</a:t>
            </a:r>
            <a:endParaRPr lang="cs-CZ" sz="1500">
              <a:solidFill>
                <a:schemeClr val="accent1"/>
              </a:solidFill>
            </a:endParaRPr>
          </a:p>
        </p:txBody>
      </p:sp>
      <p:cxnSp>
        <p:nvCxnSpPr>
          <p:cNvPr id="25" name="Přímá spojnice 12">
            <a:extLst>
              <a:ext uri="{FF2B5EF4-FFF2-40B4-BE49-F238E27FC236}">
                <a16:creationId xmlns:a16="http://schemas.microsoft.com/office/drawing/2014/main" id="{7E4F5238-2974-C6CA-7826-7F6F8D9FBF4C}"/>
              </a:ext>
            </a:extLst>
          </p:cNvPr>
          <p:cNvCxnSpPr>
            <a:cxnSpLocks/>
          </p:cNvCxnSpPr>
          <p:nvPr/>
        </p:nvCxnSpPr>
        <p:spPr>
          <a:xfrm>
            <a:off x="324785" y="5661046"/>
            <a:ext cx="0" cy="21226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242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CB617-FACD-4C21-9688-5196925178A6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75615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/>
              <a:t>Z dat výkonů ošetřovacích dnů jsou vytvořeny skupiny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/>
              <a:t>Ošetřovací dny jsou oceněny hodnotou bodu 1 Kč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/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cs-CZ"/>
              <a:t>ZÁKLADNÍ UKAZATELE – ošetřovací dny </a:t>
            </a:r>
          </a:p>
        </p:txBody>
      </p:sp>
      <p:sp>
        <p:nvSpPr>
          <p:cNvPr id="10" name="Zaoblený obdélník 9"/>
          <p:cNvSpPr/>
          <p:nvPr/>
        </p:nvSpPr>
        <p:spPr bwMode="auto">
          <a:xfrm>
            <a:off x="5076056" y="2348880"/>
            <a:ext cx="3356967" cy="1123712"/>
          </a:xfrm>
          <a:prstGeom prst="roundRect">
            <a:avLst/>
          </a:prstGeom>
          <a:noFill/>
          <a:ln w="38100" cap="flat" cmpd="sng" algn="ctr">
            <a:solidFill>
              <a:srgbClr val="3DABE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OŠETŘOVACÍ DNY (OD) 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cs-CZ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OD Standard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cs-CZ" sz="2000">
                <a:latin typeface="Trebuchet MS" panose="020B0603020202020204" pitchFamily="34" charset="0"/>
              </a:rPr>
              <a:t>OD Intenzivní péče</a:t>
            </a: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</p:txBody>
      </p:sp>
      <p:cxnSp>
        <p:nvCxnSpPr>
          <p:cNvPr id="11" name="Přímá spojnice se šipkou 10"/>
          <p:cNvCxnSpPr/>
          <p:nvPr/>
        </p:nvCxnSpPr>
        <p:spPr bwMode="auto">
          <a:xfrm>
            <a:off x="2987824" y="2564904"/>
            <a:ext cx="1368152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3DABE6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2378664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ACA70D-5401-4840-8B67-B09FD9CEA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NÁKLADY NA KOMPLEMENT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F39814C-4CD4-4672-846B-B30C29A6D3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27109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A61D6-00F9-2FCB-D52F-AE396F1CC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2F1305A-ECB5-4C70-1840-6DB03761A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06" y="1685416"/>
            <a:ext cx="8334375" cy="3943350"/>
          </a:xfrm>
          <a:prstGeom prst="rect">
            <a:avLst/>
          </a:prstGeom>
        </p:spPr>
      </p:pic>
      <p:sp>
        <p:nvSpPr>
          <p:cNvPr id="6" name="Nadpis 3">
            <a:extLst>
              <a:ext uri="{FF2B5EF4-FFF2-40B4-BE49-F238E27FC236}">
                <a16:creationId xmlns:a16="http://schemas.microsoft.com/office/drawing/2014/main" id="{6D3ED04C-5F11-80A3-F92D-485FF33CB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5549"/>
            <a:ext cx="8280000" cy="923455"/>
          </a:xfrm>
        </p:spPr>
        <p:txBody>
          <a:bodyPr>
            <a:normAutofit fontScale="90000"/>
          </a:bodyPr>
          <a:lstStyle/>
          <a:p>
            <a:r>
              <a:rPr lang="cs-CZ"/>
              <a:t>Náklady na </a:t>
            </a:r>
            <a:r>
              <a:rPr lang="cs-CZ">
                <a:solidFill>
                  <a:schemeClr val="accent2"/>
                </a:solidFill>
              </a:rPr>
              <a:t>laboratorní</a:t>
            </a:r>
            <a:r>
              <a:rPr lang="cs-CZ"/>
              <a:t> vyšetření</a:t>
            </a:r>
            <a:br>
              <a:rPr lang="cs-CZ"/>
            </a:br>
            <a:r>
              <a:rPr lang="cs-CZ" sz="2900"/>
              <a:t>MDC</a:t>
            </a:r>
            <a:r>
              <a:rPr lang="cs-CZ" sz="2900">
                <a:solidFill>
                  <a:schemeClr val="accent2"/>
                </a:solidFill>
              </a:rPr>
              <a:t> 17 </a:t>
            </a:r>
            <a:r>
              <a:rPr lang="cs-CZ" sz="2900"/>
              <a:t>- nemoci krvetvorby a špatně dif. novotvary</a:t>
            </a:r>
            <a:endParaRPr lang="cs-CZ" sz="2900">
              <a:solidFill>
                <a:schemeClr val="accent5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C5C9D1C-4144-28D1-4E79-7540C9FD8A28}"/>
              </a:ext>
            </a:extLst>
          </p:cNvPr>
          <p:cNvSpPr txBox="1"/>
          <p:nvPr/>
        </p:nvSpPr>
        <p:spPr>
          <a:xfrm>
            <a:off x="7703998" y="5847003"/>
            <a:ext cx="106195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cap="small">
                <a:solidFill>
                  <a:schemeClr val="accent2"/>
                </a:solidFill>
              </a:rPr>
              <a:t>+15,3 mil. Kč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C42E7A0-3BAA-102D-3AA8-F53B532B49B3}"/>
              </a:ext>
            </a:extLst>
          </p:cNvPr>
          <p:cNvSpPr txBox="1"/>
          <p:nvPr/>
        </p:nvSpPr>
        <p:spPr>
          <a:xfrm>
            <a:off x="428099" y="1131248"/>
            <a:ext cx="513978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cs-CZ" cap="small">
                <a:solidFill>
                  <a:schemeClr val="accent3"/>
                </a:solidFill>
              </a:rPr>
              <a:t>DRG skupiny s absolutní odchylkou nad 100 tis. Kč</a:t>
            </a:r>
          </a:p>
        </p:txBody>
      </p:sp>
      <p:sp>
        <p:nvSpPr>
          <p:cNvPr id="4" name="Rovnoramenný trojúhelník 3">
            <a:extLst>
              <a:ext uri="{FF2B5EF4-FFF2-40B4-BE49-F238E27FC236}">
                <a16:creationId xmlns:a16="http://schemas.microsoft.com/office/drawing/2014/main" id="{011DBC57-1E58-F5F0-F912-E1A4F7D465DE}"/>
              </a:ext>
            </a:extLst>
          </p:cNvPr>
          <p:cNvSpPr/>
          <p:nvPr/>
        </p:nvSpPr>
        <p:spPr>
          <a:xfrm rot="10800000">
            <a:off x="8233069" y="5671184"/>
            <a:ext cx="238538" cy="138647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7AC6FE53-81E9-351A-6279-A44BBDA268BD}"/>
              </a:ext>
            </a:extLst>
          </p:cNvPr>
          <p:cNvCxnSpPr>
            <a:cxnSpLocks/>
          </p:cNvCxnSpPr>
          <p:nvPr/>
        </p:nvCxnSpPr>
        <p:spPr>
          <a:xfrm>
            <a:off x="328681" y="4671647"/>
            <a:ext cx="824999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číslo snímku 2">
            <a:extLst>
              <a:ext uri="{FF2B5EF4-FFF2-40B4-BE49-F238E27FC236}">
                <a16:creationId xmlns:a16="http://schemas.microsoft.com/office/drawing/2014/main" id="{9E41B12E-5494-EFFC-6843-5C2E0A6A5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3998" y="6356350"/>
            <a:ext cx="1008000" cy="360000"/>
          </a:xfrm>
        </p:spPr>
        <p:txBody>
          <a:bodyPr/>
          <a:lstStyle/>
          <a:p>
            <a:fld id="{EEBEA055-6D72-44B7-95E3-4FDC8C920705}" type="slidenum">
              <a:rPr lang="cs-CZ" smtClean="0"/>
              <a:pPr/>
              <a:t>51</a:t>
            </a:fld>
            <a:endParaRPr lang="cs-CZ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3590C322-F4BA-66A4-D24B-F237EC2667B4}"/>
              </a:ext>
            </a:extLst>
          </p:cNvPr>
          <p:cNvCxnSpPr>
            <a:cxnSpLocks/>
          </p:cNvCxnSpPr>
          <p:nvPr/>
        </p:nvCxnSpPr>
        <p:spPr>
          <a:xfrm>
            <a:off x="328680" y="4847598"/>
            <a:ext cx="824999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délník 19">
            <a:extLst>
              <a:ext uri="{FF2B5EF4-FFF2-40B4-BE49-F238E27FC236}">
                <a16:creationId xmlns:a16="http://schemas.microsoft.com/office/drawing/2014/main" id="{C639EE27-45F4-CE4E-CD6E-CF00A5621ACC}"/>
              </a:ext>
            </a:extLst>
          </p:cNvPr>
          <p:cNvSpPr/>
          <p:nvPr/>
        </p:nvSpPr>
        <p:spPr>
          <a:xfrm>
            <a:off x="8088570" y="2739477"/>
            <a:ext cx="507464" cy="287635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04644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06F1D-CE24-CF2C-CCCA-542BD04B3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DEDC6C0-F626-9347-62BC-78C9AC6E6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16" y="1725319"/>
            <a:ext cx="7712325" cy="2650181"/>
          </a:xfrm>
          <a:prstGeom prst="rect">
            <a:avLst/>
          </a:prstGeom>
        </p:spPr>
      </p:pic>
      <p:sp>
        <p:nvSpPr>
          <p:cNvPr id="6" name="Nadpis 3">
            <a:extLst>
              <a:ext uri="{FF2B5EF4-FFF2-40B4-BE49-F238E27FC236}">
                <a16:creationId xmlns:a16="http://schemas.microsoft.com/office/drawing/2014/main" id="{F3E29D9C-4552-5A39-A157-101E50805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225549"/>
            <a:ext cx="8295541" cy="923455"/>
          </a:xfrm>
        </p:spPr>
        <p:txBody>
          <a:bodyPr>
            <a:normAutofit fontScale="90000"/>
          </a:bodyPr>
          <a:lstStyle/>
          <a:p>
            <a:r>
              <a:rPr lang="cs-CZ" sz="3600"/>
              <a:t>Náklady na </a:t>
            </a:r>
            <a:r>
              <a:rPr lang="cs-CZ" sz="3600">
                <a:solidFill>
                  <a:schemeClr val="accent2"/>
                </a:solidFill>
              </a:rPr>
              <a:t>laboratorní</a:t>
            </a:r>
            <a:r>
              <a:rPr lang="cs-CZ" sz="3600"/>
              <a:t> vyšetření</a:t>
            </a:r>
            <a:br>
              <a:rPr lang="cs-CZ" sz="3600"/>
            </a:br>
            <a:r>
              <a:rPr lang="cs-CZ" sz="2900"/>
              <a:t>MDC</a:t>
            </a:r>
            <a:r>
              <a:rPr lang="cs-CZ" sz="2900">
                <a:solidFill>
                  <a:schemeClr val="accent2"/>
                </a:solidFill>
              </a:rPr>
              <a:t> 17 </a:t>
            </a:r>
            <a:r>
              <a:rPr lang="cs-CZ" sz="2900"/>
              <a:t>- nemoci krvetvorby a špatně dif. novotvary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9EB14E2-03E9-28EC-3AF9-1D253F8F7E1F}"/>
              </a:ext>
            </a:extLst>
          </p:cNvPr>
          <p:cNvSpPr/>
          <p:nvPr/>
        </p:nvSpPr>
        <p:spPr>
          <a:xfrm>
            <a:off x="533400" y="1156421"/>
            <a:ext cx="3264035" cy="461665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cs-CZ" sz="2400" b="1">
                <a:solidFill>
                  <a:schemeClr val="bg1"/>
                </a:solidFill>
                <a:latin typeface="+mn-lt"/>
              </a:rPr>
              <a:t>MEZIROČNÍ SROVNÁNÍ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FEC29B75-9AE3-80F4-6C00-D6EB55040975}"/>
              </a:ext>
            </a:extLst>
          </p:cNvPr>
          <p:cNvCxnSpPr>
            <a:cxnSpLocks/>
          </p:cNvCxnSpPr>
          <p:nvPr/>
        </p:nvCxnSpPr>
        <p:spPr>
          <a:xfrm>
            <a:off x="605232" y="3367969"/>
            <a:ext cx="771232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BCBDCB83-DF80-9018-941B-12A574A0CDDF}"/>
              </a:ext>
            </a:extLst>
          </p:cNvPr>
          <p:cNvCxnSpPr>
            <a:cxnSpLocks/>
          </p:cNvCxnSpPr>
          <p:nvPr/>
        </p:nvCxnSpPr>
        <p:spPr>
          <a:xfrm>
            <a:off x="614285" y="3565641"/>
            <a:ext cx="771232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číslo snímku 2">
            <a:extLst>
              <a:ext uri="{FF2B5EF4-FFF2-40B4-BE49-F238E27FC236}">
                <a16:creationId xmlns:a16="http://schemas.microsoft.com/office/drawing/2014/main" id="{3FF40FE9-F20B-1FE8-A1B2-65288B580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3998" y="6356350"/>
            <a:ext cx="1008000" cy="360000"/>
          </a:xfrm>
        </p:spPr>
        <p:txBody>
          <a:bodyPr/>
          <a:lstStyle/>
          <a:p>
            <a:fld id="{EEBEA055-6D72-44B7-95E3-4FDC8C920705}" type="slidenum">
              <a:rPr lang="cs-CZ" smtClean="0"/>
              <a:pPr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7996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6FB5575-8895-CF7C-9219-4480A2652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8" y="1566279"/>
            <a:ext cx="8709411" cy="4770077"/>
          </a:xfrm>
          <a:prstGeom prst="rect">
            <a:avLst/>
          </a:prstGeom>
        </p:spPr>
      </p:pic>
      <p:sp>
        <p:nvSpPr>
          <p:cNvPr id="6" name="Nadpis 3">
            <a:extLst>
              <a:ext uri="{FF2B5EF4-FFF2-40B4-BE49-F238E27FC236}">
                <a16:creationId xmlns:a16="http://schemas.microsoft.com/office/drawing/2014/main" id="{3EF2C1AE-86DF-4907-B92F-64C544B50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5549"/>
            <a:ext cx="8280000" cy="923455"/>
          </a:xfrm>
        </p:spPr>
        <p:txBody>
          <a:bodyPr>
            <a:normAutofit fontScale="90000"/>
          </a:bodyPr>
          <a:lstStyle/>
          <a:p>
            <a:r>
              <a:rPr lang="cs-CZ"/>
              <a:t>Náklady na </a:t>
            </a:r>
            <a:r>
              <a:rPr lang="cs-CZ">
                <a:solidFill>
                  <a:schemeClr val="accent2"/>
                </a:solidFill>
              </a:rPr>
              <a:t>laboratorní</a:t>
            </a:r>
            <a:r>
              <a:rPr lang="cs-CZ"/>
              <a:t> vyšetření</a:t>
            </a:r>
            <a:br>
              <a:rPr lang="cs-CZ"/>
            </a:br>
            <a:r>
              <a:rPr lang="cs-CZ"/>
              <a:t>MDC</a:t>
            </a:r>
            <a:r>
              <a:rPr lang="cs-CZ">
                <a:solidFill>
                  <a:schemeClr val="accent2"/>
                </a:solidFill>
              </a:rPr>
              <a:t> 01 </a:t>
            </a:r>
            <a:r>
              <a:rPr lang="cs-CZ"/>
              <a:t>- nervový systém</a:t>
            </a:r>
            <a:endParaRPr lang="cs-CZ">
              <a:solidFill>
                <a:schemeClr val="accent5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6F20CB4-0DA8-4E73-8764-AFE59D1EE5F7}"/>
              </a:ext>
            </a:extLst>
          </p:cNvPr>
          <p:cNvSpPr txBox="1"/>
          <p:nvPr/>
        </p:nvSpPr>
        <p:spPr>
          <a:xfrm>
            <a:off x="7868528" y="6544113"/>
            <a:ext cx="96762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cap="small">
                <a:solidFill>
                  <a:schemeClr val="accent2"/>
                </a:solidFill>
              </a:rPr>
              <a:t>+7,2 mil. Kč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24EBEC7-9200-3E13-447F-01EBD3809094}"/>
              </a:ext>
            </a:extLst>
          </p:cNvPr>
          <p:cNvSpPr txBox="1"/>
          <p:nvPr/>
        </p:nvSpPr>
        <p:spPr>
          <a:xfrm>
            <a:off x="428099" y="1131248"/>
            <a:ext cx="70319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cs-CZ" cap="small">
                <a:solidFill>
                  <a:schemeClr val="accent3"/>
                </a:solidFill>
              </a:rPr>
              <a:t>DRG skupiny s absolutní odchylkou nad 200 tis. Kč + příbuzné skupiny</a:t>
            </a:r>
          </a:p>
        </p:txBody>
      </p:sp>
      <p:sp>
        <p:nvSpPr>
          <p:cNvPr id="4" name="Rovnoramenný trojúhelník 3">
            <a:extLst>
              <a:ext uri="{FF2B5EF4-FFF2-40B4-BE49-F238E27FC236}">
                <a16:creationId xmlns:a16="http://schemas.microsoft.com/office/drawing/2014/main" id="{CBF4D70A-CEEF-11AA-C8F1-7CFFE6154A6A}"/>
              </a:ext>
            </a:extLst>
          </p:cNvPr>
          <p:cNvSpPr/>
          <p:nvPr/>
        </p:nvSpPr>
        <p:spPr>
          <a:xfrm rot="10800000">
            <a:off x="8405084" y="6368294"/>
            <a:ext cx="238538" cy="138647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8624D2FF-7FF2-90EB-87D3-16FE0D6AAAFE}"/>
              </a:ext>
            </a:extLst>
          </p:cNvPr>
          <p:cNvCxnSpPr>
            <a:cxnSpLocks/>
          </p:cNvCxnSpPr>
          <p:nvPr/>
        </p:nvCxnSpPr>
        <p:spPr>
          <a:xfrm>
            <a:off x="78517" y="2743281"/>
            <a:ext cx="8655494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109DAC21-D6D3-433A-9ED2-3158EB99D634}"/>
              </a:ext>
            </a:extLst>
          </p:cNvPr>
          <p:cNvCxnSpPr>
            <a:cxnSpLocks/>
          </p:cNvCxnSpPr>
          <p:nvPr/>
        </p:nvCxnSpPr>
        <p:spPr>
          <a:xfrm>
            <a:off x="78517" y="3991150"/>
            <a:ext cx="8655494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1716C8C4-AB55-2443-8F70-BE83344214E2}"/>
              </a:ext>
            </a:extLst>
          </p:cNvPr>
          <p:cNvCxnSpPr>
            <a:cxnSpLocks/>
          </p:cNvCxnSpPr>
          <p:nvPr/>
        </p:nvCxnSpPr>
        <p:spPr>
          <a:xfrm>
            <a:off x="72428" y="6136822"/>
            <a:ext cx="8655494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délník 19">
            <a:extLst>
              <a:ext uri="{FF2B5EF4-FFF2-40B4-BE49-F238E27FC236}">
                <a16:creationId xmlns:a16="http://schemas.microsoft.com/office/drawing/2014/main" id="{BD34CD2F-09ED-9704-D82E-E699BD30896A}"/>
              </a:ext>
            </a:extLst>
          </p:cNvPr>
          <p:cNvSpPr/>
          <p:nvPr/>
        </p:nvSpPr>
        <p:spPr>
          <a:xfrm>
            <a:off x="8273267" y="2580238"/>
            <a:ext cx="463995" cy="373803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30322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C6708-A52C-A7C6-ADB9-992264C6A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3C195F3-08A3-640F-AE8F-B9F4B32FF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59" y="1646223"/>
            <a:ext cx="8277225" cy="4829175"/>
          </a:xfrm>
          <a:prstGeom prst="rect">
            <a:avLst/>
          </a:prstGeom>
        </p:spPr>
      </p:pic>
      <p:sp>
        <p:nvSpPr>
          <p:cNvPr id="6" name="Nadpis 3">
            <a:extLst>
              <a:ext uri="{FF2B5EF4-FFF2-40B4-BE49-F238E27FC236}">
                <a16:creationId xmlns:a16="http://schemas.microsoft.com/office/drawing/2014/main" id="{D6133090-32A8-2FA0-7540-77096489E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5549"/>
            <a:ext cx="7935622" cy="923455"/>
          </a:xfrm>
        </p:spPr>
        <p:txBody>
          <a:bodyPr>
            <a:normAutofit fontScale="90000"/>
          </a:bodyPr>
          <a:lstStyle/>
          <a:p>
            <a:r>
              <a:rPr lang="cs-CZ" sz="3600"/>
              <a:t>Náklady na </a:t>
            </a:r>
            <a:r>
              <a:rPr lang="cs-CZ" sz="3600">
                <a:solidFill>
                  <a:schemeClr val="accent2"/>
                </a:solidFill>
              </a:rPr>
              <a:t>laboratorní</a:t>
            </a:r>
            <a:r>
              <a:rPr lang="cs-CZ" sz="3600"/>
              <a:t> vyšetření</a:t>
            </a:r>
            <a:br>
              <a:rPr lang="cs-CZ" sz="3600"/>
            </a:br>
            <a:r>
              <a:rPr lang="cs-CZ" sz="3600"/>
              <a:t>MDC</a:t>
            </a:r>
            <a:r>
              <a:rPr lang="cs-CZ" sz="3600">
                <a:solidFill>
                  <a:schemeClr val="accent2"/>
                </a:solidFill>
              </a:rPr>
              <a:t> 01 </a:t>
            </a:r>
            <a:r>
              <a:rPr lang="cs-CZ" sz="3600"/>
              <a:t>- nervový systém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362B507A-6F60-51D5-38A7-BEE0992FF295}"/>
              </a:ext>
            </a:extLst>
          </p:cNvPr>
          <p:cNvSpPr/>
          <p:nvPr/>
        </p:nvSpPr>
        <p:spPr>
          <a:xfrm>
            <a:off x="533400" y="1156421"/>
            <a:ext cx="3264035" cy="461665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cs-CZ" sz="2400" b="1">
                <a:solidFill>
                  <a:schemeClr val="bg1"/>
                </a:solidFill>
                <a:latin typeface="+mn-lt"/>
              </a:rPr>
              <a:t>MEZIROČNÍ SROVNÁNÍ</a:t>
            </a:r>
          </a:p>
        </p:txBody>
      </p:sp>
      <p:sp>
        <p:nvSpPr>
          <p:cNvPr id="11" name="TextovéPole 1">
            <a:extLst>
              <a:ext uri="{FF2B5EF4-FFF2-40B4-BE49-F238E27FC236}">
                <a16:creationId xmlns:a16="http://schemas.microsoft.com/office/drawing/2014/main" id="{7CF38FF0-82EF-F251-8162-823E71CAFAE2}"/>
              </a:ext>
            </a:extLst>
          </p:cNvPr>
          <p:cNvSpPr txBox="1"/>
          <p:nvPr/>
        </p:nvSpPr>
        <p:spPr>
          <a:xfrm>
            <a:off x="641444" y="6504230"/>
            <a:ext cx="5161827" cy="32316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cs-CZ" sz="1500" i="1"/>
              <a:t>Ve většině DRG skupin nárůst odchylky oproti roku 2022</a:t>
            </a:r>
            <a:endParaRPr lang="cs-CZ" sz="1500" i="1">
              <a:solidFill>
                <a:schemeClr val="accent6"/>
              </a:solidFill>
              <a:highlight>
                <a:srgbClr val="FFFF00"/>
              </a:highlight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D3A16E71-3905-8EDA-DB31-C89DB6CF6A3D}"/>
              </a:ext>
            </a:extLst>
          </p:cNvPr>
          <p:cNvCxnSpPr>
            <a:cxnSpLocks/>
          </p:cNvCxnSpPr>
          <p:nvPr/>
        </p:nvCxnSpPr>
        <p:spPr>
          <a:xfrm>
            <a:off x="406253" y="2652747"/>
            <a:ext cx="8235406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E8EE4457-46F8-7D48-5CD8-81E7DBDB54F2}"/>
              </a:ext>
            </a:extLst>
          </p:cNvPr>
          <p:cNvCxnSpPr>
            <a:cxnSpLocks/>
          </p:cNvCxnSpPr>
          <p:nvPr/>
        </p:nvCxnSpPr>
        <p:spPr>
          <a:xfrm>
            <a:off x="406253" y="3982094"/>
            <a:ext cx="8235406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27CAC57B-0EEF-CBB3-1B52-79DF7FB10DB7}"/>
              </a:ext>
            </a:extLst>
          </p:cNvPr>
          <p:cNvCxnSpPr>
            <a:cxnSpLocks/>
          </p:cNvCxnSpPr>
          <p:nvPr/>
        </p:nvCxnSpPr>
        <p:spPr>
          <a:xfrm>
            <a:off x="400164" y="6272619"/>
            <a:ext cx="8235406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7463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B931E-2FB9-22A1-1E9A-79DFAC007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347F19B-59E3-A30C-54C9-A5E7AD7E1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8" y="1708337"/>
            <a:ext cx="8709411" cy="4064392"/>
          </a:xfrm>
          <a:prstGeom prst="rect">
            <a:avLst/>
          </a:prstGeom>
        </p:spPr>
      </p:pic>
      <p:sp>
        <p:nvSpPr>
          <p:cNvPr id="6" name="Nadpis 3">
            <a:extLst>
              <a:ext uri="{FF2B5EF4-FFF2-40B4-BE49-F238E27FC236}">
                <a16:creationId xmlns:a16="http://schemas.microsoft.com/office/drawing/2014/main" id="{729B6B21-D5D5-95C5-59B5-C8510CE8C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5549"/>
            <a:ext cx="8280000" cy="923455"/>
          </a:xfrm>
        </p:spPr>
        <p:txBody>
          <a:bodyPr>
            <a:normAutofit fontScale="90000"/>
          </a:bodyPr>
          <a:lstStyle/>
          <a:p>
            <a:r>
              <a:rPr lang="cs-CZ"/>
              <a:t>Náklady na </a:t>
            </a:r>
            <a:r>
              <a:rPr lang="cs-CZ">
                <a:solidFill>
                  <a:schemeClr val="accent2"/>
                </a:solidFill>
              </a:rPr>
              <a:t>laboratorní</a:t>
            </a:r>
            <a:r>
              <a:rPr lang="cs-CZ"/>
              <a:t> vyšetření</a:t>
            </a:r>
            <a:br>
              <a:rPr lang="cs-CZ"/>
            </a:br>
            <a:r>
              <a:rPr lang="cs-CZ"/>
              <a:t>MDC</a:t>
            </a:r>
            <a:r>
              <a:rPr lang="cs-CZ">
                <a:solidFill>
                  <a:schemeClr val="accent2"/>
                </a:solidFill>
              </a:rPr>
              <a:t> 04 </a:t>
            </a:r>
            <a:r>
              <a:rPr lang="cs-CZ"/>
              <a:t>- dýchací systém</a:t>
            </a:r>
            <a:endParaRPr lang="cs-CZ">
              <a:solidFill>
                <a:schemeClr val="accent5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A515564-1B1B-2118-DF3A-EE8E377360B1}"/>
              </a:ext>
            </a:extLst>
          </p:cNvPr>
          <p:cNvSpPr txBox="1"/>
          <p:nvPr/>
        </p:nvSpPr>
        <p:spPr>
          <a:xfrm>
            <a:off x="7859475" y="5982803"/>
            <a:ext cx="96762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cap="small">
                <a:solidFill>
                  <a:schemeClr val="accent2"/>
                </a:solidFill>
              </a:rPr>
              <a:t>+6,7 mil. Kč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8847F5F-3B82-ECBC-0E5D-2B0CFC22E419}"/>
              </a:ext>
            </a:extLst>
          </p:cNvPr>
          <p:cNvSpPr txBox="1"/>
          <p:nvPr/>
        </p:nvSpPr>
        <p:spPr>
          <a:xfrm>
            <a:off x="428099" y="1131248"/>
            <a:ext cx="513978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cs-CZ" cap="small">
                <a:solidFill>
                  <a:schemeClr val="accent3"/>
                </a:solidFill>
              </a:rPr>
              <a:t>DRG skupiny s absolutní odchylkou nad 200 tis. Kč</a:t>
            </a:r>
          </a:p>
        </p:txBody>
      </p:sp>
      <p:sp>
        <p:nvSpPr>
          <p:cNvPr id="4" name="Rovnoramenný trojúhelník 3">
            <a:extLst>
              <a:ext uri="{FF2B5EF4-FFF2-40B4-BE49-F238E27FC236}">
                <a16:creationId xmlns:a16="http://schemas.microsoft.com/office/drawing/2014/main" id="{B45AF300-D897-04AC-00E8-DC1F037B6586}"/>
              </a:ext>
            </a:extLst>
          </p:cNvPr>
          <p:cNvSpPr/>
          <p:nvPr/>
        </p:nvSpPr>
        <p:spPr>
          <a:xfrm rot="10800000">
            <a:off x="8396031" y="5806984"/>
            <a:ext cx="238538" cy="138647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6A8A3EE4-D7C1-DC3A-E9B1-E245BE66518F}"/>
              </a:ext>
            </a:extLst>
          </p:cNvPr>
          <p:cNvCxnSpPr>
            <a:cxnSpLocks/>
          </p:cNvCxnSpPr>
          <p:nvPr/>
        </p:nvCxnSpPr>
        <p:spPr>
          <a:xfrm>
            <a:off x="78517" y="2960560"/>
            <a:ext cx="8655494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délník 19">
            <a:extLst>
              <a:ext uri="{FF2B5EF4-FFF2-40B4-BE49-F238E27FC236}">
                <a16:creationId xmlns:a16="http://schemas.microsoft.com/office/drawing/2014/main" id="{0FF82931-6DD1-8BC8-D869-B60B5A044E28}"/>
              </a:ext>
            </a:extLst>
          </p:cNvPr>
          <p:cNvSpPr/>
          <p:nvPr/>
        </p:nvSpPr>
        <p:spPr>
          <a:xfrm>
            <a:off x="8247479" y="2779414"/>
            <a:ext cx="497465" cy="297754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číslo snímku 2">
            <a:extLst>
              <a:ext uri="{FF2B5EF4-FFF2-40B4-BE49-F238E27FC236}">
                <a16:creationId xmlns:a16="http://schemas.microsoft.com/office/drawing/2014/main" id="{4E3F0E89-8976-AA49-4E52-5FA9BE0F9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3998" y="6356350"/>
            <a:ext cx="1008000" cy="360000"/>
          </a:xfrm>
        </p:spPr>
        <p:txBody>
          <a:bodyPr/>
          <a:lstStyle/>
          <a:p>
            <a:fld id="{EEBEA055-6D72-44B7-95E3-4FDC8C920705}" type="slidenum">
              <a:rPr lang="cs-CZ" smtClean="0"/>
              <a:pPr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6610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F5756-823B-877B-227C-63CD88B3C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3">
            <a:extLst>
              <a:ext uri="{FF2B5EF4-FFF2-40B4-BE49-F238E27FC236}">
                <a16:creationId xmlns:a16="http://schemas.microsoft.com/office/drawing/2014/main" id="{411D777F-DE0B-2ED9-378F-D77395C64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5549"/>
            <a:ext cx="7935622" cy="923455"/>
          </a:xfrm>
        </p:spPr>
        <p:txBody>
          <a:bodyPr>
            <a:normAutofit fontScale="90000"/>
          </a:bodyPr>
          <a:lstStyle/>
          <a:p>
            <a:r>
              <a:rPr lang="cs-CZ" sz="3600"/>
              <a:t>Náklady na </a:t>
            </a:r>
            <a:r>
              <a:rPr lang="cs-CZ" sz="3600">
                <a:solidFill>
                  <a:schemeClr val="accent2"/>
                </a:solidFill>
              </a:rPr>
              <a:t>laboratorní</a:t>
            </a:r>
            <a:r>
              <a:rPr lang="cs-CZ" sz="3600"/>
              <a:t> vyšetření</a:t>
            </a:r>
            <a:br>
              <a:rPr lang="cs-CZ" sz="3600"/>
            </a:br>
            <a:r>
              <a:rPr lang="cs-CZ" sz="3600"/>
              <a:t>MDC</a:t>
            </a:r>
            <a:r>
              <a:rPr lang="cs-CZ" sz="3600">
                <a:solidFill>
                  <a:schemeClr val="accent2"/>
                </a:solidFill>
              </a:rPr>
              <a:t> 04 </a:t>
            </a:r>
            <a:r>
              <a:rPr lang="cs-CZ" sz="3600"/>
              <a:t>- dýchací systém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B52549C-EAAC-5EE0-92C0-03A48E846D73}"/>
              </a:ext>
            </a:extLst>
          </p:cNvPr>
          <p:cNvSpPr/>
          <p:nvPr/>
        </p:nvSpPr>
        <p:spPr>
          <a:xfrm>
            <a:off x="533400" y="1156421"/>
            <a:ext cx="3264035" cy="461665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cs-CZ" sz="2400" b="1">
                <a:solidFill>
                  <a:schemeClr val="bg1"/>
                </a:solidFill>
                <a:latin typeface="+mn-lt"/>
              </a:rPr>
              <a:t>MEZIROČNÍ SROVNÁNÍ</a:t>
            </a:r>
          </a:p>
        </p:txBody>
      </p:sp>
      <p:sp>
        <p:nvSpPr>
          <p:cNvPr id="11" name="TextovéPole 1">
            <a:extLst>
              <a:ext uri="{FF2B5EF4-FFF2-40B4-BE49-F238E27FC236}">
                <a16:creationId xmlns:a16="http://schemas.microsoft.com/office/drawing/2014/main" id="{24D88C1E-C5AE-D7CF-333D-E114D501ABEF}"/>
              </a:ext>
            </a:extLst>
          </p:cNvPr>
          <p:cNvSpPr txBox="1"/>
          <p:nvPr/>
        </p:nvSpPr>
        <p:spPr>
          <a:xfrm>
            <a:off x="641444" y="5861437"/>
            <a:ext cx="3333027" cy="32316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cs-CZ" sz="1500" i="1"/>
              <a:t>Podobné odchylky jako v roce 2022</a:t>
            </a:r>
            <a:endParaRPr lang="cs-CZ" sz="1500" i="1">
              <a:solidFill>
                <a:schemeClr val="accent6"/>
              </a:solidFill>
              <a:highlight>
                <a:srgbClr val="FFFF00"/>
              </a:highlight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3647DB0-69F6-EB5D-32EA-E2BA9CEC7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16" y="1725319"/>
            <a:ext cx="7734300" cy="3876675"/>
          </a:xfrm>
          <a:prstGeom prst="rect">
            <a:avLst/>
          </a:prstGeo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ECA3CB23-2999-C509-C522-DB06F68E88A5}"/>
              </a:ext>
            </a:extLst>
          </p:cNvPr>
          <p:cNvCxnSpPr>
            <a:cxnSpLocks/>
          </p:cNvCxnSpPr>
          <p:nvPr/>
        </p:nvCxnSpPr>
        <p:spPr>
          <a:xfrm>
            <a:off x="632391" y="2725176"/>
            <a:ext cx="771232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číslo snímku 2">
            <a:extLst>
              <a:ext uri="{FF2B5EF4-FFF2-40B4-BE49-F238E27FC236}">
                <a16:creationId xmlns:a16="http://schemas.microsoft.com/office/drawing/2014/main" id="{B3AF0F4C-ECE3-137A-E28C-62819BFD3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3998" y="6356350"/>
            <a:ext cx="1008000" cy="360000"/>
          </a:xfrm>
        </p:spPr>
        <p:txBody>
          <a:bodyPr/>
          <a:lstStyle/>
          <a:p>
            <a:fld id="{EEBEA055-6D72-44B7-95E3-4FDC8C920705}" type="slidenum">
              <a:rPr lang="cs-CZ" smtClean="0"/>
              <a:pPr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4680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F9493-2786-EFC0-7967-BA63A9B55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0A53F68-E8F8-F093-161B-C60EFE7D2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39" y="1562418"/>
            <a:ext cx="8582025" cy="4895850"/>
          </a:xfrm>
          <a:prstGeom prst="rect">
            <a:avLst/>
          </a:prstGeom>
        </p:spPr>
      </p:pic>
      <p:sp>
        <p:nvSpPr>
          <p:cNvPr id="6" name="Nadpis 3">
            <a:extLst>
              <a:ext uri="{FF2B5EF4-FFF2-40B4-BE49-F238E27FC236}">
                <a16:creationId xmlns:a16="http://schemas.microsoft.com/office/drawing/2014/main" id="{4F00EB82-B906-CC4F-C3E5-40115F8AD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5549"/>
            <a:ext cx="8280000" cy="923455"/>
          </a:xfrm>
        </p:spPr>
        <p:txBody>
          <a:bodyPr>
            <a:normAutofit fontScale="90000"/>
          </a:bodyPr>
          <a:lstStyle/>
          <a:p>
            <a:r>
              <a:rPr lang="cs-CZ"/>
              <a:t>Náklady na </a:t>
            </a:r>
            <a:r>
              <a:rPr lang="cs-CZ">
                <a:solidFill>
                  <a:schemeClr val="accent2"/>
                </a:solidFill>
              </a:rPr>
              <a:t>laboratorní</a:t>
            </a:r>
            <a:r>
              <a:rPr lang="cs-CZ"/>
              <a:t> vyšetření</a:t>
            </a:r>
            <a:br>
              <a:rPr lang="cs-CZ"/>
            </a:br>
            <a:r>
              <a:rPr lang="cs-CZ" sz="3200"/>
              <a:t>MDC</a:t>
            </a:r>
            <a:r>
              <a:rPr lang="cs-CZ" sz="3200">
                <a:solidFill>
                  <a:schemeClr val="accent2"/>
                </a:solidFill>
              </a:rPr>
              <a:t> 05 </a:t>
            </a:r>
            <a:r>
              <a:rPr lang="cs-CZ" sz="3200"/>
              <a:t>- oběhový systém</a:t>
            </a:r>
            <a:endParaRPr lang="cs-CZ">
              <a:solidFill>
                <a:schemeClr val="accent5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E0939B5-B918-2E5E-FB1C-BD0D6D966A0E}"/>
              </a:ext>
            </a:extLst>
          </p:cNvPr>
          <p:cNvSpPr txBox="1"/>
          <p:nvPr/>
        </p:nvSpPr>
        <p:spPr>
          <a:xfrm>
            <a:off x="7891190" y="6507904"/>
            <a:ext cx="96872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cap="small">
                <a:solidFill>
                  <a:schemeClr val="accent2"/>
                </a:solidFill>
              </a:rPr>
              <a:t>+4,2 mil. Kč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6C3535A-E0D2-6A50-A13E-E96037DEB068}"/>
              </a:ext>
            </a:extLst>
          </p:cNvPr>
          <p:cNvSpPr txBox="1"/>
          <p:nvPr/>
        </p:nvSpPr>
        <p:spPr>
          <a:xfrm>
            <a:off x="428099" y="1131248"/>
            <a:ext cx="513978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cs-CZ" cap="small">
                <a:solidFill>
                  <a:schemeClr val="accent3"/>
                </a:solidFill>
              </a:rPr>
              <a:t>DRG skupiny s absolutní odchylkou nad 100 tis. Kč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CAAA267B-D571-0162-73A3-6407A59011D9}"/>
              </a:ext>
            </a:extLst>
          </p:cNvPr>
          <p:cNvCxnSpPr>
            <a:cxnSpLocks/>
          </p:cNvCxnSpPr>
          <p:nvPr/>
        </p:nvCxnSpPr>
        <p:spPr>
          <a:xfrm>
            <a:off x="177639" y="3404183"/>
            <a:ext cx="854732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35781ACD-73C7-642C-8937-E45EB7BED3D6}"/>
              </a:ext>
            </a:extLst>
          </p:cNvPr>
          <p:cNvCxnSpPr>
            <a:cxnSpLocks/>
          </p:cNvCxnSpPr>
          <p:nvPr/>
        </p:nvCxnSpPr>
        <p:spPr>
          <a:xfrm>
            <a:off x="177639" y="5300279"/>
            <a:ext cx="8547319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FA66B764-9D90-820F-7CC4-CAC13381C5C3}"/>
              </a:ext>
            </a:extLst>
          </p:cNvPr>
          <p:cNvCxnSpPr>
            <a:cxnSpLocks/>
          </p:cNvCxnSpPr>
          <p:nvPr/>
        </p:nvCxnSpPr>
        <p:spPr>
          <a:xfrm>
            <a:off x="177639" y="5488893"/>
            <a:ext cx="8547319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délník 19">
            <a:extLst>
              <a:ext uri="{FF2B5EF4-FFF2-40B4-BE49-F238E27FC236}">
                <a16:creationId xmlns:a16="http://schemas.microsoft.com/office/drawing/2014/main" id="{5E101487-F717-376A-395E-01FFCFCF1267}"/>
              </a:ext>
            </a:extLst>
          </p:cNvPr>
          <p:cNvSpPr/>
          <p:nvPr/>
        </p:nvSpPr>
        <p:spPr>
          <a:xfrm>
            <a:off x="8229371" y="2625507"/>
            <a:ext cx="497465" cy="380140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57676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82B5F-D0D1-6E64-B609-E073212EB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23A668B-793F-6E66-A5D6-E8BCE4927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81" y="1682436"/>
            <a:ext cx="8105775" cy="4257675"/>
          </a:xfrm>
          <a:prstGeom prst="rect">
            <a:avLst/>
          </a:prstGeom>
        </p:spPr>
      </p:pic>
      <p:sp>
        <p:nvSpPr>
          <p:cNvPr id="6" name="Nadpis 3">
            <a:extLst>
              <a:ext uri="{FF2B5EF4-FFF2-40B4-BE49-F238E27FC236}">
                <a16:creationId xmlns:a16="http://schemas.microsoft.com/office/drawing/2014/main" id="{F020E4E1-673C-7641-AD09-78BCB3590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5549"/>
            <a:ext cx="7935622" cy="923455"/>
          </a:xfrm>
        </p:spPr>
        <p:txBody>
          <a:bodyPr>
            <a:normAutofit fontScale="90000"/>
          </a:bodyPr>
          <a:lstStyle/>
          <a:p>
            <a:r>
              <a:rPr lang="cs-CZ" sz="3600"/>
              <a:t>Náklady na </a:t>
            </a:r>
            <a:r>
              <a:rPr lang="cs-CZ" sz="3600">
                <a:solidFill>
                  <a:schemeClr val="accent2"/>
                </a:solidFill>
              </a:rPr>
              <a:t>laboratorní</a:t>
            </a:r>
            <a:r>
              <a:rPr lang="cs-CZ" sz="3600"/>
              <a:t> vyšetření</a:t>
            </a:r>
            <a:br>
              <a:rPr lang="cs-CZ" sz="3600"/>
            </a:br>
            <a:r>
              <a:rPr lang="cs-CZ" sz="3600"/>
              <a:t>MDC</a:t>
            </a:r>
            <a:r>
              <a:rPr lang="cs-CZ" sz="3600">
                <a:solidFill>
                  <a:schemeClr val="accent2"/>
                </a:solidFill>
              </a:rPr>
              <a:t> 05 </a:t>
            </a:r>
            <a:r>
              <a:rPr lang="cs-CZ" sz="3600"/>
              <a:t>- oběhový systém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340C227-B52B-061A-89F0-7B403F5AEDA4}"/>
              </a:ext>
            </a:extLst>
          </p:cNvPr>
          <p:cNvSpPr/>
          <p:nvPr/>
        </p:nvSpPr>
        <p:spPr>
          <a:xfrm>
            <a:off x="533400" y="1156421"/>
            <a:ext cx="3264035" cy="461665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cs-CZ" sz="2400" b="1">
                <a:solidFill>
                  <a:schemeClr val="bg1"/>
                </a:solidFill>
                <a:latin typeface="+mn-lt"/>
              </a:rPr>
              <a:t>MEZIROČNÍ SROVNÁNÍ</a:t>
            </a:r>
          </a:p>
        </p:txBody>
      </p:sp>
      <p:sp>
        <p:nvSpPr>
          <p:cNvPr id="8" name="Zástupný symbol pro číslo snímku 2">
            <a:extLst>
              <a:ext uri="{FF2B5EF4-FFF2-40B4-BE49-F238E27FC236}">
                <a16:creationId xmlns:a16="http://schemas.microsoft.com/office/drawing/2014/main" id="{815364F2-F23C-8222-7E47-E23B4B28C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3998" y="6356350"/>
            <a:ext cx="1008000" cy="360000"/>
          </a:xfrm>
        </p:spPr>
        <p:txBody>
          <a:bodyPr/>
          <a:lstStyle/>
          <a:p>
            <a:fld id="{EEBEA055-6D72-44B7-95E3-4FDC8C920705}" type="slidenum">
              <a:rPr lang="cs-CZ" smtClean="0"/>
              <a:pPr/>
              <a:t>58</a:t>
            </a:fld>
            <a:endParaRPr lang="cs-CZ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39A046E4-86B6-BE29-F5AF-E012D97D7756}"/>
              </a:ext>
            </a:extLst>
          </p:cNvPr>
          <p:cNvCxnSpPr>
            <a:cxnSpLocks/>
          </p:cNvCxnSpPr>
          <p:nvPr/>
        </p:nvCxnSpPr>
        <p:spPr>
          <a:xfrm>
            <a:off x="417454" y="3078267"/>
            <a:ext cx="8085796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31902922-C5F1-5127-94AC-81471582EC9A}"/>
              </a:ext>
            </a:extLst>
          </p:cNvPr>
          <p:cNvCxnSpPr>
            <a:cxnSpLocks/>
          </p:cNvCxnSpPr>
          <p:nvPr/>
        </p:nvCxnSpPr>
        <p:spPr>
          <a:xfrm>
            <a:off x="417454" y="4784245"/>
            <a:ext cx="808579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0E9ACC8C-193A-6874-677B-1083D8CAEBA0}"/>
              </a:ext>
            </a:extLst>
          </p:cNvPr>
          <p:cNvCxnSpPr>
            <a:cxnSpLocks/>
          </p:cNvCxnSpPr>
          <p:nvPr/>
        </p:nvCxnSpPr>
        <p:spPr>
          <a:xfrm>
            <a:off x="417454" y="4972859"/>
            <a:ext cx="808579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5696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3D8B3-7501-5D12-9056-0D2D2BC00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6716756-C02A-C365-BE4B-187916640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51" y="1708337"/>
            <a:ext cx="8429625" cy="3752850"/>
          </a:xfrm>
          <a:prstGeom prst="rect">
            <a:avLst/>
          </a:prstGeom>
        </p:spPr>
      </p:pic>
      <p:sp>
        <p:nvSpPr>
          <p:cNvPr id="6" name="Nadpis 3">
            <a:extLst>
              <a:ext uri="{FF2B5EF4-FFF2-40B4-BE49-F238E27FC236}">
                <a16:creationId xmlns:a16="http://schemas.microsoft.com/office/drawing/2014/main" id="{B861D037-7926-4598-8380-B0F5C0C04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5549"/>
            <a:ext cx="8280000" cy="923455"/>
          </a:xfrm>
        </p:spPr>
        <p:txBody>
          <a:bodyPr>
            <a:normAutofit fontScale="90000"/>
          </a:bodyPr>
          <a:lstStyle/>
          <a:p>
            <a:r>
              <a:rPr lang="cs-CZ"/>
              <a:t>Náklady na </a:t>
            </a:r>
            <a:r>
              <a:rPr lang="cs-CZ">
                <a:solidFill>
                  <a:schemeClr val="accent2"/>
                </a:solidFill>
              </a:rPr>
              <a:t>laboratorní</a:t>
            </a:r>
            <a:r>
              <a:rPr lang="cs-CZ"/>
              <a:t> vyšetření</a:t>
            </a:r>
            <a:br>
              <a:rPr lang="cs-CZ"/>
            </a:br>
            <a:r>
              <a:rPr lang="cs-CZ" sz="3200"/>
              <a:t>MDC</a:t>
            </a:r>
            <a:r>
              <a:rPr lang="cs-CZ" sz="3200">
                <a:solidFill>
                  <a:schemeClr val="accent2"/>
                </a:solidFill>
              </a:rPr>
              <a:t> 08 </a:t>
            </a:r>
            <a:r>
              <a:rPr lang="cs-CZ" sz="3200"/>
              <a:t>- muskuloskeletální systém</a:t>
            </a:r>
            <a:endParaRPr lang="cs-CZ">
              <a:solidFill>
                <a:schemeClr val="accent5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4A77504-7307-2CB3-9D11-2D8D1E6997B2}"/>
              </a:ext>
            </a:extLst>
          </p:cNvPr>
          <p:cNvSpPr txBox="1"/>
          <p:nvPr/>
        </p:nvSpPr>
        <p:spPr>
          <a:xfrm>
            <a:off x="7911563" y="5665937"/>
            <a:ext cx="84533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cap="small">
                <a:solidFill>
                  <a:schemeClr val="accent2"/>
                </a:solidFill>
              </a:rPr>
              <a:t>+3 mil. Kč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806BA26-B544-2834-E1F2-6144AA4DEA0E}"/>
              </a:ext>
            </a:extLst>
          </p:cNvPr>
          <p:cNvSpPr txBox="1"/>
          <p:nvPr/>
        </p:nvSpPr>
        <p:spPr>
          <a:xfrm>
            <a:off x="428099" y="1131248"/>
            <a:ext cx="513978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cs-CZ" cap="small">
                <a:solidFill>
                  <a:schemeClr val="accent3"/>
                </a:solidFill>
              </a:rPr>
              <a:t>DRG skupiny s absolutní odchylkou nad 100 tis. Kč</a:t>
            </a:r>
          </a:p>
        </p:txBody>
      </p:sp>
      <p:sp>
        <p:nvSpPr>
          <p:cNvPr id="4" name="Rovnoramenný trojúhelník 3">
            <a:extLst>
              <a:ext uri="{FF2B5EF4-FFF2-40B4-BE49-F238E27FC236}">
                <a16:creationId xmlns:a16="http://schemas.microsoft.com/office/drawing/2014/main" id="{FBA9CA4E-6D1F-1838-8042-02B22D18E2CC}"/>
              </a:ext>
            </a:extLst>
          </p:cNvPr>
          <p:cNvSpPr/>
          <p:nvPr/>
        </p:nvSpPr>
        <p:spPr>
          <a:xfrm rot="10800000">
            <a:off x="8224016" y="5490118"/>
            <a:ext cx="238538" cy="138647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846A2894-5693-0277-348C-741FAE2C92CC}"/>
              </a:ext>
            </a:extLst>
          </p:cNvPr>
          <p:cNvCxnSpPr>
            <a:cxnSpLocks/>
          </p:cNvCxnSpPr>
          <p:nvPr/>
        </p:nvCxnSpPr>
        <p:spPr>
          <a:xfrm>
            <a:off x="191451" y="3929275"/>
            <a:ext cx="841581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číslo snímku 2">
            <a:extLst>
              <a:ext uri="{FF2B5EF4-FFF2-40B4-BE49-F238E27FC236}">
                <a16:creationId xmlns:a16="http://schemas.microsoft.com/office/drawing/2014/main" id="{F900B177-62A7-B925-C2C3-97A96D519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3998" y="6356350"/>
            <a:ext cx="1008000" cy="360000"/>
          </a:xfrm>
        </p:spPr>
        <p:txBody>
          <a:bodyPr/>
          <a:lstStyle/>
          <a:p>
            <a:fld id="{EEBEA055-6D72-44B7-95E3-4FDC8C920705}" type="slidenum">
              <a:rPr lang="cs-CZ" smtClean="0"/>
              <a:pPr/>
              <a:t>59</a:t>
            </a:fld>
            <a:endParaRPr lang="cs-CZ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3E284D1C-E0D3-D9B9-8F0D-587A2577D0E9}"/>
              </a:ext>
            </a:extLst>
          </p:cNvPr>
          <p:cNvCxnSpPr>
            <a:cxnSpLocks/>
          </p:cNvCxnSpPr>
          <p:nvPr/>
        </p:nvCxnSpPr>
        <p:spPr>
          <a:xfrm>
            <a:off x="191450" y="4304397"/>
            <a:ext cx="841581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délník 19">
            <a:extLst>
              <a:ext uri="{FF2B5EF4-FFF2-40B4-BE49-F238E27FC236}">
                <a16:creationId xmlns:a16="http://schemas.microsoft.com/office/drawing/2014/main" id="{8AE5A992-B1A8-35FB-FC43-D2105CBE6F6E}"/>
              </a:ext>
            </a:extLst>
          </p:cNvPr>
          <p:cNvSpPr/>
          <p:nvPr/>
        </p:nvSpPr>
        <p:spPr>
          <a:xfrm>
            <a:off x="8075464" y="2788467"/>
            <a:ext cx="497465" cy="265162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2680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CB617-FACD-4C21-9688-5196925178A6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  <p:sp>
        <p:nvSpPr>
          <p:cNvPr id="5" name="Zaoblený obdélník 4"/>
          <p:cNvSpPr/>
          <p:nvPr/>
        </p:nvSpPr>
        <p:spPr bwMode="auto">
          <a:xfrm>
            <a:off x="5076056" y="1601366"/>
            <a:ext cx="3356967" cy="4410135"/>
          </a:xfrm>
          <a:prstGeom prst="roundRect">
            <a:avLst/>
          </a:prstGeom>
          <a:solidFill>
            <a:srgbClr val="3DAB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VÝKONY 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cs-CZ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Laboratoře 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cs-CZ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Zobrazovací metody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cs-CZ" sz="2000">
                <a:latin typeface="Trebuchet MS" panose="020B0603020202020204" pitchFamily="34" charset="0"/>
              </a:rPr>
              <a:t>Anesteziologie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cs-CZ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Nukleární</a:t>
            </a:r>
            <a:r>
              <a:rPr kumimoji="0" lang="cs-CZ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 medicína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cs-CZ" sz="2000" baseline="0">
                <a:latin typeface="Trebuchet MS" panose="020B0603020202020204" pitchFamily="34" charset="0"/>
              </a:rPr>
              <a:t>Operační</a:t>
            </a:r>
            <a:r>
              <a:rPr lang="cs-CZ" sz="2000">
                <a:latin typeface="Trebuchet MS" panose="020B0603020202020204" pitchFamily="34" charset="0"/>
              </a:rPr>
              <a:t> výkony</a:t>
            </a:r>
          </a:p>
          <a:p>
            <a:pPr marL="285750" indent="-285750">
              <a:buFontTx/>
              <a:buChar char="-"/>
            </a:pPr>
            <a:r>
              <a:rPr lang="cs-CZ" sz="2000">
                <a:latin typeface="Trebuchet MS" panose="020B0603020202020204" pitchFamily="34" charset="0"/>
              </a:rPr>
              <a:t>Invazivní kardiologie a </a:t>
            </a:r>
            <a:r>
              <a:rPr lang="cs-CZ" sz="2000" err="1">
                <a:latin typeface="Trebuchet MS" panose="020B0603020202020204" pitchFamily="34" charset="0"/>
              </a:rPr>
              <a:t>angiologie</a:t>
            </a:r>
            <a:endParaRPr lang="cs-CZ" sz="2000">
              <a:latin typeface="Trebuchet MS" panose="020B0603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kumimoji="0" lang="cs-CZ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Dialýza, umělá výživa</a:t>
            </a:r>
          </a:p>
          <a:p>
            <a:pPr marL="285750" indent="-285750">
              <a:buFontTx/>
              <a:buChar char="-"/>
            </a:pPr>
            <a:r>
              <a:rPr lang="cs-CZ" sz="2000">
                <a:latin typeface="Trebuchet MS" panose="020B0603020202020204" pitchFamily="34" charset="0"/>
              </a:rPr>
              <a:t>Endoskopie</a:t>
            </a:r>
          </a:p>
          <a:p>
            <a:pPr marL="285750" indent="-285750">
              <a:buFontTx/>
              <a:buChar char="-"/>
            </a:pPr>
            <a:r>
              <a:rPr kumimoji="0" lang="cs-CZ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Radioterapie</a:t>
            </a:r>
          </a:p>
          <a:p>
            <a:pPr marL="285750" indent="-285750">
              <a:buFontTx/>
              <a:buChar char="-"/>
            </a:pPr>
            <a:r>
              <a:rPr lang="cs-CZ" sz="2000">
                <a:latin typeface="Trebuchet MS" panose="020B0603020202020204" pitchFamily="34" charset="0"/>
              </a:rPr>
              <a:t>Rehabilitace</a:t>
            </a: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sz="2000">
                <a:latin typeface="Trebuchet MS" panose="020B0603020202020204" pitchFamily="34" charset="0"/>
              </a:rPr>
              <a:t>Ostatní</a:t>
            </a: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cs-CZ"/>
              <a:t>ZÁKLADNÍ UKAZATELE – výkony </a:t>
            </a:r>
          </a:p>
        </p:txBody>
      </p:sp>
      <p:sp>
        <p:nvSpPr>
          <p:cNvPr id="1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391668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/>
              <a:t>Z dat výkonů jsou vytvořeny skupiny výkonů – do nich jsou výkony přiřazeny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/>
              <a:t>Výkony jsou oceněny hodnotou bodu (základní hodnoty z úhradové vyhlášky)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/>
          </a:p>
        </p:txBody>
      </p:sp>
      <p:cxnSp>
        <p:nvCxnSpPr>
          <p:cNvPr id="15" name="Přímá spojnice se šipkou 14"/>
          <p:cNvCxnSpPr/>
          <p:nvPr/>
        </p:nvCxnSpPr>
        <p:spPr bwMode="auto">
          <a:xfrm>
            <a:off x="2051720" y="3212976"/>
            <a:ext cx="1368152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3DABE6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1727156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BAFDB41-E09C-57C6-9340-F3919646A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71E9C80-B0EE-CA8C-0D39-243F804A4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16" y="1725319"/>
            <a:ext cx="7734300" cy="3653138"/>
          </a:xfrm>
          <a:prstGeom prst="rect">
            <a:avLst/>
          </a:prstGeom>
        </p:spPr>
      </p:pic>
      <p:sp>
        <p:nvSpPr>
          <p:cNvPr id="6" name="Nadpis 3">
            <a:extLst>
              <a:ext uri="{FF2B5EF4-FFF2-40B4-BE49-F238E27FC236}">
                <a16:creationId xmlns:a16="http://schemas.microsoft.com/office/drawing/2014/main" id="{5E2395D2-1DBE-A1C7-DE02-068E6C8AE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5549"/>
            <a:ext cx="7935622" cy="923455"/>
          </a:xfrm>
        </p:spPr>
        <p:txBody>
          <a:bodyPr>
            <a:normAutofit fontScale="90000"/>
          </a:bodyPr>
          <a:lstStyle/>
          <a:p>
            <a:r>
              <a:rPr lang="cs-CZ" sz="3600"/>
              <a:t>Náklady na </a:t>
            </a:r>
            <a:r>
              <a:rPr lang="cs-CZ" sz="3600">
                <a:solidFill>
                  <a:schemeClr val="accent2"/>
                </a:solidFill>
              </a:rPr>
              <a:t>laboratorní</a:t>
            </a:r>
            <a:r>
              <a:rPr lang="cs-CZ" sz="3600"/>
              <a:t> vyšetření</a:t>
            </a:r>
            <a:br>
              <a:rPr lang="cs-CZ" sz="3600"/>
            </a:br>
            <a:r>
              <a:rPr lang="cs-CZ" sz="3600"/>
              <a:t>MDC</a:t>
            </a:r>
            <a:r>
              <a:rPr lang="cs-CZ" sz="3600">
                <a:solidFill>
                  <a:schemeClr val="accent2"/>
                </a:solidFill>
              </a:rPr>
              <a:t> 08 </a:t>
            </a:r>
            <a:r>
              <a:rPr lang="cs-CZ" sz="3600"/>
              <a:t>- muskuloskeletální systém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67DD8300-9BD5-E72C-31E6-C24FD42FB078}"/>
              </a:ext>
            </a:extLst>
          </p:cNvPr>
          <p:cNvSpPr/>
          <p:nvPr/>
        </p:nvSpPr>
        <p:spPr>
          <a:xfrm>
            <a:off x="533400" y="1156421"/>
            <a:ext cx="3264035" cy="461665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cs-CZ" sz="2400" b="1">
                <a:solidFill>
                  <a:schemeClr val="bg1"/>
                </a:solidFill>
                <a:latin typeface="+mn-lt"/>
              </a:rPr>
              <a:t>MEZIROČNÍ SROVNÁNÍ</a:t>
            </a:r>
          </a:p>
        </p:txBody>
      </p:sp>
      <p:sp>
        <p:nvSpPr>
          <p:cNvPr id="11" name="TextovéPole 1">
            <a:extLst>
              <a:ext uri="{FF2B5EF4-FFF2-40B4-BE49-F238E27FC236}">
                <a16:creationId xmlns:a16="http://schemas.microsoft.com/office/drawing/2014/main" id="{8D2F1DA3-75A3-0E4D-7CF2-41096621A348}"/>
              </a:ext>
            </a:extLst>
          </p:cNvPr>
          <p:cNvSpPr txBox="1"/>
          <p:nvPr/>
        </p:nvSpPr>
        <p:spPr>
          <a:xfrm>
            <a:off x="641444" y="5861437"/>
            <a:ext cx="3333027" cy="32316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cs-CZ" sz="1500" i="1"/>
              <a:t>Podobné odchylky jako v roce 2022</a:t>
            </a:r>
            <a:endParaRPr lang="cs-CZ" sz="1500" i="1">
              <a:solidFill>
                <a:schemeClr val="accent6"/>
              </a:solidFill>
              <a:highlight>
                <a:srgbClr val="FFFF00"/>
              </a:highlight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EBAC4CC7-7D17-8F3E-4F71-6B54AB522862}"/>
              </a:ext>
            </a:extLst>
          </p:cNvPr>
          <p:cNvCxnSpPr>
            <a:cxnSpLocks/>
          </p:cNvCxnSpPr>
          <p:nvPr/>
        </p:nvCxnSpPr>
        <p:spPr>
          <a:xfrm>
            <a:off x="623338" y="3775370"/>
            <a:ext cx="771232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CAA4B4FB-FCCC-5C8D-7FDD-DBA3BEB78DEF}"/>
              </a:ext>
            </a:extLst>
          </p:cNvPr>
          <p:cNvCxnSpPr>
            <a:cxnSpLocks/>
          </p:cNvCxnSpPr>
          <p:nvPr/>
        </p:nvCxnSpPr>
        <p:spPr>
          <a:xfrm>
            <a:off x="632391" y="4163161"/>
            <a:ext cx="771232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číslo snímku 2">
            <a:extLst>
              <a:ext uri="{FF2B5EF4-FFF2-40B4-BE49-F238E27FC236}">
                <a16:creationId xmlns:a16="http://schemas.microsoft.com/office/drawing/2014/main" id="{17F3759C-F7D2-21D0-EA15-D5EAC58A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3998" y="6356350"/>
            <a:ext cx="1008000" cy="360000"/>
          </a:xfrm>
        </p:spPr>
        <p:txBody>
          <a:bodyPr/>
          <a:lstStyle/>
          <a:p>
            <a:fld id="{EEBEA055-6D72-44B7-95E3-4FDC8C920705}" type="slidenum">
              <a:rPr lang="cs-CZ" smtClean="0"/>
              <a:pPr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0854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2A1A131-2CD9-995C-22D8-B8F917976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B71B695-7C45-6C8C-4A25-A095CAA70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39" y="1562418"/>
            <a:ext cx="8582025" cy="4895850"/>
          </a:xfrm>
          <a:prstGeom prst="rect">
            <a:avLst/>
          </a:prstGeom>
        </p:spPr>
      </p:pic>
      <p:sp>
        <p:nvSpPr>
          <p:cNvPr id="6" name="Nadpis 3">
            <a:extLst>
              <a:ext uri="{FF2B5EF4-FFF2-40B4-BE49-F238E27FC236}">
                <a16:creationId xmlns:a16="http://schemas.microsoft.com/office/drawing/2014/main" id="{61EC8B83-D377-1C2D-BFEA-6069D7653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5549"/>
            <a:ext cx="8280000" cy="923455"/>
          </a:xfrm>
        </p:spPr>
        <p:txBody>
          <a:bodyPr>
            <a:normAutofit fontScale="90000"/>
          </a:bodyPr>
          <a:lstStyle/>
          <a:p>
            <a:r>
              <a:rPr lang="cs-CZ"/>
              <a:t>Náklady na </a:t>
            </a:r>
            <a:r>
              <a:rPr lang="cs-CZ">
                <a:solidFill>
                  <a:schemeClr val="accent2"/>
                </a:solidFill>
              </a:rPr>
              <a:t>laboratorní</a:t>
            </a:r>
            <a:r>
              <a:rPr lang="cs-CZ"/>
              <a:t> vyšetření</a:t>
            </a:r>
            <a:br>
              <a:rPr lang="cs-CZ"/>
            </a:br>
            <a:r>
              <a:rPr lang="cs-CZ"/>
              <a:t>Ostatní </a:t>
            </a:r>
            <a:r>
              <a:rPr lang="cs-CZ" sz="3200"/>
              <a:t>MDC</a:t>
            </a:r>
            <a:endParaRPr lang="cs-CZ">
              <a:solidFill>
                <a:schemeClr val="accent5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0C62478-9A10-D38D-FF1B-B4C62E306F49}"/>
              </a:ext>
            </a:extLst>
          </p:cNvPr>
          <p:cNvSpPr txBox="1"/>
          <p:nvPr/>
        </p:nvSpPr>
        <p:spPr>
          <a:xfrm>
            <a:off x="7891190" y="6507904"/>
            <a:ext cx="96872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cap="small">
                <a:solidFill>
                  <a:schemeClr val="accent2"/>
                </a:solidFill>
              </a:rPr>
              <a:t>+5,9 mil. Kč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7F37A00-A06C-FB37-4AF8-9A368DDF3AEF}"/>
              </a:ext>
            </a:extLst>
          </p:cNvPr>
          <p:cNvSpPr txBox="1"/>
          <p:nvPr/>
        </p:nvSpPr>
        <p:spPr>
          <a:xfrm>
            <a:off x="428099" y="1131248"/>
            <a:ext cx="513978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cs-CZ" cap="small">
                <a:solidFill>
                  <a:schemeClr val="accent3"/>
                </a:solidFill>
              </a:rPr>
              <a:t>DRG skupiny s absolutní odchylkou nad 200 tis. Kč</a:t>
            </a:r>
          </a:p>
        </p:txBody>
      </p:sp>
      <p:sp>
        <p:nvSpPr>
          <p:cNvPr id="3" name="Obdélník 19">
            <a:extLst>
              <a:ext uri="{FF2B5EF4-FFF2-40B4-BE49-F238E27FC236}">
                <a16:creationId xmlns:a16="http://schemas.microsoft.com/office/drawing/2014/main" id="{52B17CB8-E6AB-C176-47EC-25C21914D58C}"/>
              </a:ext>
            </a:extLst>
          </p:cNvPr>
          <p:cNvSpPr/>
          <p:nvPr/>
        </p:nvSpPr>
        <p:spPr>
          <a:xfrm>
            <a:off x="8229371" y="2625507"/>
            <a:ext cx="497465" cy="380140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12">
            <a:extLst>
              <a:ext uri="{FF2B5EF4-FFF2-40B4-BE49-F238E27FC236}">
                <a16:creationId xmlns:a16="http://schemas.microsoft.com/office/drawing/2014/main" id="{E862AC92-C9FA-9ED7-1B60-C557A4A58F57}"/>
              </a:ext>
            </a:extLst>
          </p:cNvPr>
          <p:cNvCxnSpPr>
            <a:cxnSpLocks/>
          </p:cNvCxnSpPr>
          <p:nvPr/>
        </p:nvCxnSpPr>
        <p:spPr>
          <a:xfrm>
            <a:off x="134615" y="5105718"/>
            <a:ext cx="0" cy="57652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15">
            <a:extLst>
              <a:ext uri="{FF2B5EF4-FFF2-40B4-BE49-F238E27FC236}">
                <a16:creationId xmlns:a16="http://schemas.microsoft.com/office/drawing/2014/main" id="{39D6E09A-E82D-9CCB-6AB6-9845019C179A}"/>
              </a:ext>
            </a:extLst>
          </p:cNvPr>
          <p:cNvSpPr txBox="1"/>
          <p:nvPr/>
        </p:nvSpPr>
        <p:spPr>
          <a:xfrm>
            <a:off x="2150203" y="6535572"/>
            <a:ext cx="681134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>
                <a:solidFill>
                  <a:schemeClr val="bg1"/>
                </a:solidFill>
              </a:rPr>
              <a:t>MDC 09</a:t>
            </a:r>
          </a:p>
        </p:txBody>
      </p:sp>
      <p:cxnSp>
        <p:nvCxnSpPr>
          <p:cNvPr id="11" name="Přímá spojnice 12">
            <a:extLst>
              <a:ext uri="{FF2B5EF4-FFF2-40B4-BE49-F238E27FC236}">
                <a16:creationId xmlns:a16="http://schemas.microsoft.com/office/drawing/2014/main" id="{BDAFDA83-B5AC-4ED1-AB0E-FFE10A29695E}"/>
              </a:ext>
            </a:extLst>
          </p:cNvPr>
          <p:cNvCxnSpPr>
            <a:cxnSpLocks/>
          </p:cNvCxnSpPr>
          <p:nvPr/>
        </p:nvCxnSpPr>
        <p:spPr>
          <a:xfrm>
            <a:off x="134615" y="4533825"/>
            <a:ext cx="0" cy="573089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5">
            <a:extLst>
              <a:ext uri="{FF2B5EF4-FFF2-40B4-BE49-F238E27FC236}">
                <a16:creationId xmlns:a16="http://schemas.microsoft.com/office/drawing/2014/main" id="{3145FAEF-C197-9750-08E2-F6AD4155BFB4}"/>
              </a:ext>
            </a:extLst>
          </p:cNvPr>
          <p:cNvSpPr txBox="1"/>
          <p:nvPr/>
        </p:nvSpPr>
        <p:spPr>
          <a:xfrm>
            <a:off x="1231269" y="6535572"/>
            <a:ext cx="918934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sz="1200">
                <a:solidFill>
                  <a:schemeClr val="bg1"/>
                </a:solidFill>
              </a:rPr>
              <a:t>MDC 06+07</a:t>
            </a:r>
          </a:p>
        </p:txBody>
      </p:sp>
      <p:cxnSp>
        <p:nvCxnSpPr>
          <p:cNvPr id="14" name="Přímá spojnice 12">
            <a:extLst>
              <a:ext uri="{FF2B5EF4-FFF2-40B4-BE49-F238E27FC236}">
                <a16:creationId xmlns:a16="http://schemas.microsoft.com/office/drawing/2014/main" id="{4D2CB36A-14B8-50D4-4238-ABDBDBA9B7FC}"/>
              </a:ext>
            </a:extLst>
          </p:cNvPr>
          <p:cNvCxnSpPr>
            <a:cxnSpLocks/>
          </p:cNvCxnSpPr>
          <p:nvPr/>
        </p:nvCxnSpPr>
        <p:spPr>
          <a:xfrm>
            <a:off x="134615" y="2630973"/>
            <a:ext cx="0" cy="1915942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5">
            <a:extLst>
              <a:ext uri="{FF2B5EF4-FFF2-40B4-BE49-F238E27FC236}">
                <a16:creationId xmlns:a16="http://schemas.microsoft.com/office/drawing/2014/main" id="{AC9186FA-EDAD-C989-0597-E130A6B2376C}"/>
              </a:ext>
            </a:extLst>
          </p:cNvPr>
          <p:cNvSpPr txBox="1"/>
          <p:nvPr/>
        </p:nvSpPr>
        <p:spPr>
          <a:xfrm>
            <a:off x="2831337" y="6535571"/>
            <a:ext cx="918934" cy="27699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cs-CZ" sz="1200">
                <a:solidFill>
                  <a:schemeClr val="bg1"/>
                </a:solidFill>
              </a:rPr>
              <a:t>MDC 11+12</a:t>
            </a:r>
          </a:p>
        </p:txBody>
      </p:sp>
    </p:spTree>
    <p:extLst>
      <p:ext uri="{BB962C8B-B14F-4D97-AF65-F5344CB8AC3E}">
        <p14:creationId xmlns:p14="http://schemas.microsoft.com/office/powerpoint/2010/main" val="22819881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A31BFC9-3C26-68E7-9C8E-44B313BDB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CAFD98A-3085-4073-1908-98C73C28C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83" y="1745807"/>
            <a:ext cx="8001000" cy="4257675"/>
          </a:xfrm>
          <a:prstGeom prst="rect">
            <a:avLst/>
          </a:prstGeom>
        </p:spPr>
      </p:pic>
      <p:sp>
        <p:nvSpPr>
          <p:cNvPr id="6" name="Nadpis 3">
            <a:extLst>
              <a:ext uri="{FF2B5EF4-FFF2-40B4-BE49-F238E27FC236}">
                <a16:creationId xmlns:a16="http://schemas.microsoft.com/office/drawing/2014/main" id="{2DB09396-D6C3-A20F-643F-C92DC99DA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5549"/>
            <a:ext cx="7935622" cy="923455"/>
          </a:xfrm>
        </p:spPr>
        <p:txBody>
          <a:bodyPr>
            <a:normAutofit fontScale="90000"/>
          </a:bodyPr>
          <a:lstStyle/>
          <a:p>
            <a:r>
              <a:rPr lang="cs-CZ" sz="3600"/>
              <a:t>Náklady na </a:t>
            </a:r>
            <a:r>
              <a:rPr lang="cs-CZ" sz="3600">
                <a:solidFill>
                  <a:schemeClr val="accent2"/>
                </a:solidFill>
              </a:rPr>
              <a:t>laboratorní</a:t>
            </a:r>
            <a:r>
              <a:rPr lang="cs-CZ" sz="3600"/>
              <a:t> vyšetření</a:t>
            </a:r>
            <a:br>
              <a:rPr lang="cs-CZ" sz="3600"/>
            </a:br>
            <a:r>
              <a:rPr lang="cs-CZ" sz="3600"/>
              <a:t>Ostatní MDC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EF889DD-957A-2332-380A-3542EA572D26}"/>
              </a:ext>
            </a:extLst>
          </p:cNvPr>
          <p:cNvSpPr/>
          <p:nvPr/>
        </p:nvSpPr>
        <p:spPr>
          <a:xfrm>
            <a:off x="533400" y="1156421"/>
            <a:ext cx="3264035" cy="461665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cs-CZ" sz="2400" b="1">
                <a:solidFill>
                  <a:schemeClr val="bg1"/>
                </a:solidFill>
                <a:latin typeface="+mn-lt"/>
              </a:rPr>
              <a:t>MEZIROČNÍ SROVNÁNÍ</a:t>
            </a:r>
          </a:p>
        </p:txBody>
      </p:sp>
      <p:sp>
        <p:nvSpPr>
          <p:cNvPr id="8" name="Zástupný symbol pro číslo snímku 2">
            <a:extLst>
              <a:ext uri="{FF2B5EF4-FFF2-40B4-BE49-F238E27FC236}">
                <a16:creationId xmlns:a16="http://schemas.microsoft.com/office/drawing/2014/main" id="{CF1CA128-7682-C973-A626-9CD284F3F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3998" y="6356350"/>
            <a:ext cx="1008000" cy="360000"/>
          </a:xfrm>
        </p:spPr>
        <p:txBody>
          <a:bodyPr/>
          <a:lstStyle/>
          <a:p>
            <a:fld id="{EEBEA055-6D72-44B7-95E3-4FDC8C920705}" type="slidenum">
              <a:rPr lang="cs-CZ" smtClean="0"/>
              <a:pPr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6352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F1D4025-13B4-1C4B-8318-49C3B663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4" y="1556148"/>
            <a:ext cx="8746552" cy="4554942"/>
          </a:xfrm>
          <a:prstGeom prst="rect">
            <a:avLst/>
          </a:prstGeom>
        </p:spPr>
      </p:pic>
      <p:sp>
        <p:nvSpPr>
          <p:cNvPr id="6" name="Nadpis 3">
            <a:extLst>
              <a:ext uri="{FF2B5EF4-FFF2-40B4-BE49-F238E27FC236}">
                <a16:creationId xmlns:a16="http://schemas.microsoft.com/office/drawing/2014/main" id="{3EF2C1AE-86DF-4907-B92F-64C544B50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5549"/>
            <a:ext cx="8280000" cy="923455"/>
          </a:xfrm>
        </p:spPr>
        <p:txBody>
          <a:bodyPr>
            <a:normAutofit/>
          </a:bodyPr>
          <a:lstStyle/>
          <a:p>
            <a:r>
              <a:rPr lang="cs-CZ"/>
              <a:t>Náklady na </a:t>
            </a:r>
            <a:r>
              <a:rPr lang="cs-CZ">
                <a:solidFill>
                  <a:schemeClr val="accent2"/>
                </a:solidFill>
              </a:rPr>
              <a:t>zobrazovací </a:t>
            </a:r>
            <a:r>
              <a:rPr lang="cs-CZ"/>
              <a:t>metody</a:t>
            </a:r>
            <a:endParaRPr lang="cs-CZ">
              <a:solidFill>
                <a:schemeClr val="accent5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6F20CB4-0DA8-4E73-8764-AFE59D1EE5F7}"/>
              </a:ext>
            </a:extLst>
          </p:cNvPr>
          <p:cNvSpPr txBox="1"/>
          <p:nvPr/>
        </p:nvSpPr>
        <p:spPr>
          <a:xfrm>
            <a:off x="7866408" y="6358911"/>
            <a:ext cx="97099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cap="small">
                <a:solidFill>
                  <a:schemeClr val="accent2"/>
                </a:solidFill>
              </a:rPr>
              <a:t>+7,6 mil. Kč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24EBEC7-9200-3E13-447F-01EBD3809094}"/>
              </a:ext>
            </a:extLst>
          </p:cNvPr>
          <p:cNvSpPr txBox="1"/>
          <p:nvPr/>
        </p:nvSpPr>
        <p:spPr>
          <a:xfrm>
            <a:off x="428099" y="1131248"/>
            <a:ext cx="518505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cs-CZ" cap="small">
                <a:solidFill>
                  <a:schemeClr val="accent3"/>
                </a:solidFill>
              </a:rPr>
              <a:t>DRG skupiny s absolutní odchylkou nad 200 tis. Kč</a:t>
            </a:r>
          </a:p>
        </p:txBody>
      </p:sp>
      <p:sp>
        <p:nvSpPr>
          <p:cNvPr id="4" name="Rovnoramenný trojúhelník 3">
            <a:extLst>
              <a:ext uri="{FF2B5EF4-FFF2-40B4-BE49-F238E27FC236}">
                <a16:creationId xmlns:a16="http://schemas.microsoft.com/office/drawing/2014/main" id="{CBF4D70A-CEEF-11AA-C8F1-7CFFE6154A6A}"/>
              </a:ext>
            </a:extLst>
          </p:cNvPr>
          <p:cNvSpPr/>
          <p:nvPr/>
        </p:nvSpPr>
        <p:spPr>
          <a:xfrm rot="10800000">
            <a:off x="8404652" y="6163941"/>
            <a:ext cx="238538" cy="138647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19">
            <a:extLst>
              <a:ext uri="{FF2B5EF4-FFF2-40B4-BE49-F238E27FC236}">
                <a16:creationId xmlns:a16="http://schemas.microsoft.com/office/drawing/2014/main" id="{BD34CD2F-09ED-9704-D82E-E699BD30896A}"/>
              </a:ext>
            </a:extLst>
          </p:cNvPr>
          <p:cNvSpPr/>
          <p:nvPr/>
        </p:nvSpPr>
        <p:spPr>
          <a:xfrm>
            <a:off x="8302474" y="2561137"/>
            <a:ext cx="481218" cy="354995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5">
            <a:extLst>
              <a:ext uri="{FF2B5EF4-FFF2-40B4-BE49-F238E27FC236}">
                <a16:creationId xmlns:a16="http://schemas.microsoft.com/office/drawing/2014/main" id="{E3D1CEDD-83CE-6BB1-00FE-1D9CE24033BB}"/>
              </a:ext>
            </a:extLst>
          </p:cNvPr>
          <p:cNvSpPr txBox="1"/>
          <p:nvPr/>
        </p:nvSpPr>
        <p:spPr>
          <a:xfrm>
            <a:off x="2104755" y="6365428"/>
            <a:ext cx="681134" cy="276999"/>
          </a:xfrm>
          <a:prstGeom prst="rect">
            <a:avLst/>
          </a:prstGeom>
          <a:solidFill>
            <a:schemeClr val="accent4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>
                <a:solidFill>
                  <a:schemeClr val="bg1"/>
                </a:solidFill>
              </a:rPr>
              <a:t>MDC 08</a:t>
            </a:r>
          </a:p>
        </p:txBody>
      </p:sp>
      <p:cxnSp>
        <p:nvCxnSpPr>
          <p:cNvPr id="19" name="Přímá spojnice 12">
            <a:extLst>
              <a:ext uri="{FF2B5EF4-FFF2-40B4-BE49-F238E27FC236}">
                <a16:creationId xmlns:a16="http://schemas.microsoft.com/office/drawing/2014/main" id="{91481F4C-1BBB-7AF5-3EFE-1EF9ED00A663}"/>
              </a:ext>
            </a:extLst>
          </p:cNvPr>
          <p:cNvCxnSpPr>
            <a:cxnSpLocks/>
          </p:cNvCxnSpPr>
          <p:nvPr/>
        </p:nvCxnSpPr>
        <p:spPr>
          <a:xfrm>
            <a:off x="49653" y="4497328"/>
            <a:ext cx="3689" cy="1250951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15">
            <a:extLst>
              <a:ext uri="{FF2B5EF4-FFF2-40B4-BE49-F238E27FC236}">
                <a16:creationId xmlns:a16="http://schemas.microsoft.com/office/drawing/2014/main" id="{BDF8EEE3-4F98-6072-161A-6963B4488D2C}"/>
              </a:ext>
            </a:extLst>
          </p:cNvPr>
          <p:cNvSpPr txBox="1"/>
          <p:nvPr/>
        </p:nvSpPr>
        <p:spPr>
          <a:xfrm>
            <a:off x="747109" y="6365428"/>
            <a:ext cx="681134" cy="27699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cs-CZ" sz="1200">
                <a:solidFill>
                  <a:schemeClr val="bg1"/>
                </a:solidFill>
              </a:rPr>
              <a:t>MDC 01</a:t>
            </a:r>
          </a:p>
        </p:txBody>
      </p:sp>
      <p:sp>
        <p:nvSpPr>
          <p:cNvPr id="7" name="TextovéPole 15">
            <a:extLst>
              <a:ext uri="{FF2B5EF4-FFF2-40B4-BE49-F238E27FC236}">
                <a16:creationId xmlns:a16="http://schemas.microsoft.com/office/drawing/2014/main" id="{B40F7A98-1653-E3EC-0E22-31D322FA1629}"/>
              </a:ext>
            </a:extLst>
          </p:cNvPr>
          <p:cNvSpPr txBox="1"/>
          <p:nvPr/>
        </p:nvSpPr>
        <p:spPr>
          <a:xfrm>
            <a:off x="1425932" y="6365428"/>
            <a:ext cx="681134" cy="27699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cs-CZ" sz="1200">
                <a:solidFill>
                  <a:schemeClr val="bg1"/>
                </a:solidFill>
              </a:rPr>
              <a:t>MDC 05</a:t>
            </a:r>
          </a:p>
        </p:txBody>
      </p:sp>
      <p:cxnSp>
        <p:nvCxnSpPr>
          <p:cNvPr id="9" name="Přímá spojnice 12">
            <a:extLst>
              <a:ext uri="{FF2B5EF4-FFF2-40B4-BE49-F238E27FC236}">
                <a16:creationId xmlns:a16="http://schemas.microsoft.com/office/drawing/2014/main" id="{EE006453-5B96-463C-88E6-B21FC1A2FB6F}"/>
              </a:ext>
            </a:extLst>
          </p:cNvPr>
          <p:cNvCxnSpPr>
            <a:cxnSpLocks/>
          </p:cNvCxnSpPr>
          <p:nvPr/>
        </p:nvCxnSpPr>
        <p:spPr>
          <a:xfrm>
            <a:off x="48430" y="3074345"/>
            <a:ext cx="0" cy="142469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2">
            <a:extLst>
              <a:ext uri="{FF2B5EF4-FFF2-40B4-BE49-F238E27FC236}">
                <a16:creationId xmlns:a16="http://schemas.microsoft.com/office/drawing/2014/main" id="{D9861E13-9E3A-D3C6-E21F-2D6BA2DB7FC0}"/>
              </a:ext>
            </a:extLst>
          </p:cNvPr>
          <p:cNvCxnSpPr>
            <a:cxnSpLocks/>
          </p:cNvCxnSpPr>
          <p:nvPr/>
        </p:nvCxnSpPr>
        <p:spPr>
          <a:xfrm>
            <a:off x="48430" y="2551355"/>
            <a:ext cx="0" cy="53229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43914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2D13AD7-A5E8-CA24-4B03-A543A8B4A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11" y="1585964"/>
            <a:ext cx="8458200" cy="4638675"/>
          </a:xfrm>
          <a:prstGeom prst="rect">
            <a:avLst/>
          </a:prstGeom>
        </p:spPr>
      </p:pic>
      <p:sp>
        <p:nvSpPr>
          <p:cNvPr id="6" name="Nadpis 3">
            <a:extLst>
              <a:ext uri="{FF2B5EF4-FFF2-40B4-BE49-F238E27FC236}">
                <a16:creationId xmlns:a16="http://schemas.microsoft.com/office/drawing/2014/main" id="{3EF2C1AE-86DF-4907-B92F-64C544B50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5549"/>
            <a:ext cx="7935622" cy="923455"/>
          </a:xfrm>
        </p:spPr>
        <p:txBody>
          <a:bodyPr>
            <a:normAutofit/>
          </a:bodyPr>
          <a:lstStyle/>
          <a:p>
            <a:r>
              <a:rPr lang="cs-CZ" sz="3600"/>
              <a:t>Náklady na </a:t>
            </a:r>
            <a:r>
              <a:rPr lang="cs-CZ" sz="3600">
                <a:solidFill>
                  <a:schemeClr val="accent2"/>
                </a:solidFill>
              </a:rPr>
              <a:t>zobrazovací </a:t>
            </a:r>
            <a:r>
              <a:rPr lang="cs-CZ" sz="3600"/>
              <a:t>metody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D5E37F48-6796-110E-0B94-9EB23C13084C}"/>
              </a:ext>
            </a:extLst>
          </p:cNvPr>
          <p:cNvSpPr/>
          <p:nvPr/>
        </p:nvSpPr>
        <p:spPr>
          <a:xfrm>
            <a:off x="533400" y="1020622"/>
            <a:ext cx="3264035" cy="461665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cs-CZ" sz="2400" b="1">
                <a:solidFill>
                  <a:schemeClr val="bg1"/>
                </a:solidFill>
                <a:latin typeface="+mn-lt"/>
              </a:rPr>
              <a:t>MEZIROČNÍ SROVNÁNÍ</a:t>
            </a:r>
          </a:p>
        </p:txBody>
      </p:sp>
      <p:sp>
        <p:nvSpPr>
          <p:cNvPr id="12" name="TextovéPole 1">
            <a:extLst>
              <a:ext uri="{FF2B5EF4-FFF2-40B4-BE49-F238E27FC236}">
                <a16:creationId xmlns:a16="http://schemas.microsoft.com/office/drawing/2014/main" id="{BCCFD89B-55C8-3BF1-B055-56470B01C33A}"/>
              </a:ext>
            </a:extLst>
          </p:cNvPr>
          <p:cNvSpPr txBox="1"/>
          <p:nvPr/>
        </p:nvSpPr>
        <p:spPr>
          <a:xfrm>
            <a:off x="727132" y="6389718"/>
            <a:ext cx="6035807" cy="32316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cs-CZ" sz="1500" i="1"/>
              <a:t>Podobná odchylka v nákladech na zobrazovací metody i v roce 2022</a:t>
            </a:r>
            <a:r>
              <a:rPr lang="en-US" sz="1500" i="1"/>
              <a:t> </a:t>
            </a:r>
            <a:endParaRPr lang="cs-CZ" sz="1500" i="1">
              <a:solidFill>
                <a:schemeClr val="accent6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573637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ACA70D-5401-4840-8B67-B09FD9CEA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NÁLEZY U DĚTÍ DO 18 LET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F39814C-4CD4-4672-846B-B30C29A6D3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35039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A1F1FD5-4A1F-BA81-C3B2-1963FF449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09407"/>
            <a:ext cx="8693115" cy="3965837"/>
          </a:xfrm>
          <a:prstGeom prst="rect">
            <a:avLst/>
          </a:prstGeom>
        </p:spPr>
      </p:pic>
      <p:cxnSp>
        <p:nvCxnSpPr>
          <p:cNvPr id="9" name="Přímá spojnice 2">
            <a:extLst>
              <a:ext uri="{FF2B5EF4-FFF2-40B4-BE49-F238E27FC236}">
                <a16:creationId xmlns:a16="http://schemas.microsoft.com/office/drawing/2014/main" id="{140EADFC-47BC-5D8C-0296-BCE659BA40CC}"/>
              </a:ext>
            </a:extLst>
          </p:cNvPr>
          <p:cNvCxnSpPr>
            <a:cxnSpLocks/>
          </p:cNvCxnSpPr>
          <p:nvPr/>
        </p:nvCxnSpPr>
        <p:spPr>
          <a:xfrm>
            <a:off x="155315" y="5138518"/>
            <a:ext cx="8721352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číslo snímku 2">
            <a:extLst>
              <a:ext uri="{FF2B5EF4-FFF2-40B4-BE49-F238E27FC236}">
                <a16:creationId xmlns:a16="http://schemas.microsoft.com/office/drawing/2014/main" id="{CDA77D0C-030B-57D0-B336-B94064C4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3998" y="6356350"/>
            <a:ext cx="1008000" cy="360000"/>
          </a:xfrm>
        </p:spPr>
        <p:txBody>
          <a:bodyPr/>
          <a:lstStyle/>
          <a:p>
            <a:fld id="{EEBEA055-6D72-44B7-95E3-4FDC8C920705}" type="slidenum">
              <a:rPr lang="cs-CZ" smtClean="0"/>
              <a:pPr/>
              <a:t>66</a:t>
            </a:fld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D1395F9-606D-4C18-8212-8BB930DD9973}"/>
              </a:ext>
            </a:extLst>
          </p:cNvPr>
          <p:cNvSpPr txBox="1"/>
          <p:nvPr/>
        </p:nvSpPr>
        <p:spPr>
          <a:xfrm>
            <a:off x="7856728" y="5668517"/>
            <a:ext cx="101034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cap="small">
                <a:solidFill>
                  <a:schemeClr val="accent6"/>
                </a:solidFill>
              </a:rPr>
              <a:t>-377 dní IP</a:t>
            </a:r>
          </a:p>
        </p:txBody>
      </p:sp>
      <p:sp>
        <p:nvSpPr>
          <p:cNvPr id="14" name="Rovnoramenný trojúhelník 13">
            <a:extLst>
              <a:ext uri="{FF2B5EF4-FFF2-40B4-BE49-F238E27FC236}">
                <a16:creationId xmlns:a16="http://schemas.microsoft.com/office/drawing/2014/main" id="{60CA511B-957B-45A0-9A03-F8B74DB88BC4}"/>
              </a:ext>
            </a:extLst>
          </p:cNvPr>
          <p:cNvSpPr/>
          <p:nvPr/>
        </p:nvSpPr>
        <p:spPr>
          <a:xfrm rot="10800000">
            <a:off x="8523445" y="5489155"/>
            <a:ext cx="238538" cy="138647"/>
          </a:xfrm>
          <a:prstGeom prst="triangl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10">
            <a:extLst>
              <a:ext uri="{FF2B5EF4-FFF2-40B4-BE49-F238E27FC236}">
                <a16:creationId xmlns:a16="http://schemas.microsoft.com/office/drawing/2014/main" id="{FB205B12-0C5A-6B46-CFEF-0F3FE6F0DC38}"/>
              </a:ext>
            </a:extLst>
          </p:cNvPr>
          <p:cNvSpPr/>
          <p:nvPr/>
        </p:nvSpPr>
        <p:spPr>
          <a:xfrm>
            <a:off x="6863908" y="2290527"/>
            <a:ext cx="365586" cy="3160276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0">
            <a:extLst>
              <a:ext uri="{FF2B5EF4-FFF2-40B4-BE49-F238E27FC236}">
                <a16:creationId xmlns:a16="http://schemas.microsoft.com/office/drawing/2014/main" id="{32BBB364-0395-E849-73CB-E9630802A4F0}"/>
              </a:ext>
            </a:extLst>
          </p:cNvPr>
          <p:cNvSpPr/>
          <p:nvPr/>
        </p:nvSpPr>
        <p:spPr>
          <a:xfrm>
            <a:off x="8473190" y="2290527"/>
            <a:ext cx="365586" cy="316027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2">
            <a:extLst>
              <a:ext uri="{FF2B5EF4-FFF2-40B4-BE49-F238E27FC236}">
                <a16:creationId xmlns:a16="http://schemas.microsoft.com/office/drawing/2014/main" id="{A02CDD03-E30E-2BF1-F911-98D930558150}"/>
              </a:ext>
            </a:extLst>
          </p:cNvPr>
          <p:cNvSpPr txBox="1"/>
          <p:nvPr/>
        </p:nvSpPr>
        <p:spPr>
          <a:xfrm>
            <a:off x="6607346" y="5666014"/>
            <a:ext cx="83904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cap="small">
                <a:solidFill>
                  <a:schemeClr val="accent6"/>
                </a:solidFill>
              </a:rPr>
              <a:t>-857 dní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91198558-EDC7-FF7A-8B95-25C3C2B72866}"/>
              </a:ext>
            </a:extLst>
          </p:cNvPr>
          <p:cNvSpPr txBox="1">
            <a:spLocks/>
          </p:cNvSpPr>
          <p:nvPr/>
        </p:nvSpPr>
        <p:spPr>
          <a:xfrm>
            <a:off x="584400" y="377949"/>
            <a:ext cx="8280000" cy="923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MDC </a:t>
            </a:r>
            <a:r>
              <a:rPr lang="cs-CZ">
                <a:solidFill>
                  <a:schemeClr val="accent2"/>
                </a:solidFill>
              </a:rPr>
              <a:t>15 </a:t>
            </a:r>
            <a:r>
              <a:rPr lang="cs-CZ"/>
              <a:t>– novorozenci</a:t>
            </a:r>
          </a:p>
        </p:txBody>
      </p:sp>
      <p:sp>
        <p:nvSpPr>
          <p:cNvPr id="21" name="Rovnoramenný trojúhelník 13">
            <a:extLst>
              <a:ext uri="{FF2B5EF4-FFF2-40B4-BE49-F238E27FC236}">
                <a16:creationId xmlns:a16="http://schemas.microsoft.com/office/drawing/2014/main" id="{8B3D775C-E4D8-8FFC-E45C-457AA3002F86}"/>
              </a:ext>
            </a:extLst>
          </p:cNvPr>
          <p:cNvSpPr/>
          <p:nvPr/>
        </p:nvSpPr>
        <p:spPr>
          <a:xfrm rot="10800000">
            <a:off x="6927432" y="5493237"/>
            <a:ext cx="238538" cy="138647"/>
          </a:xfrm>
          <a:prstGeom prst="triangl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39371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ACA70D-5401-4840-8B67-B09FD9CEA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SPECIFICKÉ OBLASTI PÉČE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F39814C-4CD4-4672-846B-B30C29A6D3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087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9096A1D4-7D8C-FEDA-4A2D-AA030CB0F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15" y="4371568"/>
            <a:ext cx="8574151" cy="1763929"/>
          </a:xfrm>
          <a:prstGeom prst="rect">
            <a:avLst/>
          </a:prstGeom>
        </p:spPr>
      </p:pic>
      <p:cxnSp>
        <p:nvCxnSpPr>
          <p:cNvPr id="29" name="Přímá spojnice 2">
            <a:extLst>
              <a:ext uri="{FF2B5EF4-FFF2-40B4-BE49-F238E27FC236}">
                <a16:creationId xmlns:a16="http://schemas.microsoft.com/office/drawing/2014/main" id="{B3EE82B3-5414-8D0A-CA85-CBB7EECB1172}"/>
              </a:ext>
            </a:extLst>
          </p:cNvPr>
          <p:cNvCxnSpPr>
            <a:cxnSpLocks/>
          </p:cNvCxnSpPr>
          <p:nvPr/>
        </p:nvCxnSpPr>
        <p:spPr>
          <a:xfrm>
            <a:off x="225815" y="5942765"/>
            <a:ext cx="854171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>
            <a:extLst>
              <a:ext uri="{FF2B5EF4-FFF2-40B4-BE49-F238E27FC236}">
                <a16:creationId xmlns:a16="http://schemas.microsoft.com/office/drawing/2014/main" id="{5C9F9BA8-5BCA-250C-D8D1-D6BB99871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95" y="1430155"/>
            <a:ext cx="8372475" cy="2286000"/>
          </a:xfrm>
          <a:prstGeom prst="rect">
            <a:avLst/>
          </a:prstGeom>
        </p:spPr>
      </p:pic>
      <p:cxnSp>
        <p:nvCxnSpPr>
          <p:cNvPr id="27" name="Přímá spojnice 2">
            <a:extLst>
              <a:ext uri="{FF2B5EF4-FFF2-40B4-BE49-F238E27FC236}">
                <a16:creationId xmlns:a16="http://schemas.microsoft.com/office/drawing/2014/main" id="{4CBEAFC0-352D-8821-9C87-927787DC4332}"/>
              </a:ext>
            </a:extLst>
          </p:cNvPr>
          <p:cNvCxnSpPr>
            <a:cxnSpLocks/>
          </p:cNvCxnSpPr>
          <p:nvPr/>
        </p:nvCxnSpPr>
        <p:spPr>
          <a:xfrm>
            <a:off x="299495" y="3499838"/>
            <a:ext cx="8359894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51F12DF2-23D1-8734-08E7-666ED6918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>
                <a:solidFill>
                  <a:schemeClr val="tx2"/>
                </a:solidFill>
              </a:rPr>
              <a:t>Oblasti klinických protokolů</a:t>
            </a:r>
            <a:br>
              <a:rPr lang="cs-CZ"/>
            </a:br>
            <a:r>
              <a:rPr lang="cs-CZ">
                <a:solidFill>
                  <a:schemeClr val="accent2"/>
                </a:solidFill>
              </a:rPr>
              <a:t>TEP kyčle a kolene</a:t>
            </a:r>
          </a:p>
        </p:txBody>
      </p:sp>
      <p:sp>
        <p:nvSpPr>
          <p:cNvPr id="10" name="Obdélník 15">
            <a:extLst>
              <a:ext uri="{FF2B5EF4-FFF2-40B4-BE49-F238E27FC236}">
                <a16:creationId xmlns:a16="http://schemas.microsoft.com/office/drawing/2014/main" id="{26D9DFCE-F413-1249-B444-E52B4146922A}"/>
              </a:ext>
            </a:extLst>
          </p:cNvPr>
          <p:cNvSpPr/>
          <p:nvPr/>
        </p:nvSpPr>
        <p:spPr>
          <a:xfrm>
            <a:off x="8216629" y="2372010"/>
            <a:ext cx="432000" cy="134414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EFCF267-0C26-4A8B-570B-AF4C84366EB6}"/>
              </a:ext>
            </a:extLst>
          </p:cNvPr>
          <p:cNvSpPr txBox="1"/>
          <p:nvPr/>
        </p:nvSpPr>
        <p:spPr>
          <a:xfrm>
            <a:off x="7831249" y="3953280"/>
            <a:ext cx="104517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cap="small">
                <a:solidFill>
                  <a:schemeClr val="accent2"/>
                </a:solidFill>
              </a:rPr>
              <a:t>+193 dní IP</a:t>
            </a:r>
          </a:p>
        </p:txBody>
      </p:sp>
      <p:sp>
        <p:nvSpPr>
          <p:cNvPr id="12" name="Rovnoramenný trojúhelník 11">
            <a:extLst>
              <a:ext uri="{FF2B5EF4-FFF2-40B4-BE49-F238E27FC236}">
                <a16:creationId xmlns:a16="http://schemas.microsoft.com/office/drawing/2014/main" id="{B7085CD9-02E9-3775-4B3E-7A0EF9335EC7}"/>
              </a:ext>
            </a:extLst>
          </p:cNvPr>
          <p:cNvSpPr/>
          <p:nvPr/>
        </p:nvSpPr>
        <p:spPr>
          <a:xfrm rot="10800000">
            <a:off x="8313243" y="3758310"/>
            <a:ext cx="238538" cy="138647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C1BC93E-04F7-F275-6269-D03367215316}"/>
              </a:ext>
            </a:extLst>
          </p:cNvPr>
          <p:cNvSpPr txBox="1"/>
          <p:nvPr/>
        </p:nvSpPr>
        <p:spPr>
          <a:xfrm>
            <a:off x="8172876" y="6360123"/>
            <a:ext cx="62709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cap="small">
                <a:solidFill>
                  <a:schemeClr val="accent6"/>
                </a:solidFill>
              </a:rPr>
              <a:t>-793 tis. Kč</a:t>
            </a:r>
          </a:p>
        </p:txBody>
      </p:sp>
      <p:sp>
        <p:nvSpPr>
          <p:cNvPr id="14" name="Rovnoramenný trojúhelník 13">
            <a:extLst>
              <a:ext uri="{FF2B5EF4-FFF2-40B4-BE49-F238E27FC236}">
                <a16:creationId xmlns:a16="http://schemas.microsoft.com/office/drawing/2014/main" id="{1673F981-4F45-988A-D63F-065191FA7636}"/>
              </a:ext>
            </a:extLst>
          </p:cNvPr>
          <p:cNvSpPr/>
          <p:nvPr/>
        </p:nvSpPr>
        <p:spPr>
          <a:xfrm rot="10800000">
            <a:off x="8449097" y="6158927"/>
            <a:ext cx="238538" cy="138647"/>
          </a:xfrm>
          <a:prstGeom prst="triangl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776051CF-7406-A8F3-FF39-72AD1009BAE3}"/>
              </a:ext>
            </a:extLst>
          </p:cNvPr>
          <p:cNvSpPr/>
          <p:nvPr/>
        </p:nvSpPr>
        <p:spPr>
          <a:xfrm>
            <a:off x="8363481" y="5402764"/>
            <a:ext cx="394996" cy="707996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FE6436AD-640E-EECB-A4C6-0B0492C94223}"/>
              </a:ext>
            </a:extLst>
          </p:cNvPr>
          <p:cNvSpPr/>
          <p:nvPr/>
        </p:nvSpPr>
        <p:spPr>
          <a:xfrm>
            <a:off x="6277678" y="2372010"/>
            <a:ext cx="432000" cy="134414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7F3AEC25-CF4E-8DD3-F737-73BC346D04C9}"/>
              </a:ext>
            </a:extLst>
          </p:cNvPr>
          <p:cNvSpPr txBox="1"/>
          <p:nvPr/>
        </p:nvSpPr>
        <p:spPr>
          <a:xfrm>
            <a:off x="5973775" y="3953280"/>
            <a:ext cx="104517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cap="small">
                <a:solidFill>
                  <a:schemeClr val="accent6"/>
                </a:solidFill>
              </a:rPr>
              <a:t>-2 139 dní</a:t>
            </a:r>
          </a:p>
        </p:txBody>
      </p:sp>
      <p:sp>
        <p:nvSpPr>
          <p:cNvPr id="18" name="Rovnoramenný trojúhelník 17">
            <a:extLst>
              <a:ext uri="{FF2B5EF4-FFF2-40B4-BE49-F238E27FC236}">
                <a16:creationId xmlns:a16="http://schemas.microsoft.com/office/drawing/2014/main" id="{C7CE218A-0F59-4B28-E20E-92D5A40AC8E5}"/>
              </a:ext>
            </a:extLst>
          </p:cNvPr>
          <p:cNvSpPr/>
          <p:nvPr/>
        </p:nvSpPr>
        <p:spPr>
          <a:xfrm rot="10800000">
            <a:off x="6374292" y="3758310"/>
            <a:ext cx="238538" cy="138647"/>
          </a:xfrm>
          <a:prstGeom prst="triangl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4261CDC8-9DBD-2BFD-08E0-D6E4ABD3970E}"/>
              </a:ext>
            </a:extLst>
          </p:cNvPr>
          <p:cNvSpPr txBox="1"/>
          <p:nvPr/>
        </p:nvSpPr>
        <p:spPr>
          <a:xfrm>
            <a:off x="6976306" y="6356422"/>
            <a:ext cx="62709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cap="small">
                <a:solidFill>
                  <a:schemeClr val="accent6"/>
                </a:solidFill>
              </a:rPr>
              <a:t>-41 tis. Kč</a:t>
            </a:r>
          </a:p>
        </p:txBody>
      </p:sp>
      <p:sp>
        <p:nvSpPr>
          <p:cNvPr id="20" name="Rovnoramenný trojúhelník 19">
            <a:extLst>
              <a:ext uri="{FF2B5EF4-FFF2-40B4-BE49-F238E27FC236}">
                <a16:creationId xmlns:a16="http://schemas.microsoft.com/office/drawing/2014/main" id="{E361F9BA-9549-4B43-5E70-F0396E672BDC}"/>
              </a:ext>
            </a:extLst>
          </p:cNvPr>
          <p:cNvSpPr/>
          <p:nvPr/>
        </p:nvSpPr>
        <p:spPr>
          <a:xfrm rot="10800000">
            <a:off x="7171050" y="6155226"/>
            <a:ext cx="238538" cy="138647"/>
          </a:xfrm>
          <a:prstGeom prst="triangl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CC1A63E5-1F84-DDCC-589F-834205DB665B}"/>
              </a:ext>
            </a:extLst>
          </p:cNvPr>
          <p:cNvSpPr/>
          <p:nvPr/>
        </p:nvSpPr>
        <p:spPr>
          <a:xfrm>
            <a:off x="7085434" y="5399063"/>
            <a:ext cx="394996" cy="707996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2A59AE76-5D30-6E0D-F5E3-EC0E9E3CE01B}"/>
              </a:ext>
            </a:extLst>
          </p:cNvPr>
          <p:cNvSpPr txBox="1"/>
          <p:nvPr/>
        </p:nvSpPr>
        <p:spPr>
          <a:xfrm>
            <a:off x="5698259" y="6356422"/>
            <a:ext cx="62709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cap="small">
                <a:solidFill>
                  <a:schemeClr val="accent2"/>
                </a:solidFill>
              </a:rPr>
              <a:t>+728 tis. Kč</a:t>
            </a:r>
          </a:p>
        </p:txBody>
      </p:sp>
      <p:sp>
        <p:nvSpPr>
          <p:cNvPr id="23" name="Rovnoramenný trojúhelník 22">
            <a:extLst>
              <a:ext uri="{FF2B5EF4-FFF2-40B4-BE49-F238E27FC236}">
                <a16:creationId xmlns:a16="http://schemas.microsoft.com/office/drawing/2014/main" id="{AD5B67D5-6F65-3B25-E632-24951FA9B145}"/>
              </a:ext>
            </a:extLst>
          </p:cNvPr>
          <p:cNvSpPr/>
          <p:nvPr/>
        </p:nvSpPr>
        <p:spPr>
          <a:xfrm rot="10800000">
            <a:off x="5893003" y="6155226"/>
            <a:ext cx="238538" cy="138647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87346539-EB82-D3F4-3AAB-45B99FBADFEB}"/>
              </a:ext>
            </a:extLst>
          </p:cNvPr>
          <p:cNvSpPr/>
          <p:nvPr/>
        </p:nvSpPr>
        <p:spPr>
          <a:xfrm>
            <a:off x="5807387" y="5399063"/>
            <a:ext cx="394996" cy="70799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1137987D-E895-3780-35B5-C8E0CEEA76C6}"/>
              </a:ext>
            </a:extLst>
          </p:cNvPr>
          <p:cNvSpPr txBox="1"/>
          <p:nvPr/>
        </p:nvSpPr>
        <p:spPr>
          <a:xfrm>
            <a:off x="1420867" y="3749257"/>
            <a:ext cx="3142077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600"/>
              <a:t>Výrazně kratší </a:t>
            </a:r>
            <a:r>
              <a:rPr lang="cs-CZ" sz="1600">
                <a:solidFill>
                  <a:schemeClr val="accent6"/>
                </a:solidFill>
              </a:rPr>
              <a:t>hospitalizace</a:t>
            </a:r>
            <a:r>
              <a:rPr lang="cs-CZ" sz="1600"/>
              <a:t>, jen nepatrně delší pobyt na JIP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97990DDD-3F11-D956-2AC7-7092C4594BE2}"/>
              </a:ext>
            </a:extLst>
          </p:cNvPr>
          <p:cNvSpPr txBox="1"/>
          <p:nvPr/>
        </p:nvSpPr>
        <p:spPr>
          <a:xfrm>
            <a:off x="1076840" y="6206642"/>
            <a:ext cx="3626436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600"/>
              <a:t>Výrazně vyšší náklady na </a:t>
            </a:r>
            <a:r>
              <a:rPr lang="cs-CZ" sz="1600">
                <a:solidFill>
                  <a:schemeClr val="accent2"/>
                </a:solidFill>
              </a:rPr>
              <a:t>laboratoře</a:t>
            </a:r>
            <a:r>
              <a:rPr lang="cs-CZ" sz="1600"/>
              <a:t>, nižší náklady na </a:t>
            </a:r>
            <a:r>
              <a:rPr lang="cs-CZ" sz="1600">
                <a:solidFill>
                  <a:schemeClr val="accent6"/>
                </a:solidFill>
              </a:rPr>
              <a:t>transfuzní přípravky</a:t>
            </a:r>
          </a:p>
        </p:txBody>
      </p:sp>
    </p:spTree>
    <p:extLst>
      <p:ext uri="{BB962C8B-B14F-4D97-AF65-F5344CB8AC3E}">
        <p14:creationId xmlns:p14="http://schemas.microsoft.com/office/powerpoint/2010/main" val="186431298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6C4EF-D041-CC5D-0A86-4D2DC1620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75A05721-CCFC-1911-52E8-5647C3876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059463"/>
            <a:ext cx="8801050" cy="274100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AFD5234-5C1F-B61A-F290-6AA6E2E20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76" y="1398362"/>
            <a:ext cx="8668690" cy="2471725"/>
          </a:xfrm>
          <a:prstGeom prst="rect">
            <a:avLst/>
          </a:prstGeom>
        </p:spPr>
      </p:pic>
      <p:cxnSp>
        <p:nvCxnSpPr>
          <p:cNvPr id="29" name="Přímá spojnice 2">
            <a:extLst>
              <a:ext uri="{FF2B5EF4-FFF2-40B4-BE49-F238E27FC236}">
                <a16:creationId xmlns:a16="http://schemas.microsoft.com/office/drawing/2014/main" id="{80015888-04CE-D694-DF9D-9461DF83BF2C}"/>
              </a:ext>
            </a:extLst>
          </p:cNvPr>
          <p:cNvCxnSpPr>
            <a:cxnSpLocks/>
          </p:cNvCxnSpPr>
          <p:nvPr/>
        </p:nvCxnSpPr>
        <p:spPr>
          <a:xfrm>
            <a:off x="76200" y="5475231"/>
            <a:ext cx="880105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">
            <a:extLst>
              <a:ext uri="{FF2B5EF4-FFF2-40B4-BE49-F238E27FC236}">
                <a16:creationId xmlns:a16="http://schemas.microsoft.com/office/drawing/2014/main" id="{BAAF14CC-034C-2F1E-913A-1B935C36F586}"/>
              </a:ext>
            </a:extLst>
          </p:cNvPr>
          <p:cNvCxnSpPr>
            <a:cxnSpLocks/>
          </p:cNvCxnSpPr>
          <p:nvPr/>
        </p:nvCxnSpPr>
        <p:spPr>
          <a:xfrm>
            <a:off x="131276" y="2616119"/>
            <a:ext cx="866869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DE2B7E91-58CA-FEC9-2DBB-EB6A6ACEB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>
                <a:solidFill>
                  <a:schemeClr val="tx2"/>
                </a:solidFill>
              </a:rPr>
              <a:t>Oblasti klinických protokolů</a:t>
            </a:r>
            <a:br>
              <a:rPr lang="cs-CZ"/>
            </a:br>
            <a:r>
              <a:rPr lang="cs-CZ">
                <a:solidFill>
                  <a:schemeClr val="accent2"/>
                </a:solidFill>
              </a:rPr>
              <a:t>Resekce střeva a konečníku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C497F87-676A-1606-7B35-4F0ACB6C168C}"/>
              </a:ext>
            </a:extLst>
          </p:cNvPr>
          <p:cNvSpPr txBox="1"/>
          <p:nvPr/>
        </p:nvSpPr>
        <p:spPr>
          <a:xfrm>
            <a:off x="8263406" y="4440792"/>
            <a:ext cx="62709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cap="small">
                <a:solidFill>
                  <a:schemeClr val="accent2"/>
                </a:solidFill>
              </a:rPr>
              <a:t>+39 tis. Kč</a:t>
            </a:r>
          </a:p>
        </p:txBody>
      </p:sp>
      <p:sp>
        <p:nvSpPr>
          <p:cNvPr id="14" name="Rovnoramenný trojúhelník 13">
            <a:extLst>
              <a:ext uri="{FF2B5EF4-FFF2-40B4-BE49-F238E27FC236}">
                <a16:creationId xmlns:a16="http://schemas.microsoft.com/office/drawing/2014/main" id="{01530CCE-8067-D0D7-B362-2F74476A67D3}"/>
              </a:ext>
            </a:extLst>
          </p:cNvPr>
          <p:cNvSpPr/>
          <p:nvPr/>
        </p:nvSpPr>
        <p:spPr>
          <a:xfrm rot="10800000" flipV="1">
            <a:off x="8539627" y="4909551"/>
            <a:ext cx="238538" cy="138647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E0325B8F-75DD-1169-3AB0-24EB55BFE23C}"/>
              </a:ext>
            </a:extLst>
          </p:cNvPr>
          <p:cNvSpPr/>
          <p:nvPr/>
        </p:nvSpPr>
        <p:spPr>
          <a:xfrm>
            <a:off x="8454011" y="5103365"/>
            <a:ext cx="394996" cy="168333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723B9C26-8B9E-C3FC-A6CE-800A777E07AB}"/>
              </a:ext>
            </a:extLst>
          </p:cNvPr>
          <p:cNvSpPr/>
          <p:nvPr/>
        </p:nvSpPr>
        <p:spPr>
          <a:xfrm>
            <a:off x="6573817" y="2272421"/>
            <a:ext cx="391085" cy="1592766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FBB8686F-2349-AFA6-C0F3-66D1FD8CB43D}"/>
              </a:ext>
            </a:extLst>
          </p:cNvPr>
          <p:cNvSpPr txBox="1"/>
          <p:nvPr/>
        </p:nvSpPr>
        <p:spPr>
          <a:xfrm>
            <a:off x="6368162" y="1757162"/>
            <a:ext cx="81371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cap="small">
                <a:solidFill>
                  <a:schemeClr val="accent6"/>
                </a:solidFill>
              </a:rPr>
              <a:t>-181 dní</a:t>
            </a:r>
          </a:p>
        </p:txBody>
      </p:sp>
      <p:sp>
        <p:nvSpPr>
          <p:cNvPr id="18" name="Rovnoramenný trojúhelník 17">
            <a:extLst>
              <a:ext uri="{FF2B5EF4-FFF2-40B4-BE49-F238E27FC236}">
                <a16:creationId xmlns:a16="http://schemas.microsoft.com/office/drawing/2014/main" id="{B6BE91E2-EA6B-DC55-A9D1-FF707584707E}"/>
              </a:ext>
            </a:extLst>
          </p:cNvPr>
          <p:cNvSpPr/>
          <p:nvPr/>
        </p:nvSpPr>
        <p:spPr>
          <a:xfrm rot="10800000" flipV="1">
            <a:off x="6649973" y="2087596"/>
            <a:ext cx="238538" cy="138647"/>
          </a:xfrm>
          <a:prstGeom prst="triangl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F865A42F-49C8-52B8-E645-3C1861895BBC}"/>
              </a:ext>
            </a:extLst>
          </p:cNvPr>
          <p:cNvSpPr txBox="1"/>
          <p:nvPr/>
        </p:nvSpPr>
        <p:spPr>
          <a:xfrm>
            <a:off x="7012518" y="4437091"/>
            <a:ext cx="62709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cap="small">
                <a:solidFill>
                  <a:schemeClr val="accent6"/>
                </a:solidFill>
              </a:rPr>
              <a:t>-15 tis. Kč</a:t>
            </a:r>
          </a:p>
        </p:txBody>
      </p:sp>
      <p:sp>
        <p:nvSpPr>
          <p:cNvPr id="20" name="Rovnoramenný trojúhelník 19">
            <a:extLst>
              <a:ext uri="{FF2B5EF4-FFF2-40B4-BE49-F238E27FC236}">
                <a16:creationId xmlns:a16="http://schemas.microsoft.com/office/drawing/2014/main" id="{60D73FAF-3E62-3CF8-CFC0-0F9584A7D4BE}"/>
              </a:ext>
            </a:extLst>
          </p:cNvPr>
          <p:cNvSpPr/>
          <p:nvPr/>
        </p:nvSpPr>
        <p:spPr>
          <a:xfrm rot="10800000" flipV="1">
            <a:off x="7207262" y="4905850"/>
            <a:ext cx="238538" cy="138647"/>
          </a:xfrm>
          <a:prstGeom prst="triangl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242FB3D5-8184-3553-C2C5-BEEA53B5ECCB}"/>
              </a:ext>
            </a:extLst>
          </p:cNvPr>
          <p:cNvSpPr/>
          <p:nvPr/>
        </p:nvSpPr>
        <p:spPr>
          <a:xfrm>
            <a:off x="7121646" y="5108717"/>
            <a:ext cx="394996" cy="1683332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7E60CB26-9433-4903-CAAA-737F9B4917D6}"/>
              </a:ext>
            </a:extLst>
          </p:cNvPr>
          <p:cNvSpPr txBox="1"/>
          <p:nvPr/>
        </p:nvSpPr>
        <p:spPr>
          <a:xfrm>
            <a:off x="5698259" y="4437091"/>
            <a:ext cx="62709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cap="small">
                <a:solidFill>
                  <a:schemeClr val="accent2"/>
                </a:solidFill>
              </a:rPr>
              <a:t>+513 tis. Kč</a:t>
            </a:r>
          </a:p>
        </p:txBody>
      </p:sp>
      <p:sp>
        <p:nvSpPr>
          <p:cNvPr id="23" name="Rovnoramenný trojúhelník 22">
            <a:extLst>
              <a:ext uri="{FF2B5EF4-FFF2-40B4-BE49-F238E27FC236}">
                <a16:creationId xmlns:a16="http://schemas.microsoft.com/office/drawing/2014/main" id="{B98279A7-7D5A-DB23-2482-926DE84C4DF1}"/>
              </a:ext>
            </a:extLst>
          </p:cNvPr>
          <p:cNvSpPr/>
          <p:nvPr/>
        </p:nvSpPr>
        <p:spPr>
          <a:xfrm rot="10800000" flipV="1">
            <a:off x="5893003" y="4905850"/>
            <a:ext cx="238538" cy="138647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919DAB6B-11F9-DF2C-FFB9-AD201D3BEB50}"/>
              </a:ext>
            </a:extLst>
          </p:cNvPr>
          <p:cNvSpPr/>
          <p:nvPr/>
        </p:nvSpPr>
        <p:spPr>
          <a:xfrm>
            <a:off x="5807387" y="5108717"/>
            <a:ext cx="394996" cy="168333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BB8E25E9-8606-A39E-32DA-07CBA293125B}"/>
              </a:ext>
            </a:extLst>
          </p:cNvPr>
          <p:cNvSpPr txBox="1"/>
          <p:nvPr/>
        </p:nvSpPr>
        <p:spPr>
          <a:xfrm>
            <a:off x="6564818" y="125960"/>
            <a:ext cx="2101856" cy="10772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600"/>
              <a:t>Kratší </a:t>
            </a:r>
            <a:r>
              <a:rPr lang="cs-CZ" sz="1600">
                <a:solidFill>
                  <a:schemeClr val="accent6"/>
                </a:solidFill>
              </a:rPr>
              <a:t>hospitalizace</a:t>
            </a:r>
            <a:r>
              <a:rPr lang="cs-CZ" sz="1600"/>
              <a:t>, vyšší náklady na </a:t>
            </a:r>
            <a:r>
              <a:rPr lang="cs-CZ" sz="1600">
                <a:solidFill>
                  <a:schemeClr val="accent2"/>
                </a:solidFill>
              </a:rPr>
              <a:t>laboratoře</a:t>
            </a:r>
            <a:r>
              <a:rPr lang="cs-CZ" sz="1600"/>
              <a:t>, ostatní položky srovnatelné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55E024B-9062-D89C-AF4E-6C71291CC885}"/>
              </a:ext>
            </a:extLst>
          </p:cNvPr>
          <p:cNvSpPr/>
          <p:nvPr/>
        </p:nvSpPr>
        <p:spPr>
          <a:xfrm>
            <a:off x="8372534" y="2253213"/>
            <a:ext cx="391085" cy="1592766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FBA64DBC-A422-9A95-AEF2-815D3378008B}"/>
              </a:ext>
            </a:extLst>
          </p:cNvPr>
          <p:cNvSpPr txBox="1"/>
          <p:nvPr/>
        </p:nvSpPr>
        <p:spPr>
          <a:xfrm>
            <a:off x="7954241" y="1737954"/>
            <a:ext cx="91308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cap="small">
                <a:solidFill>
                  <a:schemeClr val="accent6"/>
                </a:solidFill>
              </a:rPr>
              <a:t>-12 dní IP</a:t>
            </a:r>
          </a:p>
        </p:txBody>
      </p:sp>
      <p:sp>
        <p:nvSpPr>
          <p:cNvPr id="30" name="Rovnoramenný trojúhelník 29">
            <a:extLst>
              <a:ext uri="{FF2B5EF4-FFF2-40B4-BE49-F238E27FC236}">
                <a16:creationId xmlns:a16="http://schemas.microsoft.com/office/drawing/2014/main" id="{578B0D4A-BE13-B854-7803-C472A869AF51}"/>
              </a:ext>
            </a:extLst>
          </p:cNvPr>
          <p:cNvSpPr/>
          <p:nvPr/>
        </p:nvSpPr>
        <p:spPr>
          <a:xfrm rot="10800000" flipV="1">
            <a:off x="8448690" y="2068388"/>
            <a:ext cx="238538" cy="138647"/>
          </a:xfrm>
          <a:prstGeom prst="triangl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860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8C27B5D-0648-4967-81DC-A82953013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2" y="1891030"/>
            <a:ext cx="4402832" cy="4516636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/>
              <a:t>Z dat ZUM a ZULP jsou vytvořeny skupiny - do nich jsou položky přiřazeny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/>
              <a:t>Položky ZUM i ZULP jsou oceněny jednotnou cenou pro všechny nemocnice </a:t>
            </a:r>
            <a:r>
              <a:rPr lang="cs-CZ" sz="2000" i="1"/>
              <a:t>(číselníkovou nebo maximální v datovém souboru)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i="1"/>
          </a:p>
          <a:p>
            <a:pPr marL="342900" indent="-342900"/>
            <a:r>
              <a:rPr lang="cs-CZ" sz="2400"/>
              <a:t>Z nákladů vyřazeny léky hrazené mimo DRG – </a:t>
            </a:r>
            <a:r>
              <a:rPr lang="cs-CZ" sz="2400" err="1"/>
              <a:t>centrové</a:t>
            </a:r>
            <a:r>
              <a:rPr lang="cs-CZ" sz="2400"/>
              <a:t> léky, koagulační faktory, plazma..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CB617-FACD-4C21-9688-5196925178A6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  <p:sp>
        <p:nvSpPr>
          <p:cNvPr id="6" name="Zaoblený obdélník 5"/>
          <p:cNvSpPr/>
          <p:nvPr/>
        </p:nvSpPr>
        <p:spPr bwMode="auto">
          <a:xfrm>
            <a:off x="4716016" y="1602712"/>
            <a:ext cx="3826768" cy="4784288"/>
          </a:xfrm>
          <a:prstGeom prst="roundRect">
            <a:avLst/>
          </a:prstGeom>
          <a:solidFill>
            <a:srgbClr val="BDC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MATERIÁL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cs-CZ" sz="2000">
                <a:latin typeface="Trebuchet MS" panose="020B0603020202020204" pitchFamily="34" charset="0"/>
              </a:rPr>
              <a:t>ZUM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cs-CZ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ZULP</a:t>
            </a:r>
          </a:p>
          <a:p>
            <a:pPr marL="742950" lvl="1" indent="-285750">
              <a:buFontTx/>
              <a:buChar char="-"/>
            </a:pPr>
            <a:r>
              <a:rPr lang="cs-CZ" sz="2000">
                <a:latin typeface="Trebuchet MS" panose="020B0603020202020204" pitchFamily="34" charset="0"/>
              </a:rPr>
              <a:t>IVLP</a:t>
            </a: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  <a:p>
            <a:pPr marL="1200150" lvl="2" indent="-285750">
              <a:buFontTx/>
              <a:buChar char="-"/>
            </a:pPr>
            <a:r>
              <a:rPr lang="cs-CZ">
                <a:latin typeface="Trebuchet MS" panose="020B0603020202020204" pitchFamily="34" charset="0"/>
              </a:rPr>
              <a:t>IVLP Transfuzní přípravky</a:t>
            </a:r>
          </a:p>
          <a:p>
            <a:pPr marL="1200150" lvl="2" indent="-285750">
              <a:buFontTx/>
              <a:buChar char="-"/>
            </a:pPr>
            <a:r>
              <a:rPr kumimoji="0" lang="cs-CZ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IVLP</a:t>
            </a:r>
            <a:r>
              <a:rPr kumimoji="0" lang="cs-CZ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cs-CZ" err="1">
                <a:latin typeface="Trebuchet MS" panose="020B0603020202020204" pitchFamily="34" charset="0"/>
              </a:rPr>
              <a:t>Nukl</a:t>
            </a:r>
            <a:r>
              <a:rPr lang="cs-CZ">
                <a:latin typeface="Trebuchet MS" panose="020B0603020202020204" pitchFamily="34" charset="0"/>
              </a:rPr>
              <a:t>. medicína</a:t>
            </a:r>
            <a:endParaRPr kumimoji="0" lang="cs-CZ" b="0" i="0" u="none" strike="noStrike" cap="none" normalizeH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  <a:p>
            <a:pPr marL="1200150" lvl="2" indent="-285750">
              <a:buFontTx/>
              <a:buChar char="-"/>
            </a:pPr>
            <a:r>
              <a:rPr lang="cs-CZ" baseline="0">
                <a:latin typeface="Trebuchet MS" panose="020B0603020202020204" pitchFamily="34" charset="0"/>
              </a:rPr>
              <a:t>IVLP</a:t>
            </a:r>
            <a:r>
              <a:rPr lang="cs-CZ">
                <a:latin typeface="Trebuchet MS" panose="020B0603020202020204" pitchFamily="34" charset="0"/>
              </a:rPr>
              <a:t> Ostatní</a:t>
            </a:r>
          </a:p>
          <a:p>
            <a:pPr marL="742950" lvl="1" indent="-285750">
              <a:buFontTx/>
              <a:buChar char="-"/>
            </a:pPr>
            <a:r>
              <a:rPr lang="cs-CZ" sz="2000" baseline="0">
                <a:latin typeface="Trebuchet MS" panose="020B0603020202020204" pitchFamily="34" charset="0"/>
              </a:rPr>
              <a:t>HVLP</a:t>
            </a:r>
          </a:p>
          <a:p>
            <a:pPr marL="1200150" lvl="2" indent="-285750">
              <a:buFontTx/>
              <a:buChar char="-"/>
            </a:pPr>
            <a:r>
              <a:rPr lang="cs-CZ" baseline="0">
                <a:latin typeface="Trebuchet MS" panose="020B0603020202020204" pitchFamily="34" charset="0"/>
              </a:rPr>
              <a:t>HVLP</a:t>
            </a:r>
            <a:r>
              <a:rPr lang="cs-CZ">
                <a:latin typeface="Trebuchet MS" panose="020B0603020202020204" pitchFamily="34" charset="0"/>
              </a:rPr>
              <a:t> – ATC B (Krev)</a:t>
            </a:r>
          </a:p>
          <a:p>
            <a:pPr marL="1200150" lvl="2" indent="-285750">
              <a:buFontTx/>
              <a:buChar char="-"/>
            </a:pPr>
            <a:r>
              <a:rPr lang="cs-CZ">
                <a:latin typeface="Trebuchet MS" panose="020B0603020202020204" pitchFamily="34" charset="0"/>
              </a:rPr>
              <a:t>HVLP - ATC J (Antibiotika)</a:t>
            </a:r>
          </a:p>
          <a:p>
            <a:pPr marL="1200150" lvl="2" indent="-285750">
              <a:buFontTx/>
              <a:buChar char="-"/>
            </a:pPr>
            <a:r>
              <a:rPr lang="cs-CZ">
                <a:latin typeface="Trebuchet MS" panose="020B0603020202020204" pitchFamily="34" charset="0"/>
              </a:rPr>
              <a:t>HVLP – ATC L (Cytostatika)</a:t>
            </a:r>
          </a:p>
          <a:p>
            <a:pPr marL="1200150" lvl="2" indent="-285750">
              <a:buFontTx/>
              <a:buChar char="-"/>
            </a:pPr>
            <a:r>
              <a:rPr kumimoji="0" lang="cs-CZ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HVLP</a:t>
            </a:r>
            <a:r>
              <a:rPr kumimoji="0" lang="cs-CZ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kumimoji="0" lang="cs-CZ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Ostatní</a:t>
            </a: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cs-CZ"/>
              <a:t>ZÁKLADNÍ UKAZATELE – materiál</a:t>
            </a:r>
          </a:p>
        </p:txBody>
      </p:sp>
      <p:cxnSp>
        <p:nvCxnSpPr>
          <p:cNvPr id="14" name="Přímá spojnice se šipkou 13"/>
          <p:cNvCxnSpPr/>
          <p:nvPr/>
        </p:nvCxnSpPr>
        <p:spPr bwMode="auto">
          <a:xfrm>
            <a:off x="2555776" y="3068960"/>
            <a:ext cx="1368152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BDCF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468630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9E442-F98D-5E64-9E6F-2DD1214B4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F877031-EB5B-316E-6F02-481B9065F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97" y="4167112"/>
            <a:ext cx="8591550" cy="2609850"/>
          </a:xfrm>
          <a:prstGeom prst="rect">
            <a:avLst/>
          </a:prstGeom>
        </p:spPr>
      </p:pic>
      <p:cxnSp>
        <p:nvCxnSpPr>
          <p:cNvPr id="11" name="Přímá spojnice 2">
            <a:extLst>
              <a:ext uri="{FF2B5EF4-FFF2-40B4-BE49-F238E27FC236}">
                <a16:creationId xmlns:a16="http://schemas.microsoft.com/office/drawing/2014/main" id="{ACD2A35C-9DBF-90CD-73AB-26CEE3E1755F}"/>
              </a:ext>
            </a:extLst>
          </p:cNvPr>
          <p:cNvCxnSpPr>
            <a:cxnSpLocks/>
          </p:cNvCxnSpPr>
          <p:nvPr/>
        </p:nvCxnSpPr>
        <p:spPr>
          <a:xfrm>
            <a:off x="189516" y="5810473"/>
            <a:ext cx="8522484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2">
            <a:extLst>
              <a:ext uri="{FF2B5EF4-FFF2-40B4-BE49-F238E27FC236}">
                <a16:creationId xmlns:a16="http://schemas.microsoft.com/office/drawing/2014/main" id="{276AFE7A-C6B8-9A09-683E-D59A4D531C16}"/>
              </a:ext>
            </a:extLst>
          </p:cNvPr>
          <p:cNvCxnSpPr>
            <a:cxnSpLocks/>
          </p:cNvCxnSpPr>
          <p:nvPr/>
        </p:nvCxnSpPr>
        <p:spPr>
          <a:xfrm>
            <a:off x="191590" y="6369862"/>
            <a:ext cx="852041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">
            <a:extLst>
              <a:ext uri="{FF2B5EF4-FFF2-40B4-BE49-F238E27FC236}">
                <a16:creationId xmlns:a16="http://schemas.microsoft.com/office/drawing/2014/main" id="{F64703BF-5514-6513-B1F4-02A348BBC387}"/>
              </a:ext>
            </a:extLst>
          </p:cNvPr>
          <p:cNvCxnSpPr>
            <a:cxnSpLocks/>
          </p:cNvCxnSpPr>
          <p:nvPr/>
        </p:nvCxnSpPr>
        <p:spPr>
          <a:xfrm>
            <a:off x="191590" y="6569454"/>
            <a:ext cx="852041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>
            <a:extLst>
              <a:ext uri="{FF2B5EF4-FFF2-40B4-BE49-F238E27FC236}">
                <a16:creationId xmlns:a16="http://schemas.microsoft.com/office/drawing/2014/main" id="{602086EE-85F2-F283-4185-3D8A89B0C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1377071"/>
            <a:ext cx="8664542" cy="2417147"/>
          </a:xfrm>
          <a:prstGeom prst="rect">
            <a:avLst/>
          </a:prstGeom>
        </p:spPr>
      </p:pic>
      <p:cxnSp>
        <p:nvCxnSpPr>
          <p:cNvPr id="27" name="Přímá spojnice 2">
            <a:extLst>
              <a:ext uri="{FF2B5EF4-FFF2-40B4-BE49-F238E27FC236}">
                <a16:creationId xmlns:a16="http://schemas.microsoft.com/office/drawing/2014/main" id="{63EC64E7-5D38-AD7D-1B34-8E115CBF0ADF}"/>
              </a:ext>
            </a:extLst>
          </p:cNvPr>
          <p:cNvCxnSpPr>
            <a:cxnSpLocks/>
          </p:cNvCxnSpPr>
          <p:nvPr/>
        </p:nvCxnSpPr>
        <p:spPr>
          <a:xfrm>
            <a:off x="113170" y="2851505"/>
            <a:ext cx="866869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21C0BE73-D88F-A090-EAF8-14F3C88C2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>
                <a:solidFill>
                  <a:schemeClr val="tx2"/>
                </a:solidFill>
              </a:rPr>
              <a:t>Oblasti klinických protokolů</a:t>
            </a:r>
            <a:br>
              <a:rPr lang="cs-CZ"/>
            </a:br>
            <a:r>
              <a:rPr lang="cs-CZ">
                <a:solidFill>
                  <a:schemeClr val="accent2"/>
                </a:solidFill>
              </a:rPr>
              <a:t>Resekce slinivky a jater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CF8660C-8073-0722-24E9-E6C3B60C946C}"/>
              </a:ext>
            </a:extLst>
          </p:cNvPr>
          <p:cNvSpPr txBox="1"/>
          <p:nvPr/>
        </p:nvSpPr>
        <p:spPr>
          <a:xfrm>
            <a:off x="6268579" y="1775268"/>
            <a:ext cx="81371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cap="small">
                <a:solidFill>
                  <a:schemeClr val="accent6"/>
                </a:solidFill>
              </a:rPr>
              <a:t>-224 dní</a:t>
            </a:r>
          </a:p>
        </p:txBody>
      </p:sp>
      <p:sp>
        <p:nvSpPr>
          <p:cNvPr id="18" name="Rovnoramenný trojúhelník 17">
            <a:extLst>
              <a:ext uri="{FF2B5EF4-FFF2-40B4-BE49-F238E27FC236}">
                <a16:creationId xmlns:a16="http://schemas.microsoft.com/office/drawing/2014/main" id="{273A4D8D-96A7-C0DE-C12E-E4CA7B36CC75}"/>
              </a:ext>
            </a:extLst>
          </p:cNvPr>
          <p:cNvSpPr/>
          <p:nvPr/>
        </p:nvSpPr>
        <p:spPr>
          <a:xfrm rot="10800000" flipV="1">
            <a:off x="6550390" y="2105702"/>
            <a:ext cx="238538" cy="138647"/>
          </a:xfrm>
          <a:prstGeom prst="triangl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2DA10AC1-2E9B-1B30-E745-282555C2C121}"/>
              </a:ext>
            </a:extLst>
          </p:cNvPr>
          <p:cNvSpPr txBox="1"/>
          <p:nvPr/>
        </p:nvSpPr>
        <p:spPr>
          <a:xfrm>
            <a:off x="6867665" y="4545731"/>
            <a:ext cx="62709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cap="small">
                <a:solidFill>
                  <a:schemeClr val="accent6"/>
                </a:solidFill>
              </a:rPr>
              <a:t>-153 tis. Kč</a:t>
            </a:r>
          </a:p>
        </p:txBody>
      </p:sp>
      <p:sp>
        <p:nvSpPr>
          <p:cNvPr id="20" name="Rovnoramenný trojúhelník 19">
            <a:extLst>
              <a:ext uri="{FF2B5EF4-FFF2-40B4-BE49-F238E27FC236}">
                <a16:creationId xmlns:a16="http://schemas.microsoft.com/office/drawing/2014/main" id="{5E80E295-4BED-F518-7678-7B5626532D61}"/>
              </a:ext>
            </a:extLst>
          </p:cNvPr>
          <p:cNvSpPr/>
          <p:nvPr/>
        </p:nvSpPr>
        <p:spPr>
          <a:xfrm rot="10800000" flipV="1">
            <a:off x="7062409" y="5032596"/>
            <a:ext cx="238538" cy="138647"/>
          </a:xfrm>
          <a:prstGeom prst="triangl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287A0CCA-A46A-1A25-B3A2-1FE1F7606908}"/>
              </a:ext>
            </a:extLst>
          </p:cNvPr>
          <p:cNvSpPr/>
          <p:nvPr/>
        </p:nvSpPr>
        <p:spPr>
          <a:xfrm>
            <a:off x="6966719" y="5226410"/>
            <a:ext cx="415144" cy="1550552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BE001210-9524-907E-5DD2-28B48B0B71A8}"/>
              </a:ext>
            </a:extLst>
          </p:cNvPr>
          <p:cNvSpPr txBox="1"/>
          <p:nvPr/>
        </p:nvSpPr>
        <p:spPr>
          <a:xfrm>
            <a:off x="5526247" y="4545731"/>
            <a:ext cx="62709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cap="small">
                <a:solidFill>
                  <a:schemeClr val="accent2"/>
                </a:solidFill>
              </a:rPr>
              <a:t>+692 tis. Kč</a:t>
            </a:r>
          </a:p>
        </p:txBody>
      </p:sp>
      <p:sp>
        <p:nvSpPr>
          <p:cNvPr id="23" name="Rovnoramenný trojúhelník 22">
            <a:extLst>
              <a:ext uri="{FF2B5EF4-FFF2-40B4-BE49-F238E27FC236}">
                <a16:creationId xmlns:a16="http://schemas.microsoft.com/office/drawing/2014/main" id="{B4FE946B-39AD-03CB-B5A3-4A7AA372B68D}"/>
              </a:ext>
            </a:extLst>
          </p:cNvPr>
          <p:cNvSpPr/>
          <p:nvPr/>
        </p:nvSpPr>
        <p:spPr>
          <a:xfrm rot="10800000" flipV="1">
            <a:off x="5720991" y="5032596"/>
            <a:ext cx="238538" cy="138647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36889065-F5B0-5579-65E2-20EBD34A41D5}"/>
              </a:ext>
            </a:extLst>
          </p:cNvPr>
          <p:cNvSpPr/>
          <p:nvPr/>
        </p:nvSpPr>
        <p:spPr>
          <a:xfrm>
            <a:off x="5625301" y="5226410"/>
            <a:ext cx="415144" cy="155055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12D6FAEB-1EFC-556D-9401-8199D33C0F44}"/>
              </a:ext>
            </a:extLst>
          </p:cNvPr>
          <p:cNvSpPr txBox="1"/>
          <p:nvPr/>
        </p:nvSpPr>
        <p:spPr>
          <a:xfrm>
            <a:off x="5902856" y="135013"/>
            <a:ext cx="2827189" cy="10772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600"/>
              <a:t>Kratší </a:t>
            </a:r>
            <a:r>
              <a:rPr lang="cs-CZ" sz="1600">
                <a:solidFill>
                  <a:schemeClr val="accent6"/>
                </a:solidFill>
              </a:rPr>
              <a:t>hospitalizace </a:t>
            </a:r>
            <a:r>
              <a:rPr lang="cs-CZ" sz="1600"/>
              <a:t>i </a:t>
            </a:r>
            <a:r>
              <a:rPr lang="cs-CZ" sz="1600">
                <a:solidFill>
                  <a:schemeClr val="accent6"/>
                </a:solidFill>
              </a:rPr>
              <a:t>pobyt na JIP</a:t>
            </a:r>
            <a:r>
              <a:rPr lang="cs-CZ" sz="1600"/>
              <a:t>, vyšší náklady na </a:t>
            </a:r>
            <a:r>
              <a:rPr lang="cs-CZ" sz="1600">
                <a:solidFill>
                  <a:schemeClr val="accent2"/>
                </a:solidFill>
              </a:rPr>
              <a:t>laboratoře</a:t>
            </a:r>
            <a:r>
              <a:rPr lang="cs-CZ" sz="1600"/>
              <a:t>, nižší náklady na </a:t>
            </a:r>
            <a:r>
              <a:rPr lang="cs-CZ" sz="1600">
                <a:solidFill>
                  <a:schemeClr val="accent6"/>
                </a:solidFill>
              </a:rPr>
              <a:t>ATB</a:t>
            </a:r>
            <a:r>
              <a:rPr lang="cs-CZ" sz="1600"/>
              <a:t> a </a:t>
            </a:r>
            <a:r>
              <a:rPr lang="cs-CZ" sz="1600">
                <a:solidFill>
                  <a:schemeClr val="accent6"/>
                </a:solidFill>
              </a:rPr>
              <a:t>transfuzní přípravky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2ECE465B-53C8-B214-F671-58B3EA31F9ED}"/>
              </a:ext>
            </a:extLst>
          </p:cNvPr>
          <p:cNvSpPr txBox="1"/>
          <p:nvPr/>
        </p:nvSpPr>
        <p:spPr>
          <a:xfrm>
            <a:off x="7849355" y="1783219"/>
            <a:ext cx="10179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cap="small">
                <a:solidFill>
                  <a:schemeClr val="accent6"/>
                </a:solidFill>
              </a:rPr>
              <a:t>-257 dní IP</a:t>
            </a:r>
          </a:p>
        </p:txBody>
      </p:sp>
      <p:sp>
        <p:nvSpPr>
          <p:cNvPr id="30" name="Rovnoramenný trojúhelník 29">
            <a:extLst>
              <a:ext uri="{FF2B5EF4-FFF2-40B4-BE49-F238E27FC236}">
                <a16:creationId xmlns:a16="http://schemas.microsoft.com/office/drawing/2014/main" id="{D72B6824-AF5E-4D37-6E10-0FA9116D0B50}"/>
              </a:ext>
            </a:extLst>
          </p:cNvPr>
          <p:cNvSpPr/>
          <p:nvPr/>
        </p:nvSpPr>
        <p:spPr>
          <a:xfrm rot="10800000" flipV="1">
            <a:off x="8448690" y="2113653"/>
            <a:ext cx="238538" cy="138647"/>
          </a:xfrm>
          <a:prstGeom prst="triangl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2">
            <a:extLst>
              <a:ext uri="{FF2B5EF4-FFF2-40B4-BE49-F238E27FC236}">
                <a16:creationId xmlns:a16="http://schemas.microsoft.com/office/drawing/2014/main" id="{1BF8A5F0-D71B-2DC7-18FB-D8D3C4057456}"/>
              </a:ext>
            </a:extLst>
          </p:cNvPr>
          <p:cNvCxnSpPr>
            <a:cxnSpLocks/>
          </p:cNvCxnSpPr>
          <p:nvPr/>
        </p:nvCxnSpPr>
        <p:spPr>
          <a:xfrm>
            <a:off x="115244" y="3410894"/>
            <a:ext cx="866869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2">
            <a:extLst>
              <a:ext uri="{FF2B5EF4-FFF2-40B4-BE49-F238E27FC236}">
                <a16:creationId xmlns:a16="http://schemas.microsoft.com/office/drawing/2014/main" id="{FA8372F6-494A-2076-785D-128C36580EF7}"/>
              </a:ext>
            </a:extLst>
          </p:cNvPr>
          <p:cNvCxnSpPr>
            <a:cxnSpLocks/>
          </p:cNvCxnSpPr>
          <p:nvPr/>
        </p:nvCxnSpPr>
        <p:spPr>
          <a:xfrm>
            <a:off x="115244" y="3592380"/>
            <a:ext cx="866869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>
            <a:extLst>
              <a:ext uri="{FF2B5EF4-FFF2-40B4-BE49-F238E27FC236}">
                <a16:creationId xmlns:a16="http://schemas.microsoft.com/office/drawing/2014/main" id="{CBA4C320-CF4D-A706-467C-65AA4AC360DF}"/>
              </a:ext>
            </a:extLst>
          </p:cNvPr>
          <p:cNvSpPr/>
          <p:nvPr/>
        </p:nvSpPr>
        <p:spPr>
          <a:xfrm>
            <a:off x="8372534" y="2298478"/>
            <a:ext cx="391085" cy="1503689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5EBC8731-A233-1265-277F-B9F4441598B6}"/>
              </a:ext>
            </a:extLst>
          </p:cNvPr>
          <p:cNvSpPr/>
          <p:nvPr/>
        </p:nvSpPr>
        <p:spPr>
          <a:xfrm>
            <a:off x="6474234" y="2290527"/>
            <a:ext cx="391085" cy="1503689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7669C5B9-4FEE-3DB2-02C0-D842B5C7B878}"/>
              </a:ext>
            </a:extLst>
          </p:cNvPr>
          <p:cNvSpPr txBox="1"/>
          <p:nvPr/>
        </p:nvSpPr>
        <p:spPr>
          <a:xfrm>
            <a:off x="8206060" y="4552825"/>
            <a:ext cx="62709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cap="small">
                <a:solidFill>
                  <a:schemeClr val="accent6"/>
                </a:solidFill>
              </a:rPr>
              <a:t>-129 tis. Kč</a:t>
            </a:r>
          </a:p>
        </p:txBody>
      </p:sp>
      <p:sp>
        <p:nvSpPr>
          <p:cNvPr id="35" name="Rovnoramenný trojúhelník 34">
            <a:extLst>
              <a:ext uri="{FF2B5EF4-FFF2-40B4-BE49-F238E27FC236}">
                <a16:creationId xmlns:a16="http://schemas.microsoft.com/office/drawing/2014/main" id="{8F0A099D-35DA-1309-607E-325306DF7606}"/>
              </a:ext>
            </a:extLst>
          </p:cNvPr>
          <p:cNvSpPr/>
          <p:nvPr/>
        </p:nvSpPr>
        <p:spPr>
          <a:xfrm rot="10800000" flipV="1">
            <a:off x="8400804" y="5039690"/>
            <a:ext cx="238538" cy="138647"/>
          </a:xfrm>
          <a:prstGeom prst="triangl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725D1A15-B964-9914-5957-B49BD2E89EC5}"/>
              </a:ext>
            </a:extLst>
          </p:cNvPr>
          <p:cNvSpPr/>
          <p:nvPr/>
        </p:nvSpPr>
        <p:spPr>
          <a:xfrm>
            <a:off x="8305114" y="5233504"/>
            <a:ext cx="415144" cy="1550552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9735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66725D6-31E8-1AEC-AD16-50162731E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47" y="1478234"/>
            <a:ext cx="8235929" cy="385600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1983CA-7A9F-6872-DD4E-5210BB081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Roboticky asistovaná operativa</a:t>
            </a:r>
            <a:br>
              <a:rPr lang="cs-CZ"/>
            </a:br>
            <a:r>
              <a:rPr lang="cs-CZ">
                <a:solidFill>
                  <a:schemeClr val="accent2"/>
                </a:solidFill>
              </a:rPr>
              <a:t>Vývoj počtu případů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59256A0-F2FC-506B-0272-06C97D71C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A055-6D72-44B7-95E3-4FDC8C920705}" type="slidenum">
              <a:rPr lang="cs-CZ" smtClean="0"/>
              <a:pPr/>
              <a:t>71</a:t>
            </a:fld>
            <a:endParaRPr lang="cs-CZ"/>
          </a:p>
        </p:txBody>
      </p:sp>
      <p:sp>
        <p:nvSpPr>
          <p:cNvPr id="5" name="Obdélník 15">
            <a:extLst>
              <a:ext uri="{FF2B5EF4-FFF2-40B4-BE49-F238E27FC236}">
                <a16:creationId xmlns:a16="http://schemas.microsoft.com/office/drawing/2014/main" id="{73B68380-80C2-C66B-47AE-ECE09BDD3A14}"/>
              </a:ext>
            </a:extLst>
          </p:cNvPr>
          <p:cNvSpPr/>
          <p:nvPr/>
        </p:nvSpPr>
        <p:spPr>
          <a:xfrm>
            <a:off x="7912729" y="4050555"/>
            <a:ext cx="682047" cy="42185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F9838756-7F7E-617D-556A-CF551232B74A}"/>
              </a:ext>
            </a:extLst>
          </p:cNvPr>
          <p:cNvCxnSpPr/>
          <p:nvPr/>
        </p:nvCxnSpPr>
        <p:spPr>
          <a:xfrm flipV="1">
            <a:off x="5839485" y="4535786"/>
            <a:ext cx="2027976" cy="1127685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1A780EE3-7608-7359-178F-E8CA2BB9FA8A}"/>
              </a:ext>
            </a:extLst>
          </p:cNvPr>
          <p:cNvSpPr txBox="1"/>
          <p:nvPr/>
        </p:nvSpPr>
        <p:spPr>
          <a:xfrm>
            <a:off x="2516856" y="5663471"/>
            <a:ext cx="4599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>
                <a:solidFill>
                  <a:schemeClr val="accent2"/>
                </a:solidFill>
              </a:rPr>
              <a:t>Na polovinu ubylo i nerobotických odstranění prostaty bez mízních uzlin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CC4A28-9821-3936-059D-FC3377BBD6FA}"/>
              </a:ext>
            </a:extLst>
          </p:cNvPr>
          <p:cNvSpPr txBox="1"/>
          <p:nvPr/>
        </p:nvSpPr>
        <p:spPr>
          <a:xfrm>
            <a:off x="253497" y="6527547"/>
            <a:ext cx="4599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/>
              <a:t>Včetně otrimovaných, bez rozlišení věku</a:t>
            </a:r>
          </a:p>
        </p:txBody>
      </p:sp>
    </p:spTree>
    <p:extLst>
      <p:ext uri="{BB962C8B-B14F-4D97-AF65-F5344CB8AC3E}">
        <p14:creationId xmlns:p14="http://schemas.microsoft.com/office/powerpoint/2010/main" val="367536903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6F25EEBA-DD6A-37D4-CA4D-FFC29BD63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78" y="4998764"/>
            <a:ext cx="8553450" cy="857250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AF1744A1-EB02-B218-A3D6-15CB65DD4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78" y="1440447"/>
            <a:ext cx="8553450" cy="3486150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6059F788-B765-48BD-BB54-6D0223E16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5549"/>
            <a:ext cx="8280000" cy="923455"/>
          </a:xfrm>
        </p:spPr>
        <p:txBody>
          <a:bodyPr>
            <a:normAutofit fontScale="90000"/>
          </a:bodyPr>
          <a:lstStyle/>
          <a:p>
            <a:r>
              <a:rPr lang="cs-CZ"/>
              <a:t>Roboticky asistovaná operativa</a:t>
            </a:r>
            <a:br>
              <a:rPr lang="cs-CZ"/>
            </a:br>
            <a:r>
              <a:rPr lang="cs-CZ">
                <a:solidFill>
                  <a:schemeClr val="accent2"/>
                </a:solidFill>
              </a:rPr>
              <a:t>Délka hospitalizace a pobyt na JIP</a:t>
            </a:r>
          </a:p>
        </p:txBody>
      </p:sp>
      <p:sp>
        <p:nvSpPr>
          <p:cNvPr id="52" name="Obdélník 15">
            <a:extLst>
              <a:ext uri="{FF2B5EF4-FFF2-40B4-BE49-F238E27FC236}">
                <a16:creationId xmlns:a16="http://schemas.microsoft.com/office/drawing/2014/main" id="{BE351537-0720-BC73-959D-E4E755460032}"/>
              </a:ext>
            </a:extLst>
          </p:cNvPr>
          <p:cNvSpPr/>
          <p:nvPr/>
        </p:nvSpPr>
        <p:spPr>
          <a:xfrm>
            <a:off x="6325330" y="3585172"/>
            <a:ext cx="432000" cy="225582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ástupný symbol pro číslo snímku 3">
            <a:extLst>
              <a:ext uri="{FF2B5EF4-FFF2-40B4-BE49-F238E27FC236}">
                <a16:creationId xmlns:a16="http://schemas.microsoft.com/office/drawing/2014/main" id="{49FB2196-3DF9-298A-E91A-5C16EC0F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3998" y="6356350"/>
            <a:ext cx="1008000" cy="360000"/>
          </a:xfrm>
        </p:spPr>
        <p:txBody>
          <a:bodyPr/>
          <a:lstStyle/>
          <a:p>
            <a:pPr>
              <a:defRPr/>
            </a:pPr>
            <a:fld id="{A0ACB617-FACD-4C21-9688-5196925178A6}" type="slidenum">
              <a:rPr lang="cs-CZ" smtClean="0"/>
              <a:pPr>
                <a:defRPr/>
              </a:pPr>
              <a:t>72</a:t>
            </a:fld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58A21807-3637-3271-6A28-2BCF5BFBA335}"/>
              </a:ext>
            </a:extLst>
          </p:cNvPr>
          <p:cNvSpPr txBox="1"/>
          <p:nvPr/>
        </p:nvSpPr>
        <p:spPr>
          <a:xfrm>
            <a:off x="1172420" y="2204203"/>
            <a:ext cx="148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>
                <a:solidFill>
                  <a:schemeClr val="accent3"/>
                </a:solidFill>
              </a:rPr>
              <a:t>NAD 18 LET</a:t>
            </a:r>
          </a:p>
        </p:txBody>
      </p:sp>
      <p:sp>
        <p:nvSpPr>
          <p:cNvPr id="9" name="Obdélník 15">
            <a:extLst>
              <a:ext uri="{FF2B5EF4-FFF2-40B4-BE49-F238E27FC236}">
                <a16:creationId xmlns:a16="http://schemas.microsoft.com/office/drawing/2014/main" id="{F116469B-F20A-D579-5429-963C8174868F}"/>
              </a:ext>
            </a:extLst>
          </p:cNvPr>
          <p:cNvSpPr/>
          <p:nvPr/>
        </p:nvSpPr>
        <p:spPr>
          <a:xfrm>
            <a:off x="8262656" y="2628536"/>
            <a:ext cx="453033" cy="36816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BDDE497-13CD-1C74-26C5-24DC3AFF1389}"/>
              </a:ext>
            </a:extLst>
          </p:cNvPr>
          <p:cNvSpPr txBox="1"/>
          <p:nvPr/>
        </p:nvSpPr>
        <p:spPr>
          <a:xfrm>
            <a:off x="6097300" y="6078120"/>
            <a:ext cx="88782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cap="small">
                <a:solidFill>
                  <a:schemeClr val="accent2"/>
                </a:solidFill>
              </a:rPr>
              <a:t>+254 dní</a:t>
            </a:r>
          </a:p>
        </p:txBody>
      </p:sp>
      <p:sp>
        <p:nvSpPr>
          <p:cNvPr id="4" name="Rovnoramenný trojúhelník 3">
            <a:extLst>
              <a:ext uri="{FF2B5EF4-FFF2-40B4-BE49-F238E27FC236}">
                <a16:creationId xmlns:a16="http://schemas.microsoft.com/office/drawing/2014/main" id="{0620613E-F370-B836-052A-664CE9CC7E2C}"/>
              </a:ext>
            </a:extLst>
          </p:cNvPr>
          <p:cNvSpPr/>
          <p:nvPr/>
        </p:nvSpPr>
        <p:spPr>
          <a:xfrm rot="10800000">
            <a:off x="6421944" y="5883150"/>
            <a:ext cx="238538" cy="138647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EFCB2D0-5AFB-6DF6-E525-D9F118D5FDB2}"/>
              </a:ext>
            </a:extLst>
          </p:cNvPr>
          <p:cNvSpPr txBox="1"/>
          <p:nvPr/>
        </p:nvSpPr>
        <p:spPr>
          <a:xfrm>
            <a:off x="1172420" y="5060520"/>
            <a:ext cx="148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>
                <a:solidFill>
                  <a:schemeClr val="accent3"/>
                </a:solidFill>
              </a:rPr>
              <a:t>DO 18 LET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C66FC80-8939-8A09-F2C9-F92C5155B51F}"/>
              </a:ext>
            </a:extLst>
          </p:cNvPr>
          <p:cNvSpPr txBox="1"/>
          <p:nvPr/>
        </p:nvSpPr>
        <p:spPr>
          <a:xfrm>
            <a:off x="235392" y="5888006"/>
            <a:ext cx="5631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Kratší hospitalizace oproti nerobotickým operacím, nicméně benchmark dokáže díky robotovi zkrátit hospitalizace výrazně více</a:t>
            </a:r>
          </a:p>
        </p:txBody>
      </p:sp>
    </p:spTree>
    <p:extLst>
      <p:ext uri="{BB962C8B-B14F-4D97-AF65-F5344CB8AC3E}">
        <p14:creationId xmlns:p14="http://schemas.microsoft.com/office/powerpoint/2010/main" val="93460721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8D751-4A60-EB43-B316-E919B2804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DF55564-8606-B93F-DB2B-D2D059CA1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86" y="1558434"/>
            <a:ext cx="8067675" cy="2667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4308915-14F0-8616-258A-73BDEBE43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86" y="4333807"/>
            <a:ext cx="8067675" cy="800100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3866584F-7952-4DF2-ADE0-C43A440A9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5549"/>
            <a:ext cx="8280000" cy="923455"/>
          </a:xfrm>
        </p:spPr>
        <p:txBody>
          <a:bodyPr>
            <a:normAutofit fontScale="90000"/>
          </a:bodyPr>
          <a:lstStyle/>
          <a:p>
            <a:r>
              <a:rPr lang="cs-CZ"/>
              <a:t>Roboticky asistovaná operativa</a:t>
            </a:r>
            <a:br>
              <a:rPr lang="cs-CZ"/>
            </a:br>
            <a:r>
              <a:rPr lang="cs-CZ">
                <a:solidFill>
                  <a:schemeClr val="accent2"/>
                </a:solidFill>
              </a:rPr>
              <a:t>Náklady na ZUM</a:t>
            </a:r>
          </a:p>
        </p:txBody>
      </p:sp>
      <p:sp>
        <p:nvSpPr>
          <p:cNvPr id="14" name="Zástupný symbol pro číslo snímku 3">
            <a:extLst>
              <a:ext uri="{FF2B5EF4-FFF2-40B4-BE49-F238E27FC236}">
                <a16:creationId xmlns:a16="http://schemas.microsoft.com/office/drawing/2014/main" id="{459675F1-250F-3DAC-1D19-B6C3B1E74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3998" y="6356350"/>
            <a:ext cx="1008000" cy="360000"/>
          </a:xfrm>
        </p:spPr>
        <p:txBody>
          <a:bodyPr/>
          <a:lstStyle/>
          <a:p>
            <a:pPr>
              <a:defRPr/>
            </a:pPr>
            <a:fld id="{A0ACB617-FACD-4C21-9688-5196925178A6}" type="slidenum">
              <a:rPr lang="cs-CZ" smtClean="0"/>
              <a:pPr>
                <a:defRPr/>
              </a:pPr>
              <a:t>73</a:t>
            </a:fld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8E21DD63-B8D1-AED6-924E-DE54F652A965}"/>
              </a:ext>
            </a:extLst>
          </p:cNvPr>
          <p:cNvSpPr txBox="1"/>
          <p:nvPr/>
        </p:nvSpPr>
        <p:spPr>
          <a:xfrm>
            <a:off x="1285726" y="2426963"/>
            <a:ext cx="148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>
                <a:solidFill>
                  <a:schemeClr val="accent3"/>
                </a:solidFill>
              </a:rPr>
              <a:t>NAD 18 LET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10670A0-F297-F85A-8D03-A9EB283BCC1E}"/>
              </a:ext>
            </a:extLst>
          </p:cNvPr>
          <p:cNvSpPr txBox="1"/>
          <p:nvPr/>
        </p:nvSpPr>
        <p:spPr>
          <a:xfrm>
            <a:off x="1285726" y="4445132"/>
            <a:ext cx="148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>
                <a:solidFill>
                  <a:schemeClr val="accent3"/>
                </a:solidFill>
              </a:rPr>
              <a:t>DO 18 LET</a:t>
            </a:r>
          </a:p>
        </p:txBody>
      </p:sp>
    </p:spTree>
    <p:extLst>
      <p:ext uri="{BB962C8B-B14F-4D97-AF65-F5344CB8AC3E}">
        <p14:creationId xmlns:p14="http://schemas.microsoft.com/office/powerpoint/2010/main" val="2030985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9E6172F-8554-1097-B73F-84524DBFC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69" y="1372889"/>
            <a:ext cx="8591205" cy="453545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1C31A5B-A1B8-2495-77DE-40F71B5A5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Jednodenní péče (JP) dle úhradové vyhlášky </a:t>
            </a:r>
            <a:r>
              <a:rPr lang="cs-CZ">
                <a:solidFill>
                  <a:schemeClr val="accent2"/>
                </a:solidFill>
              </a:rPr>
              <a:t>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4EC4569-620E-F82E-038E-CC54FCA8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A055-6D72-44B7-95E3-4FDC8C920705}" type="slidenum">
              <a:rPr lang="cs-CZ" smtClean="0"/>
              <a:pPr/>
              <a:t>74</a:t>
            </a:fld>
            <a:endParaRPr lang="cs-CZ"/>
          </a:p>
        </p:txBody>
      </p:sp>
      <p:sp>
        <p:nvSpPr>
          <p:cNvPr id="10" name="Obdélník 15">
            <a:extLst>
              <a:ext uri="{FF2B5EF4-FFF2-40B4-BE49-F238E27FC236}">
                <a16:creationId xmlns:a16="http://schemas.microsoft.com/office/drawing/2014/main" id="{3713080D-B9B9-F7E0-0346-A4F039EC0CE5}"/>
              </a:ext>
            </a:extLst>
          </p:cNvPr>
          <p:cNvSpPr/>
          <p:nvPr/>
        </p:nvSpPr>
        <p:spPr>
          <a:xfrm>
            <a:off x="8338241" y="5553314"/>
            <a:ext cx="434579" cy="33449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49BBF3A-FAD6-1015-A114-2A9AA310E4CA}"/>
              </a:ext>
            </a:extLst>
          </p:cNvPr>
          <p:cNvSpPr txBox="1"/>
          <p:nvPr/>
        </p:nvSpPr>
        <p:spPr>
          <a:xfrm>
            <a:off x="172563" y="5956632"/>
            <a:ext cx="8346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/>
              <a:t>Režim JP byl v roce 2023 ve FNOL využíván jen výjimečně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/>
              <a:t>Někde může být nízký podíl případů vhodných k JP - např. hysterektomie, </a:t>
            </a:r>
            <a:r>
              <a:rPr lang="cs-CZ" sz="1600" err="1"/>
              <a:t>antirefluxní</a:t>
            </a:r>
            <a:r>
              <a:rPr lang="cs-CZ" sz="1600"/>
              <a:t> plastiky, ...</a:t>
            </a:r>
          </a:p>
        </p:txBody>
      </p:sp>
      <p:sp>
        <p:nvSpPr>
          <p:cNvPr id="16" name="Obdélník 10">
            <a:extLst>
              <a:ext uri="{FF2B5EF4-FFF2-40B4-BE49-F238E27FC236}">
                <a16:creationId xmlns:a16="http://schemas.microsoft.com/office/drawing/2014/main" id="{3454C9EF-6815-01B2-30A8-50B92DBB51D4}"/>
              </a:ext>
            </a:extLst>
          </p:cNvPr>
          <p:cNvSpPr/>
          <p:nvPr/>
        </p:nvSpPr>
        <p:spPr>
          <a:xfrm>
            <a:off x="6794412" y="851851"/>
            <a:ext cx="1863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>
                <a:solidFill>
                  <a:schemeClr val="accent5"/>
                </a:solidFill>
                <a:latin typeface="+mn-lt"/>
              </a:rPr>
              <a:t>NAD 18 LET</a:t>
            </a:r>
          </a:p>
        </p:txBody>
      </p:sp>
      <p:sp>
        <p:nvSpPr>
          <p:cNvPr id="17" name="Obdélník 15">
            <a:extLst>
              <a:ext uri="{FF2B5EF4-FFF2-40B4-BE49-F238E27FC236}">
                <a16:creationId xmlns:a16="http://schemas.microsoft.com/office/drawing/2014/main" id="{3A997953-84A4-564F-C98B-5950B52199B2}"/>
              </a:ext>
            </a:extLst>
          </p:cNvPr>
          <p:cNvSpPr/>
          <p:nvPr/>
        </p:nvSpPr>
        <p:spPr>
          <a:xfrm>
            <a:off x="8338240" y="3114609"/>
            <a:ext cx="434580" cy="17351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132886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91338F2-D867-1965-D6F3-BDD28515A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27" y="1467044"/>
            <a:ext cx="7867650" cy="3238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1C31A5B-A1B8-2495-77DE-40F71B5A5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Jednodenní péče (JP) dle úhradové vyhlášky </a:t>
            </a:r>
            <a:r>
              <a:rPr lang="cs-CZ">
                <a:solidFill>
                  <a:schemeClr val="accent2"/>
                </a:solidFill>
              </a:rPr>
              <a:t>2024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4EC4569-620E-F82E-038E-CC54FCA8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A055-6D72-44B7-95E3-4FDC8C920705}" type="slidenum">
              <a:rPr lang="cs-CZ" smtClean="0"/>
              <a:pPr/>
              <a:t>75</a:t>
            </a:fld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49BBF3A-FAD6-1015-A114-2A9AA310E4CA}"/>
              </a:ext>
            </a:extLst>
          </p:cNvPr>
          <p:cNvSpPr txBox="1"/>
          <p:nvPr/>
        </p:nvSpPr>
        <p:spPr>
          <a:xfrm>
            <a:off x="711700" y="4980629"/>
            <a:ext cx="7271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/>
              <a:t>Ani u </a:t>
            </a:r>
            <a:r>
              <a:rPr lang="cs-CZ" sz="1600" err="1"/>
              <a:t>dět</a:t>
            </a:r>
            <a:r>
              <a:rPr lang="sk-SK" sz="1600"/>
              <a:t>í nebyly v roce 2023 na rozdíl od benchmarku </a:t>
            </a:r>
            <a:r>
              <a:rPr lang="cs-CZ" sz="1600"/>
              <a:t>v režimu JP prováděny žádné výkony</a:t>
            </a:r>
            <a:endParaRPr lang="cs-CZ" sz="1600">
              <a:solidFill>
                <a:schemeClr val="accent2"/>
              </a:solidFill>
            </a:endParaRPr>
          </a:p>
        </p:txBody>
      </p:sp>
      <p:sp>
        <p:nvSpPr>
          <p:cNvPr id="16" name="Obdélník 10">
            <a:extLst>
              <a:ext uri="{FF2B5EF4-FFF2-40B4-BE49-F238E27FC236}">
                <a16:creationId xmlns:a16="http://schemas.microsoft.com/office/drawing/2014/main" id="{3454C9EF-6815-01B2-30A8-50B92DBB51D4}"/>
              </a:ext>
            </a:extLst>
          </p:cNvPr>
          <p:cNvSpPr/>
          <p:nvPr/>
        </p:nvSpPr>
        <p:spPr>
          <a:xfrm>
            <a:off x="6794412" y="851851"/>
            <a:ext cx="1678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>
                <a:solidFill>
                  <a:schemeClr val="accent5"/>
                </a:solidFill>
                <a:latin typeface="+mn-lt"/>
              </a:rPr>
              <a:t>DO 18 LET</a:t>
            </a:r>
          </a:p>
        </p:txBody>
      </p:sp>
      <p:sp>
        <p:nvSpPr>
          <p:cNvPr id="18" name="Obdélník 15">
            <a:extLst>
              <a:ext uri="{FF2B5EF4-FFF2-40B4-BE49-F238E27FC236}">
                <a16:creationId xmlns:a16="http://schemas.microsoft.com/office/drawing/2014/main" id="{DC6D8850-C071-94FA-9E8F-76E728EF8D0D}"/>
              </a:ext>
            </a:extLst>
          </p:cNvPr>
          <p:cNvSpPr/>
          <p:nvPr/>
        </p:nvSpPr>
        <p:spPr>
          <a:xfrm>
            <a:off x="7529983" y="2387162"/>
            <a:ext cx="943094" cy="231838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88650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5464CB7-BFCF-1535-3FA6-452167A67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50" y="1386106"/>
            <a:ext cx="8595925" cy="447704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1C31A5B-A1B8-2495-77DE-40F71B5A5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Jednodenní péče (JP) - nové skupiny dle úhradové vyhlášky </a:t>
            </a:r>
            <a:r>
              <a:rPr lang="cs-CZ">
                <a:solidFill>
                  <a:schemeClr val="accent2"/>
                </a:solidFill>
              </a:rPr>
              <a:t>2025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4EC4569-620E-F82E-038E-CC54FCA8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A055-6D72-44B7-95E3-4FDC8C920705}" type="slidenum">
              <a:rPr lang="cs-CZ" smtClean="0"/>
              <a:pPr/>
              <a:t>76</a:t>
            </a:fld>
            <a:endParaRPr lang="cs-CZ"/>
          </a:p>
        </p:txBody>
      </p:sp>
      <p:sp>
        <p:nvSpPr>
          <p:cNvPr id="6" name="Obdélník 15">
            <a:extLst>
              <a:ext uri="{FF2B5EF4-FFF2-40B4-BE49-F238E27FC236}">
                <a16:creationId xmlns:a16="http://schemas.microsoft.com/office/drawing/2014/main" id="{0C9ED8D2-55D6-6EFD-1C21-B49394C56E57}"/>
              </a:ext>
            </a:extLst>
          </p:cNvPr>
          <p:cNvSpPr/>
          <p:nvPr/>
        </p:nvSpPr>
        <p:spPr>
          <a:xfrm>
            <a:off x="8370392" y="2977616"/>
            <a:ext cx="426687" cy="1784508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49BBF3A-FAD6-1015-A114-2A9AA310E4CA}"/>
              </a:ext>
            </a:extLst>
          </p:cNvPr>
          <p:cNvSpPr txBox="1"/>
          <p:nvPr/>
        </p:nvSpPr>
        <p:spPr>
          <a:xfrm>
            <a:off x="212150" y="6027827"/>
            <a:ext cx="7994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/>
              <a:t>Naopak v oblasti invazivní kardiologie, zařazené do režimu JP od roku 2025, FNOL již v roce 2023 využívala režim JP více než benchmark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A3A6DDFB-8175-421F-4F82-4316E13678CA}"/>
              </a:ext>
            </a:extLst>
          </p:cNvPr>
          <p:cNvSpPr txBox="1"/>
          <p:nvPr/>
        </p:nvSpPr>
        <p:spPr>
          <a:xfrm>
            <a:off x="1190064" y="1868333"/>
            <a:ext cx="148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>
                <a:solidFill>
                  <a:schemeClr val="accent3"/>
                </a:solidFill>
              </a:rPr>
              <a:t>NAD 18 LET</a:t>
            </a:r>
          </a:p>
        </p:txBody>
      </p:sp>
      <p:sp>
        <p:nvSpPr>
          <p:cNvPr id="7" name="Obdélník 15">
            <a:extLst>
              <a:ext uri="{FF2B5EF4-FFF2-40B4-BE49-F238E27FC236}">
                <a16:creationId xmlns:a16="http://schemas.microsoft.com/office/drawing/2014/main" id="{533E14B4-9A4F-254E-5ED8-20138445F5EF}"/>
              </a:ext>
            </a:extLst>
          </p:cNvPr>
          <p:cNvSpPr/>
          <p:nvPr/>
        </p:nvSpPr>
        <p:spPr>
          <a:xfrm>
            <a:off x="8381388" y="4950825"/>
            <a:ext cx="426687" cy="906668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406463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ACA70D-5401-4840-8B67-B09FD9CEA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NÁLEZY SOUVISEJÍCÍ S VYKAZOVÁNÍM A KÓDOVÁNÍM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F39814C-4CD4-4672-846B-B30C29A6D3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58344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E002F6-22C0-9D48-C6C0-273BF181B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Podíl případů MDC 88+99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9AECC00-8370-F77E-ED79-699AE632A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96" y="1393472"/>
            <a:ext cx="3883936" cy="544101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A199D130-EF7C-49EE-A3F5-3047931EBAB2}"/>
              </a:ext>
            </a:extLst>
          </p:cNvPr>
          <p:cNvSpPr txBox="1"/>
          <p:nvPr/>
        </p:nvSpPr>
        <p:spPr>
          <a:xfrm>
            <a:off x="4642039" y="1846402"/>
            <a:ext cx="41995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MDC 88 obsahuje atypické případy, v rámci nichž jsou provedeny </a:t>
            </a:r>
            <a:r>
              <a:rPr lang="cs-CZ" b="1"/>
              <a:t>výkony, které přímo nesouvisí s hlavní diagnózou </a:t>
            </a:r>
            <a:r>
              <a:rPr lang="cs-CZ"/>
              <a:t>a zároveň jsou v dané MDC kritickým výkonem</a:t>
            </a:r>
          </a:p>
        </p:txBody>
      </p:sp>
      <p:sp>
        <p:nvSpPr>
          <p:cNvPr id="12" name="Pravá složená závorka 11">
            <a:extLst>
              <a:ext uri="{FF2B5EF4-FFF2-40B4-BE49-F238E27FC236}">
                <a16:creationId xmlns:a16="http://schemas.microsoft.com/office/drawing/2014/main" id="{0E65DE33-2E43-1CA8-D9D4-0BB13E84AD02}"/>
              </a:ext>
            </a:extLst>
          </p:cNvPr>
          <p:cNvSpPr/>
          <p:nvPr/>
        </p:nvSpPr>
        <p:spPr>
          <a:xfrm>
            <a:off x="3994972" y="1577431"/>
            <a:ext cx="434567" cy="4528039"/>
          </a:xfrm>
          <a:prstGeom prst="rightBrace">
            <a:avLst>
              <a:gd name="adj1" fmla="val 172916"/>
              <a:gd name="adj2" fmla="val 232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8EFAEAE-0E49-717B-DD9D-A63C7EB310F5}"/>
              </a:ext>
            </a:extLst>
          </p:cNvPr>
          <p:cNvSpPr txBox="1"/>
          <p:nvPr/>
        </p:nvSpPr>
        <p:spPr>
          <a:xfrm>
            <a:off x="4432555" y="3383590"/>
            <a:ext cx="4409038" cy="133882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cs-CZ" sz="900">
                <a:solidFill>
                  <a:schemeClr val="accent4"/>
                </a:solidFill>
              </a:rPr>
              <a:t>Př.: Pacientka hospitalizovaná pro </a:t>
            </a:r>
            <a:r>
              <a:rPr lang="cs-CZ" sz="900" i="1">
                <a:solidFill>
                  <a:schemeClr val="accent4"/>
                </a:solidFill>
              </a:rPr>
              <a:t>N85.0 Dysfunkční hyperplastické endometrium</a:t>
            </a:r>
            <a:r>
              <a:rPr lang="cs-CZ" sz="900">
                <a:solidFill>
                  <a:schemeClr val="accent4"/>
                </a:solidFill>
              </a:rPr>
              <a:t> má v rámci HP vykázán výkon </a:t>
            </a:r>
            <a:r>
              <a:rPr lang="cs-CZ" sz="900" i="1">
                <a:solidFill>
                  <a:schemeClr val="accent4"/>
                </a:solidFill>
              </a:rPr>
              <a:t>63611 HYSTEROSKOPIE DIAGNOSTICKÁ</a:t>
            </a:r>
            <a:r>
              <a:rPr lang="cs-CZ" sz="900">
                <a:solidFill>
                  <a:schemeClr val="accent4"/>
                </a:solidFill>
              </a:rPr>
              <a:t> a zároveň výkon </a:t>
            </a:r>
            <a:r>
              <a:rPr lang="cs-CZ" sz="900" i="1">
                <a:solidFill>
                  <a:schemeClr val="accent4"/>
                </a:solidFill>
              </a:rPr>
              <a:t>63575 HYSTEREKTOMIE RADIKÁLNÍ (WERTHEIM, MACKENRODT, MEIGS)</a:t>
            </a:r>
            <a:r>
              <a:rPr lang="cs-CZ" sz="900">
                <a:solidFill>
                  <a:schemeClr val="accent4"/>
                </a:solidFill>
              </a:rPr>
              <a:t>. Vzhledem k tomu, že výkon 63575 je připuštěn pouze pro zhoubné novotvary a nikoliv pro hlavní diagnózu N85.0, není v klasifikaci zohledněn a takový případ je klasifikován do DRG báze </a:t>
            </a:r>
            <a:r>
              <a:rPr lang="cs-CZ" sz="900" i="1">
                <a:solidFill>
                  <a:schemeClr val="accent4"/>
                </a:solidFill>
              </a:rPr>
              <a:t>13-I19 Malý operační výkon pro onemocnění ženské reprodukční soustavy</a:t>
            </a:r>
            <a:r>
              <a:rPr lang="cs-CZ" sz="900">
                <a:solidFill>
                  <a:schemeClr val="accent4"/>
                </a:solidFill>
              </a:rPr>
              <a:t>. Ponechání HP v DRG bázi 13-I19 a nepřeřazení HP do MDC 88 by v důsledku vedlo ke zkreslení výpočtu průměrných celkových nákladů pro DRG skupiny báze 13-I19.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F4929FD-BA58-3F05-A181-5840B454A7DD}"/>
              </a:ext>
            </a:extLst>
          </p:cNvPr>
          <p:cNvSpPr txBox="1"/>
          <p:nvPr/>
        </p:nvSpPr>
        <p:spPr>
          <a:xfrm>
            <a:off x="4429539" y="6124520"/>
            <a:ext cx="4199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Případy vyřazené na základě kontroly logických vazeb a přípustných kódů</a:t>
            </a:r>
          </a:p>
        </p:txBody>
      </p:sp>
      <p:sp>
        <p:nvSpPr>
          <p:cNvPr id="16" name="Pravá složená závorka 15">
            <a:extLst>
              <a:ext uri="{FF2B5EF4-FFF2-40B4-BE49-F238E27FC236}">
                <a16:creationId xmlns:a16="http://schemas.microsoft.com/office/drawing/2014/main" id="{DD757974-28FC-A5DC-BE72-CADE2974ABAD}"/>
              </a:ext>
            </a:extLst>
          </p:cNvPr>
          <p:cNvSpPr/>
          <p:nvPr/>
        </p:nvSpPr>
        <p:spPr>
          <a:xfrm>
            <a:off x="3991956" y="6120746"/>
            <a:ext cx="434567" cy="703867"/>
          </a:xfrm>
          <a:prstGeom prst="rightBrace">
            <a:avLst>
              <a:gd name="adj1" fmla="val 172916"/>
              <a:gd name="adj2" fmla="val 5138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70713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89529D2-3157-E6DE-C555-1509240FC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657" y="2378232"/>
            <a:ext cx="6060872" cy="363652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DE002F6-22C0-9D48-C6C0-273BF181B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Podíl případů MDC 88+99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91191A4-0D23-4705-8D50-F60DAD19C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A055-6D72-44B7-95E3-4FDC8C920705}" type="slidenum">
              <a:rPr lang="cs-CZ" smtClean="0"/>
              <a:pPr/>
              <a:t>79</a:t>
            </a:fld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0A697AB-B7C5-3A37-9E28-0136A961F140}"/>
              </a:ext>
            </a:extLst>
          </p:cNvPr>
          <p:cNvSpPr txBox="1"/>
          <p:nvPr/>
        </p:nvSpPr>
        <p:spPr>
          <a:xfrm>
            <a:off x="432000" y="1430451"/>
            <a:ext cx="6387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FN Olomouc 2023: </a:t>
            </a: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accent2"/>
                </a:solidFill>
              </a:rPr>
              <a:t>26</a:t>
            </a:r>
            <a:r>
              <a:rPr lang="cs-CZ"/>
              <a:t> </a:t>
            </a:r>
            <a:r>
              <a:rPr lang="cs-CZ">
                <a:solidFill>
                  <a:schemeClr val="accent2"/>
                </a:solidFill>
              </a:rPr>
              <a:t>případů</a:t>
            </a:r>
            <a:r>
              <a:rPr lang="cs-CZ"/>
              <a:t> v MDC 88 </a:t>
            </a:r>
            <a:r>
              <a:rPr lang="cs-CZ">
                <a:solidFill>
                  <a:schemeClr val="accent2"/>
                </a:solidFill>
              </a:rPr>
              <a:t>+</a:t>
            </a:r>
            <a:r>
              <a:rPr lang="cs-CZ"/>
              <a:t> </a:t>
            </a:r>
            <a:r>
              <a:rPr lang="cs-CZ">
                <a:solidFill>
                  <a:schemeClr val="accent2"/>
                </a:solidFill>
              </a:rPr>
              <a:t>19</a:t>
            </a:r>
            <a:r>
              <a:rPr lang="cs-CZ"/>
              <a:t> </a:t>
            </a:r>
            <a:r>
              <a:rPr lang="cs-CZ">
                <a:solidFill>
                  <a:schemeClr val="accent2"/>
                </a:solidFill>
              </a:rPr>
              <a:t>případů</a:t>
            </a:r>
            <a:r>
              <a:rPr lang="cs-CZ"/>
              <a:t> v MDC 99</a:t>
            </a: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accent2"/>
                </a:solidFill>
              </a:rPr>
              <a:t>rozdíl průměrné RV </a:t>
            </a:r>
            <a:r>
              <a:rPr lang="cs-CZ"/>
              <a:t>v ostatních MDC a MDC 88+99 </a:t>
            </a:r>
            <a:r>
              <a:rPr lang="cs-CZ">
                <a:solidFill>
                  <a:schemeClr val="accent2"/>
                </a:solidFill>
              </a:rPr>
              <a:t>= 0,85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B14F7B8A-0DF4-8A3A-4E7A-3D62A704B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105996"/>
              </p:ext>
            </p:extLst>
          </p:nvPr>
        </p:nvGraphicFramePr>
        <p:xfrm>
          <a:off x="2115342" y="5949844"/>
          <a:ext cx="53639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36">
                  <a:extLst>
                    <a:ext uri="{9D8B030D-6E8A-4147-A177-3AD203B41FA5}">
                      <a16:colId xmlns:a16="http://schemas.microsoft.com/office/drawing/2014/main" val="3028906075"/>
                    </a:ext>
                  </a:extLst>
                </a:gridCol>
                <a:gridCol w="487636">
                  <a:extLst>
                    <a:ext uri="{9D8B030D-6E8A-4147-A177-3AD203B41FA5}">
                      <a16:colId xmlns:a16="http://schemas.microsoft.com/office/drawing/2014/main" val="3882831877"/>
                    </a:ext>
                  </a:extLst>
                </a:gridCol>
                <a:gridCol w="487636">
                  <a:extLst>
                    <a:ext uri="{9D8B030D-6E8A-4147-A177-3AD203B41FA5}">
                      <a16:colId xmlns:a16="http://schemas.microsoft.com/office/drawing/2014/main" val="1422553776"/>
                    </a:ext>
                  </a:extLst>
                </a:gridCol>
                <a:gridCol w="487636">
                  <a:extLst>
                    <a:ext uri="{9D8B030D-6E8A-4147-A177-3AD203B41FA5}">
                      <a16:colId xmlns:a16="http://schemas.microsoft.com/office/drawing/2014/main" val="1968676188"/>
                    </a:ext>
                  </a:extLst>
                </a:gridCol>
                <a:gridCol w="487636">
                  <a:extLst>
                    <a:ext uri="{9D8B030D-6E8A-4147-A177-3AD203B41FA5}">
                      <a16:colId xmlns:a16="http://schemas.microsoft.com/office/drawing/2014/main" val="2350137393"/>
                    </a:ext>
                  </a:extLst>
                </a:gridCol>
                <a:gridCol w="487636">
                  <a:extLst>
                    <a:ext uri="{9D8B030D-6E8A-4147-A177-3AD203B41FA5}">
                      <a16:colId xmlns:a16="http://schemas.microsoft.com/office/drawing/2014/main" val="473384952"/>
                    </a:ext>
                  </a:extLst>
                </a:gridCol>
                <a:gridCol w="487636">
                  <a:extLst>
                    <a:ext uri="{9D8B030D-6E8A-4147-A177-3AD203B41FA5}">
                      <a16:colId xmlns:a16="http://schemas.microsoft.com/office/drawing/2014/main" val="2145040594"/>
                    </a:ext>
                  </a:extLst>
                </a:gridCol>
                <a:gridCol w="487636">
                  <a:extLst>
                    <a:ext uri="{9D8B030D-6E8A-4147-A177-3AD203B41FA5}">
                      <a16:colId xmlns:a16="http://schemas.microsoft.com/office/drawing/2014/main" val="2258108058"/>
                    </a:ext>
                  </a:extLst>
                </a:gridCol>
                <a:gridCol w="487636">
                  <a:extLst>
                    <a:ext uri="{9D8B030D-6E8A-4147-A177-3AD203B41FA5}">
                      <a16:colId xmlns:a16="http://schemas.microsoft.com/office/drawing/2014/main" val="405728373"/>
                    </a:ext>
                  </a:extLst>
                </a:gridCol>
                <a:gridCol w="487636">
                  <a:extLst>
                    <a:ext uri="{9D8B030D-6E8A-4147-A177-3AD203B41FA5}">
                      <a16:colId xmlns:a16="http://schemas.microsoft.com/office/drawing/2014/main" val="3270821304"/>
                    </a:ext>
                  </a:extLst>
                </a:gridCol>
                <a:gridCol w="487636">
                  <a:extLst>
                    <a:ext uri="{9D8B030D-6E8A-4147-A177-3AD203B41FA5}">
                      <a16:colId xmlns:a16="http://schemas.microsoft.com/office/drawing/2014/main" val="24899420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0" i="1">
                          <a:solidFill>
                            <a:schemeClr val="accent2"/>
                          </a:solidFill>
                        </a:rPr>
                        <a:t>0</a:t>
                      </a:r>
                      <a:endParaRPr lang="cs-CZ" sz="1400" b="0" i="1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1">
                          <a:solidFill>
                            <a:schemeClr val="accent2"/>
                          </a:solidFill>
                        </a:rPr>
                        <a:t>0,2</a:t>
                      </a:r>
                      <a:endParaRPr lang="cs-CZ" sz="1400" b="0" i="1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1">
                          <a:solidFill>
                            <a:schemeClr val="accent2"/>
                          </a:solidFill>
                        </a:rPr>
                        <a:t>1,4</a:t>
                      </a:r>
                      <a:endParaRPr lang="cs-CZ" sz="1400" b="0" i="1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1">
                          <a:solidFill>
                            <a:schemeClr val="accent2"/>
                          </a:solidFill>
                        </a:rPr>
                        <a:t>1,7</a:t>
                      </a:r>
                      <a:endParaRPr lang="cs-CZ" sz="1400" b="0" i="1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0" i="1">
                          <a:solidFill>
                            <a:schemeClr val="accent2"/>
                          </a:solidFill>
                        </a:rPr>
                        <a:t>1,7</a:t>
                      </a:r>
                      <a:endParaRPr lang="cs-CZ" sz="1400" b="0" i="1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i="1">
                          <a:solidFill>
                            <a:schemeClr val="accent2"/>
                          </a:solidFill>
                        </a:rPr>
                        <a:t>1,8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i="1">
                          <a:solidFill>
                            <a:schemeClr val="accent2"/>
                          </a:solidFill>
                        </a:rPr>
                        <a:t>2,9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1">
                          <a:solidFill>
                            <a:schemeClr val="accent2"/>
                          </a:solidFill>
                        </a:rPr>
                        <a:t>4,6</a:t>
                      </a:r>
                      <a:endParaRPr lang="cs-CZ" sz="1400" b="0" i="1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1">
                          <a:solidFill>
                            <a:schemeClr val="accent2"/>
                          </a:solidFill>
                        </a:rPr>
                        <a:t>5,7</a:t>
                      </a:r>
                      <a:endParaRPr lang="cs-CZ" sz="1400" b="0" i="1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0" i="1">
                          <a:solidFill>
                            <a:schemeClr val="accent2"/>
                          </a:solidFill>
                        </a:rPr>
                        <a:t>8,5</a:t>
                      </a:r>
                      <a:endParaRPr lang="cs-CZ" sz="1400" b="0" i="1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i="1">
                          <a:solidFill>
                            <a:schemeClr val="accent2"/>
                          </a:solidFill>
                        </a:rPr>
                        <a:t>2,6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093116"/>
                  </a:ext>
                </a:extLst>
              </a:tr>
            </a:tbl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269EA7B2-458D-2DE1-F2B1-16949C5E7E51}"/>
              </a:ext>
            </a:extLst>
          </p:cNvPr>
          <p:cNvSpPr txBox="1"/>
          <p:nvPr/>
        </p:nvSpPr>
        <p:spPr>
          <a:xfrm>
            <a:off x="675849" y="5873654"/>
            <a:ext cx="143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i="1">
                <a:solidFill>
                  <a:schemeClr val="accent2"/>
                </a:solidFill>
              </a:rPr>
              <a:t>Ztráta v mil. Kč (2023):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365D1C1-5607-EEDB-6F2C-6A867D536E63}"/>
              </a:ext>
            </a:extLst>
          </p:cNvPr>
          <p:cNvSpPr txBox="1"/>
          <p:nvPr/>
        </p:nvSpPr>
        <p:spPr>
          <a:xfrm>
            <a:off x="7409398" y="4651238"/>
            <a:ext cx="715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>
                <a:solidFill>
                  <a:schemeClr val="accent2"/>
                </a:solidFill>
              </a:rPr>
              <a:t>BEN</a:t>
            </a:r>
          </a:p>
        </p:txBody>
      </p:sp>
    </p:spTree>
    <p:extLst>
      <p:ext uri="{BB962C8B-B14F-4D97-AF65-F5344CB8AC3E}">
        <p14:creationId xmlns:p14="http://schemas.microsoft.com/office/powerpoint/2010/main" val="1175595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EC88ED-830F-4DD0-B560-409DCD8EB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PRAVIDLA PRO TRIMOVÁNÍ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D2A2668-055A-424D-886B-ECF6415570D6}"/>
              </a:ext>
            </a:extLst>
          </p:cNvPr>
          <p:cNvSpPr/>
          <p:nvPr/>
        </p:nvSpPr>
        <p:spPr>
          <a:xfrm>
            <a:off x="7339344" y="374585"/>
            <a:ext cx="16021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>
                <a:solidFill>
                  <a:schemeClr val="accent2"/>
                </a:solidFill>
              </a:rPr>
              <a:t>Olomouc</a:t>
            </a:r>
          </a:p>
          <a:p>
            <a:pPr algn="ctr"/>
            <a:r>
              <a:rPr lang="cs-CZ" sz="2800">
                <a:solidFill>
                  <a:schemeClr val="accent2"/>
                </a:solidFill>
                <a:latin typeface="+mn-lt"/>
              </a:rPr>
              <a:t>2023</a:t>
            </a:r>
            <a:endParaRPr lang="cs-CZ" sz="20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" name="Zástupný objekt pre číslo snímky 2">
            <a:extLst>
              <a:ext uri="{FF2B5EF4-FFF2-40B4-BE49-F238E27FC236}">
                <a16:creationId xmlns:a16="http://schemas.microsoft.com/office/drawing/2014/main" id="{DC67B5E9-16A0-D949-3C3F-423D0DDF8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3998" y="6356350"/>
            <a:ext cx="1008000" cy="360000"/>
          </a:xfrm>
        </p:spPr>
        <p:txBody>
          <a:bodyPr/>
          <a:lstStyle/>
          <a:p>
            <a:fld id="{EEBEA055-6D72-44B7-95E3-4FDC8C920705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138927E4-683C-A865-7729-ECD456D30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067128" cy="4834682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20000"/>
              </a:lnSpc>
              <a:buFont typeface="+mj-lt"/>
              <a:buAutoNum type="arabicPeriod"/>
            </a:pPr>
            <a:r>
              <a:rPr lang="cs-CZ" sz="2400"/>
              <a:t>Případy s </a:t>
            </a:r>
            <a:r>
              <a:rPr lang="cs-CZ" sz="2400" b="1"/>
              <a:t>extrémně dlouhou hospitalizací</a:t>
            </a:r>
            <a:r>
              <a:rPr lang="cs-CZ" sz="2400"/>
              <a:t>: </a:t>
            </a:r>
            <a:r>
              <a:rPr lang="cs-CZ" sz="2000"/>
              <a:t>Délka hospitalizace případu &gt; 2násobek hodnoty horního časového trimpointu u DRG skupiny, kam je případ řazen (hodnota </a:t>
            </a:r>
            <a:r>
              <a:rPr lang="cs-CZ" sz="2000" err="1"/>
              <a:t>HTP_los</a:t>
            </a:r>
            <a:r>
              <a:rPr lang="cs-CZ" sz="2000"/>
              <a:t> z číselníku RV pro rok 2023)</a:t>
            </a:r>
          </a:p>
          <a:p>
            <a:pPr lvl="0">
              <a:lnSpc>
                <a:spcPct val="120000"/>
              </a:lnSpc>
              <a:buFont typeface="+mj-lt"/>
              <a:buAutoNum type="arabicPeriod"/>
            </a:pPr>
            <a:endParaRPr lang="cs-CZ" sz="2400" b="1"/>
          </a:p>
          <a:p>
            <a:pPr lvl="0">
              <a:lnSpc>
                <a:spcPct val="120000"/>
              </a:lnSpc>
              <a:buFont typeface="+mj-lt"/>
              <a:buAutoNum type="arabicPeriod"/>
            </a:pPr>
            <a:r>
              <a:rPr lang="cs-CZ" sz="2400" b="1"/>
              <a:t>Materiálové náklady (po standardizaci) jsou extrémně vysoké</a:t>
            </a:r>
            <a:r>
              <a:rPr lang="cs-CZ" sz="2400"/>
              <a:t>: </a:t>
            </a:r>
            <a:r>
              <a:rPr lang="cs-CZ" sz="2000"/>
              <a:t>Materiálové náklady (</a:t>
            </a:r>
            <a:r>
              <a:rPr lang="cs-CZ" sz="2000" i="1"/>
              <a:t>tedy ZUP = ZUM+ZULP) </a:t>
            </a:r>
            <a:r>
              <a:rPr lang="cs-CZ" sz="2000"/>
              <a:t>&gt; 3násobek hodnoty horního materiálového trimpointu (</a:t>
            </a:r>
            <a:r>
              <a:rPr lang="cs-CZ" sz="2000" err="1"/>
              <a:t>HTP_mat</a:t>
            </a:r>
            <a:r>
              <a:rPr lang="cs-CZ" sz="2000"/>
              <a:t>) pro rok 2023</a:t>
            </a:r>
            <a:br>
              <a:rPr lang="cs-CZ" sz="2000"/>
            </a:br>
            <a:r>
              <a:rPr lang="cs-CZ" sz="2000" b="1" u="sng"/>
              <a:t>a zároveň</a:t>
            </a:r>
            <a:r>
              <a:rPr lang="cs-CZ" sz="2000"/>
              <a:t> Materiálové náklady &gt; 100 000 Kč</a:t>
            </a:r>
          </a:p>
          <a:p>
            <a:pPr lvl="0">
              <a:lnSpc>
                <a:spcPct val="120000"/>
              </a:lnSpc>
              <a:buFont typeface="+mj-lt"/>
              <a:buAutoNum type="arabicPeriod"/>
            </a:pPr>
            <a:endParaRPr lang="cs-CZ" sz="2400"/>
          </a:p>
          <a:p>
            <a:pPr lvl="0">
              <a:lnSpc>
                <a:spcPct val="120000"/>
              </a:lnSpc>
              <a:buFont typeface="+mj-lt"/>
              <a:buAutoNum type="arabicPeriod"/>
            </a:pPr>
            <a:r>
              <a:rPr lang="cs-CZ" sz="2400" b="1"/>
              <a:t>Náklady </a:t>
            </a:r>
            <a:r>
              <a:rPr lang="cs-CZ" sz="2400"/>
              <a:t>případu</a:t>
            </a:r>
            <a:r>
              <a:rPr lang="cs-CZ" sz="2400" b="1"/>
              <a:t> na výkony + ošetřovací dny jsou nulové</a:t>
            </a:r>
          </a:p>
          <a:p>
            <a:pPr lvl="0">
              <a:lnSpc>
                <a:spcPct val="120000"/>
              </a:lnSpc>
              <a:buFont typeface="+mj-lt"/>
              <a:buAutoNum type="arabicPeriod"/>
            </a:pPr>
            <a:endParaRPr lang="cs-CZ" sz="2400"/>
          </a:p>
          <a:p>
            <a:pPr lvl="0">
              <a:lnSpc>
                <a:spcPct val="120000"/>
              </a:lnSpc>
              <a:buFont typeface="+mj-lt"/>
              <a:buAutoNum type="arabicPeriod"/>
            </a:pPr>
            <a:r>
              <a:rPr lang="cs-CZ" sz="2400" b="1"/>
              <a:t>Případy s VDG Covid:</a:t>
            </a:r>
            <a:r>
              <a:rPr lang="cs-CZ" sz="2400"/>
              <a:t> </a:t>
            </a:r>
            <a:r>
              <a:rPr lang="cs-CZ" sz="2100"/>
              <a:t>Vykázána VDG s kódem U07.1 - COVID-19, virus laboratorně prokázán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6642BCAC-B3F9-3890-3B4C-8A55C808B638}"/>
              </a:ext>
            </a:extLst>
          </p:cNvPr>
          <p:cNvSpPr txBox="1">
            <a:spLocks/>
          </p:cNvSpPr>
          <p:nvPr/>
        </p:nvSpPr>
        <p:spPr>
          <a:xfrm>
            <a:off x="7626417" y="1366792"/>
            <a:ext cx="1043645" cy="50576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0000" indent="-27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64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Trebuchet MS" panose="020B060302020202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5225" indent="-230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28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28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cs-CZ" sz="1800">
              <a:solidFill>
                <a:schemeClr val="accent2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cs-CZ" sz="1800">
                <a:solidFill>
                  <a:schemeClr val="accent2"/>
                </a:solidFill>
              </a:rPr>
              <a:t>475</a:t>
            </a:r>
            <a:br>
              <a:rPr lang="cs-CZ" sz="1800">
                <a:solidFill>
                  <a:schemeClr val="accent2"/>
                </a:solidFill>
              </a:rPr>
            </a:br>
            <a:r>
              <a:rPr lang="cs-CZ" sz="1800">
                <a:solidFill>
                  <a:schemeClr val="accent2"/>
                </a:solidFill>
              </a:rPr>
              <a:t>případů</a:t>
            </a:r>
          </a:p>
          <a:p>
            <a:pPr marL="0" indent="0" algn="ctr">
              <a:lnSpc>
                <a:spcPct val="100000"/>
              </a:lnSpc>
              <a:buNone/>
            </a:pPr>
            <a:endParaRPr lang="cs-CZ" sz="2400">
              <a:solidFill>
                <a:schemeClr val="accent2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cs-CZ" sz="1800">
              <a:solidFill>
                <a:schemeClr val="accent2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cs-CZ" sz="1800">
                <a:solidFill>
                  <a:schemeClr val="accent2"/>
                </a:solidFill>
              </a:rPr>
              <a:t>151 případů</a:t>
            </a:r>
          </a:p>
          <a:p>
            <a:pPr marL="0" indent="0" algn="ctr">
              <a:lnSpc>
                <a:spcPct val="100000"/>
              </a:lnSpc>
              <a:buNone/>
            </a:pPr>
            <a:endParaRPr lang="cs-CZ" sz="1800">
              <a:solidFill>
                <a:schemeClr val="accent2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cs-CZ" sz="600">
              <a:solidFill>
                <a:schemeClr val="accent2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cs-CZ" sz="1800">
                <a:solidFill>
                  <a:schemeClr val="accent2"/>
                </a:solidFill>
              </a:rPr>
              <a:t>317  případů</a:t>
            </a:r>
          </a:p>
          <a:p>
            <a:pPr marL="0" indent="0" algn="ctr">
              <a:lnSpc>
                <a:spcPct val="100000"/>
              </a:lnSpc>
              <a:buNone/>
            </a:pPr>
            <a:endParaRPr lang="cs-CZ" sz="1100">
              <a:solidFill>
                <a:schemeClr val="accent2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cs-CZ" sz="1800">
                <a:solidFill>
                  <a:schemeClr val="accent2"/>
                </a:solidFill>
              </a:rPr>
              <a:t>467 případů</a:t>
            </a:r>
          </a:p>
        </p:txBody>
      </p:sp>
    </p:spTree>
    <p:extLst>
      <p:ext uri="{BB962C8B-B14F-4D97-AF65-F5344CB8AC3E}">
        <p14:creationId xmlns:p14="http://schemas.microsoft.com/office/powerpoint/2010/main" val="138471692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2BD9DE2-66CF-44AD-78F9-9B8E2FABC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54" y="1640138"/>
            <a:ext cx="5859624" cy="322920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135651C-9833-30EF-3904-8B929CAED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Případy nemocnice v MDC 88+99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EF2C78F-9833-15C9-ECD3-A7AE659C2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A055-6D72-44B7-95E3-4FDC8C920705}" type="slidenum">
              <a:rPr lang="cs-CZ" smtClean="0"/>
              <a:pPr/>
              <a:t>80</a:t>
            </a:fld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046120B-EE82-9A28-1F40-DB61D9B59101}"/>
              </a:ext>
            </a:extLst>
          </p:cNvPr>
          <p:cNvSpPr txBox="1"/>
          <p:nvPr/>
        </p:nvSpPr>
        <p:spPr>
          <a:xfrm>
            <a:off x="6925400" y="4212781"/>
            <a:ext cx="1557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Obvykle věk vyšší než 0</a:t>
            </a:r>
            <a:endParaRPr lang="cs-CZ" i="1"/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2C684B38-5763-FEE9-3D32-6F9D277C6AA7}"/>
              </a:ext>
            </a:extLst>
          </p:cNvPr>
          <p:cNvCxnSpPr>
            <a:cxnSpLocks/>
            <a:stCxn id="4" idx="1"/>
            <a:endCxn id="9" idx="6"/>
          </p:cNvCxnSpPr>
          <p:nvPr/>
        </p:nvCxnSpPr>
        <p:spPr>
          <a:xfrm flipH="1">
            <a:off x="5993395" y="4535947"/>
            <a:ext cx="932005" cy="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ál 8">
            <a:extLst>
              <a:ext uri="{FF2B5EF4-FFF2-40B4-BE49-F238E27FC236}">
                <a16:creationId xmlns:a16="http://schemas.microsoft.com/office/drawing/2014/main" id="{EC596F90-2EE2-D287-3742-35D6148D11FF}"/>
              </a:ext>
            </a:extLst>
          </p:cNvPr>
          <p:cNvSpPr/>
          <p:nvPr/>
        </p:nvSpPr>
        <p:spPr>
          <a:xfrm>
            <a:off x="5667470" y="4431380"/>
            <a:ext cx="325925" cy="20913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F0D625E-F358-B121-0E7D-60FD413446F2}"/>
              </a:ext>
            </a:extLst>
          </p:cNvPr>
          <p:cNvSpPr txBox="1"/>
          <p:nvPr/>
        </p:nvSpPr>
        <p:spPr>
          <a:xfrm>
            <a:off x="432000" y="5272902"/>
            <a:ext cx="5827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Např. výkon </a:t>
            </a:r>
            <a:r>
              <a:rPr lang="cs-CZ" i="1"/>
              <a:t>76559 — Transuretrální resekce tumoru močového měchýře nad 2 cm nebo mnohočetného </a:t>
            </a:r>
            <a:r>
              <a:rPr lang="cs-CZ"/>
              <a:t>u pacientů s HDG </a:t>
            </a:r>
            <a:r>
              <a:rPr lang="cs-CZ" i="1"/>
              <a:t>R31 - Neurčená hematurie</a:t>
            </a:r>
          </a:p>
        </p:txBody>
      </p: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2EBAE4D9-46C0-32AB-017E-68512E57CDAD}"/>
              </a:ext>
            </a:extLst>
          </p:cNvPr>
          <p:cNvCxnSpPr>
            <a:cxnSpLocks/>
            <a:stCxn id="15" idx="0"/>
            <a:endCxn id="24" idx="3"/>
          </p:cNvCxnSpPr>
          <p:nvPr/>
        </p:nvCxnSpPr>
        <p:spPr>
          <a:xfrm flipV="1">
            <a:off x="3345708" y="3535533"/>
            <a:ext cx="2369493" cy="1737369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ál 23">
            <a:extLst>
              <a:ext uri="{FF2B5EF4-FFF2-40B4-BE49-F238E27FC236}">
                <a16:creationId xmlns:a16="http://schemas.microsoft.com/office/drawing/2014/main" id="{36E5BE01-BDB0-92C3-B36A-7DB5033F873B}"/>
              </a:ext>
            </a:extLst>
          </p:cNvPr>
          <p:cNvSpPr/>
          <p:nvPr/>
        </p:nvSpPr>
        <p:spPr>
          <a:xfrm>
            <a:off x="5667470" y="3357025"/>
            <a:ext cx="325925" cy="20913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721613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08E224A2-C501-5B68-A31B-9AA231B8D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44" y="2437109"/>
            <a:ext cx="7891353" cy="394567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419A6EA-259E-1406-D68A-2027FDF9F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Podíl případů klasifikovaných do DRG bází s nejnižší prioritou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D90F03C-9760-735C-8EE3-E6EEA6496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18" y="1403363"/>
            <a:ext cx="8528364" cy="1584282"/>
          </a:xfrm>
        </p:spPr>
        <p:txBody>
          <a:bodyPr>
            <a:normAutofit/>
          </a:bodyPr>
          <a:lstStyle/>
          <a:p>
            <a:r>
              <a:rPr lang="cs-CZ" sz="1800"/>
              <a:t>Případy, které se na základě HDG zařadí do MDC, ale už ne do žádné konkrétní DRG báze, skončí v DRG bázi </a:t>
            </a:r>
            <a:r>
              <a:rPr lang="cs-CZ" sz="1800" b="1"/>
              <a:t>s nejnižší prioritou </a:t>
            </a:r>
            <a:r>
              <a:rPr lang="cs-CZ" sz="1800"/>
              <a:t>(a obvykle i </a:t>
            </a:r>
            <a:r>
              <a:rPr lang="cs-CZ" sz="1800" b="1"/>
              <a:t>nejnižší RV</a:t>
            </a:r>
            <a:r>
              <a:rPr lang="cs-CZ" sz="1800"/>
              <a:t>) - snahou by mělo být aspoň část těchto případů zařadit do konkrétnější báze</a:t>
            </a:r>
          </a:p>
        </p:txBody>
      </p:sp>
      <p:sp>
        <p:nvSpPr>
          <p:cNvPr id="9" name="Obdélník: se zakulacenými rohy 12">
            <a:extLst>
              <a:ext uri="{FF2B5EF4-FFF2-40B4-BE49-F238E27FC236}">
                <a16:creationId xmlns:a16="http://schemas.microsoft.com/office/drawing/2014/main" id="{B16A9175-C60E-A601-9CEF-7AB2875141D0}"/>
              </a:ext>
            </a:extLst>
          </p:cNvPr>
          <p:cNvSpPr/>
          <p:nvPr/>
        </p:nvSpPr>
        <p:spPr>
          <a:xfrm>
            <a:off x="694903" y="3260686"/>
            <a:ext cx="7900497" cy="206902"/>
          </a:xfrm>
          <a:prstGeom prst="roundRect">
            <a:avLst>
              <a:gd name="adj" fmla="val 8192"/>
            </a:avLst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DA9CFA20-8A1D-EDAF-2DF8-35CCE05DC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3998" y="6356350"/>
            <a:ext cx="1008000" cy="360000"/>
          </a:xfrm>
        </p:spPr>
        <p:txBody>
          <a:bodyPr/>
          <a:lstStyle/>
          <a:p>
            <a:fld id="{EEBEA055-6D72-44B7-95E3-4FDC8C920705}" type="slidenum">
              <a:rPr lang="cs-CZ" smtClean="0"/>
              <a:pPr/>
              <a:t>81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51041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8DD7E-236B-F00A-ED0C-78A3FFB9B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ázek 22">
            <a:extLst>
              <a:ext uri="{FF2B5EF4-FFF2-40B4-BE49-F238E27FC236}">
                <a16:creationId xmlns:a16="http://schemas.microsoft.com/office/drawing/2014/main" id="{B8E222AE-C8BA-BBF1-CB88-133C16512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69" y="2192991"/>
            <a:ext cx="8698267" cy="4035996"/>
          </a:xfrm>
          <a:prstGeom prst="rect">
            <a:avLst/>
          </a:prstGeom>
        </p:spPr>
      </p:pic>
      <p:sp>
        <p:nvSpPr>
          <p:cNvPr id="3" name="Nadpis 3">
            <a:extLst>
              <a:ext uri="{FF2B5EF4-FFF2-40B4-BE49-F238E27FC236}">
                <a16:creationId xmlns:a16="http://schemas.microsoft.com/office/drawing/2014/main" id="{6AF4D47D-C544-2C2B-8098-C3B1A55666BB}"/>
              </a:ext>
            </a:extLst>
          </p:cNvPr>
          <p:cNvSpPr txBox="1">
            <a:spLocks/>
          </p:cNvSpPr>
          <p:nvPr/>
        </p:nvSpPr>
        <p:spPr>
          <a:xfrm>
            <a:off x="432000" y="225549"/>
            <a:ext cx="8280000" cy="923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Nálezy související s vykazováním a kódováním</a:t>
            </a:r>
            <a:endParaRPr lang="cs-CZ">
              <a:solidFill>
                <a:schemeClr val="accent2"/>
              </a:solidFill>
            </a:endParaRP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C8CC2E87-F14E-AB0A-9377-B8320BE46479}"/>
              </a:ext>
            </a:extLst>
          </p:cNvPr>
          <p:cNvSpPr/>
          <p:nvPr/>
        </p:nvSpPr>
        <p:spPr>
          <a:xfrm>
            <a:off x="6801138" y="3105338"/>
            <a:ext cx="1999262" cy="3125035"/>
          </a:xfrm>
          <a:prstGeom prst="roundRect">
            <a:avLst>
              <a:gd name="adj" fmla="val 8192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10">
            <a:extLst>
              <a:ext uri="{FF2B5EF4-FFF2-40B4-BE49-F238E27FC236}">
                <a16:creationId xmlns:a16="http://schemas.microsoft.com/office/drawing/2014/main" id="{7D506493-AAD5-5A9E-094A-C818A96FE6CD}"/>
              </a:ext>
            </a:extLst>
          </p:cNvPr>
          <p:cNvSpPr txBox="1"/>
          <p:nvPr/>
        </p:nvSpPr>
        <p:spPr>
          <a:xfrm>
            <a:off x="281994" y="1416570"/>
            <a:ext cx="1216068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cs-CZ">
                <a:solidFill>
                  <a:schemeClr val="bg1"/>
                </a:solidFill>
              </a:rPr>
              <a:t>Kódování VDG?</a:t>
            </a:r>
          </a:p>
        </p:txBody>
      </p:sp>
      <p:sp>
        <p:nvSpPr>
          <p:cNvPr id="8" name="TextovéPole 11">
            <a:extLst>
              <a:ext uri="{FF2B5EF4-FFF2-40B4-BE49-F238E27FC236}">
                <a16:creationId xmlns:a16="http://schemas.microsoft.com/office/drawing/2014/main" id="{E114880B-F52F-A1B0-08AA-1D34459677A7}"/>
              </a:ext>
            </a:extLst>
          </p:cNvPr>
          <p:cNvSpPr txBox="1"/>
          <p:nvPr/>
        </p:nvSpPr>
        <p:spPr>
          <a:xfrm>
            <a:off x="1498061" y="1407943"/>
            <a:ext cx="233155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/>
              <a:t>Nižší podíl případů s vyšším CC v MDC </a:t>
            </a:r>
            <a:r>
              <a:rPr lang="cs-CZ">
                <a:solidFill>
                  <a:schemeClr val="accent2"/>
                </a:solidFill>
              </a:rPr>
              <a:t>01</a:t>
            </a:r>
          </a:p>
        </p:txBody>
      </p:sp>
      <p:sp>
        <p:nvSpPr>
          <p:cNvPr id="9" name="TextovéPole 3">
            <a:extLst>
              <a:ext uri="{FF2B5EF4-FFF2-40B4-BE49-F238E27FC236}">
                <a16:creationId xmlns:a16="http://schemas.microsoft.com/office/drawing/2014/main" id="{5E535770-5739-CF0A-E51D-CCAC2B00F19D}"/>
              </a:ext>
            </a:extLst>
          </p:cNvPr>
          <p:cNvSpPr txBox="1"/>
          <p:nvPr/>
        </p:nvSpPr>
        <p:spPr>
          <a:xfrm>
            <a:off x="7079175" y="1649632"/>
            <a:ext cx="17232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>
                <a:solidFill>
                  <a:schemeClr val="accent3"/>
                </a:solidFill>
              </a:rPr>
              <a:t>Paušální úhrada</a:t>
            </a:r>
          </a:p>
        </p:txBody>
      </p:sp>
      <p:cxnSp>
        <p:nvCxnSpPr>
          <p:cNvPr id="11" name="Přímá spojnice 12">
            <a:extLst>
              <a:ext uri="{FF2B5EF4-FFF2-40B4-BE49-F238E27FC236}">
                <a16:creationId xmlns:a16="http://schemas.microsoft.com/office/drawing/2014/main" id="{2D5499B3-A993-C933-C537-4F4990500087}"/>
              </a:ext>
            </a:extLst>
          </p:cNvPr>
          <p:cNvCxnSpPr>
            <a:cxnSpLocks/>
          </p:cNvCxnSpPr>
          <p:nvPr/>
        </p:nvCxnSpPr>
        <p:spPr>
          <a:xfrm>
            <a:off x="7079175" y="1703392"/>
            <a:ext cx="0" cy="21226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3">
            <a:extLst>
              <a:ext uri="{FF2B5EF4-FFF2-40B4-BE49-F238E27FC236}">
                <a16:creationId xmlns:a16="http://schemas.microsoft.com/office/drawing/2014/main" id="{DF2844EF-286F-B2E5-1CE0-76BA34DD22AC}"/>
              </a:ext>
            </a:extLst>
          </p:cNvPr>
          <p:cNvSpPr txBox="1"/>
          <p:nvPr/>
        </p:nvSpPr>
        <p:spPr>
          <a:xfrm>
            <a:off x="7079175" y="1383612"/>
            <a:ext cx="17232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err="1">
                <a:solidFill>
                  <a:schemeClr val="accent1"/>
                </a:solidFill>
              </a:rPr>
              <a:t>Bezlimitní</a:t>
            </a:r>
            <a:r>
              <a:rPr lang="cs-CZ" sz="1500">
                <a:solidFill>
                  <a:schemeClr val="accent1"/>
                </a:solidFill>
              </a:rPr>
              <a:t> úhrada</a:t>
            </a:r>
          </a:p>
        </p:txBody>
      </p:sp>
      <p:cxnSp>
        <p:nvCxnSpPr>
          <p:cNvPr id="14" name="Přímá spojnice 12">
            <a:extLst>
              <a:ext uri="{FF2B5EF4-FFF2-40B4-BE49-F238E27FC236}">
                <a16:creationId xmlns:a16="http://schemas.microsoft.com/office/drawing/2014/main" id="{3BA5B048-E7E3-DE1E-A6E6-ED489A6B68DF}"/>
              </a:ext>
            </a:extLst>
          </p:cNvPr>
          <p:cNvCxnSpPr>
            <a:cxnSpLocks/>
          </p:cNvCxnSpPr>
          <p:nvPr/>
        </p:nvCxnSpPr>
        <p:spPr>
          <a:xfrm>
            <a:off x="7079175" y="1437372"/>
            <a:ext cx="0" cy="21226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12">
            <a:extLst>
              <a:ext uri="{FF2B5EF4-FFF2-40B4-BE49-F238E27FC236}">
                <a16:creationId xmlns:a16="http://schemas.microsoft.com/office/drawing/2014/main" id="{4134016F-A4FF-E139-119F-8501D85C121A}"/>
              </a:ext>
            </a:extLst>
          </p:cNvPr>
          <p:cNvCxnSpPr>
            <a:cxnSpLocks/>
          </p:cNvCxnSpPr>
          <p:nvPr/>
        </p:nvCxnSpPr>
        <p:spPr>
          <a:xfrm>
            <a:off x="77967" y="3510118"/>
            <a:ext cx="0" cy="270630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číslo snímku 2">
            <a:extLst>
              <a:ext uri="{FF2B5EF4-FFF2-40B4-BE49-F238E27FC236}">
                <a16:creationId xmlns:a16="http://schemas.microsoft.com/office/drawing/2014/main" id="{06D82A87-C0CD-682C-B77D-6970F1D73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3998" y="6356350"/>
            <a:ext cx="1008000" cy="360000"/>
          </a:xfrm>
        </p:spPr>
        <p:txBody>
          <a:bodyPr/>
          <a:lstStyle/>
          <a:p>
            <a:fld id="{EEBEA055-6D72-44B7-95E3-4FDC8C920705}" type="slidenum">
              <a:rPr lang="cs-CZ" smtClean="0"/>
              <a:pPr/>
              <a:t>82</a:t>
            </a:fld>
            <a:endParaRPr lang="cs-CZ"/>
          </a:p>
        </p:txBody>
      </p:sp>
      <p:cxnSp>
        <p:nvCxnSpPr>
          <p:cNvPr id="19" name="Přímá spojnice 12">
            <a:extLst>
              <a:ext uri="{FF2B5EF4-FFF2-40B4-BE49-F238E27FC236}">
                <a16:creationId xmlns:a16="http://schemas.microsoft.com/office/drawing/2014/main" id="{E5E129C6-0C7A-D520-51A4-4508B8732A2C}"/>
              </a:ext>
            </a:extLst>
          </p:cNvPr>
          <p:cNvCxnSpPr>
            <a:cxnSpLocks/>
          </p:cNvCxnSpPr>
          <p:nvPr/>
        </p:nvCxnSpPr>
        <p:spPr>
          <a:xfrm>
            <a:off x="77967" y="3069114"/>
            <a:ext cx="0" cy="104960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677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8AF1A-D713-FD8B-BD55-8E3AFF318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1062BC6-2EEE-0F7C-B50B-6F596D76E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70" y="2144247"/>
            <a:ext cx="8689217" cy="4217361"/>
          </a:xfrm>
          <a:prstGeom prst="rect">
            <a:avLst/>
          </a:prstGeom>
        </p:spPr>
      </p:pic>
      <p:sp>
        <p:nvSpPr>
          <p:cNvPr id="3" name="Nadpis 3">
            <a:extLst>
              <a:ext uri="{FF2B5EF4-FFF2-40B4-BE49-F238E27FC236}">
                <a16:creationId xmlns:a16="http://schemas.microsoft.com/office/drawing/2014/main" id="{3958E96E-6C21-394F-F2FC-649943DEAC12}"/>
              </a:ext>
            </a:extLst>
          </p:cNvPr>
          <p:cNvSpPr txBox="1">
            <a:spLocks/>
          </p:cNvSpPr>
          <p:nvPr/>
        </p:nvSpPr>
        <p:spPr>
          <a:xfrm>
            <a:off x="432000" y="225549"/>
            <a:ext cx="8280000" cy="923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Nálezy související s vykazováním a kódováním</a:t>
            </a:r>
            <a:endParaRPr lang="cs-CZ">
              <a:solidFill>
                <a:schemeClr val="accent2"/>
              </a:solidFill>
            </a:endParaRP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D9883000-A46D-FF01-9C74-FC50B371414E}"/>
              </a:ext>
            </a:extLst>
          </p:cNvPr>
          <p:cNvSpPr/>
          <p:nvPr/>
        </p:nvSpPr>
        <p:spPr>
          <a:xfrm>
            <a:off x="6699564" y="3078178"/>
            <a:ext cx="2102823" cy="3269119"/>
          </a:xfrm>
          <a:prstGeom prst="roundRect">
            <a:avLst>
              <a:gd name="adj" fmla="val 8192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10">
            <a:extLst>
              <a:ext uri="{FF2B5EF4-FFF2-40B4-BE49-F238E27FC236}">
                <a16:creationId xmlns:a16="http://schemas.microsoft.com/office/drawing/2014/main" id="{215BB76C-BFA4-5544-3411-F50F22193D7F}"/>
              </a:ext>
            </a:extLst>
          </p:cNvPr>
          <p:cNvSpPr txBox="1"/>
          <p:nvPr/>
        </p:nvSpPr>
        <p:spPr>
          <a:xfrm>
            <a:off x="281994" y="1416571"/>
            <a:ext cx="1216068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cs-CZ">
                <a:solidFill>
                  <a:schemeClr val="bg1"/>
                </a:solidFill>
              </a:rPr>
              <a:t>Kódování VDG?</a:t>
            </a:r>
          </a:p>
        </p:txBody>
      </p:sp>
      <p:sp>
        <p:nvSpPr>
          <p:cNvPr id="8" name="TextovéPole 11">
            <a:extLst>
              <a:ext uri="{FF2B5EF4-FFF2-40B4-BE49-F238E27FC236}">
                <a16:creationId xmlns:a16="http://schemas.microsoft.com/office/drawing/2014/main" id="{7824B88A-D5B4-B42E-F46D-B843FDBB2F58}"/>
              </a:ext>
            </a:extLst>
          </p:cNvPr>
          <p:cNvSpPr txBox="1"/>
          <p:nvPr/>
        </p:nvSpPr>
        <p:spPr>
          <a:xfrm>
            <a:off x="1498060" y="1407944"/>
            <a:ext cx="3073939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/>
              <a:t>Nižší podíl případů s vyšším CC v MDC </a:t>
            </a:r>
            <a:r>
              <a:rPr lang="cs-CZ">
                <a:solidFill>
                  <a:schemeClr val="accent2"/>
                </a:solidFill>
              </a:rPr>
              <a:t>01</a:t>
            </a:r>
            <a:r>
              <a:rPr lang="cs-CZ"/>
              <a:t>, </a:t>
            </a:r>
            <a:r>
              <a:rPr lang="cs-CZ">
                <a:solidFill>
                  <a:schemeClr val="accent2"/>
                </a:solidFill>
              </a:rPr>
              <a:t>03</a:t>
            </a:r>
            <a:r>
              <a:rPr lang="cs-CZ"/>
              <a:t> a </a:t>
            </a:r>
            <a:r>
              <a:rPr lang="cs-CZ">
                <a:solidFill>
                  <a:schemeClr val="accent2"/>
                </a:solidFill>
              </a:rPr>
              <a:t>05</a:t>
            </a:r>
          </a:p>
        </p:txBody>
      </p:sp>
      <p:sp>
        <p:nvSpPr>
          <p:cNvPr id="9" name="TextovéPole 3">
            <a:extLst>
              <a:ext uri="{FF2B5EF4-FFF2-40B4-BE49-F238E27FC236}">
                <a16:creationId xmlns:a16="http://schemas.microsoft.com/office/drawing/2014/main" id="{1F632051-00F1-F1F1-B382-8C82AFD869B6}"/>
              </a:ext>
            </a:extLst>
          </p:cNvPr>
          <p:cNvSpPr txBox="1"/>
          <p:nvPr/>
        </p:nvSpPr>
        <p:spPr>
          <a:xfrm>
            <a:off x="7079175" y="1649632"/>
            <a:ext cx="17232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>
                <a:solidFill>
                  <a:schemeClr val="accent3"/>
                </a:solidFill>
              </a:rPr>
              <a:t>Paušální úhrada</a:t>
            </a:r>
          </a:p>
        </p:txBody>
      </p:sp>
      <p:cxnSp>
        <p:nvCxnSpPr>
          <p:cNvPr id="11" name="Přímá spojnice 12">
            <a:extLst>
              <a:ext uri="{FF2B5EF4-FFF2-40B4-BE49-F238E27FC236}">
                <a16:creationId xmlns:a16="http://schemas.microsoft.com/office/drawing/2014/main" id="{8ABF3420-E6C6-30E4-1940-70E95A5F869E}"/>
              </a:ext>
            </a:extLst>
          </p:cNvPr>
          <p:cNvCxnSpPr>
            <a:cxnSpLocks/>
          </p:cNvCxnSpPr>
          <p:nvPr/>
        </p:nvCxnSpPr>
        <p:spPr>
          <a:xfrm>
            <a:off x="7079175" y="1703392"/>
            <a:ext cx="0" cy="21226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3">
            <a:extLst>
              <a:ext uri="{FF2B5EF4-FFF2-40B4-BE49-F238E27FC236}">
                <a16:creationId xmlns:a16="http://schemas.microsoft.com/office/drawing/2014/main" id="{C69DA2A7-535A-8BFC-BD9B-5FC95A5DEABE}"/>
              </a:ext>
            </a:extLst>
          </p:cNvPr>
          <p:cNvSpPr txBox="1"/>
          <p:nvPr/>
        </p:nvSpPr>
        <p:spPr>
          <a:xfrm>
            <a:off x="7079175" y="1383612"/>
            <a:ext cx="17232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err="1">
                <a:solidFill>
                  <a:schemeClr val="accent1"/>
                </a:solidFill>
              </a:rPr>
              <a:t>Bezlimitní</a:t>
            </a:r>
            <a:r>
              <a:rPr lang="cs-CZ" sz="1500">
                <a:solidFill>
                  <a:schemeClr val="accent1"/>
                </a:solidFill>
              </a:rPr>
              <a:t> úhrada</a:t>
            </a:r>
          </a:p>
        </p:txBody>
      </p:sp>
      <p:cxnSp>
        <p:nvCxnSpPr>
          <p:cNvPr id="14" name="Přímá spojnice 12">
            <a:extLst>
              <a:ext uri="{FF2B5EF4-FFF2-40B4-BE49-F238E27FC236}">
                <a16:creationId xmlns:a16="http://schemas.microsoft.com/office/drawing/2014/main" id="{59D5D4E0-9877-04F9-392D-1063390CC316}"/>
              </a:ext>
            </a:extLst>
          </p:cNvPr>
          <p:cNvCxnSpPr>
            <a:cxnSpLocks/>
          </p:cNvCxnSpPr>
          <p:nvPr/>
        </p:nvCxnSpPr>
        <p:spPr>
          <a:xfrm>
            <a:off x="7079175" y="1437372"/>
            <a:ext cx="0" cy="21226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12">
            <a:extLst>
              <a:ext uri="{FF2B5EF4-FFF2-40B4-BE49-F238E27FC236}">
                <a16:creationId xmlns:a16="http://schemas.microsoft.com/office/drawing/2014/main" id="{8D6C26B8-1DE1-AFFC-7038-47DB9864F9A6}"/>
              </a:ext>
            </a:extLst>
          </p:cNvPr>
          <p:cNvCxnSpPr>
            <a:cxnSpLocks/>
          </p:cNvCxnSpPr>
          <p:nvPr/>
        </p:nvCxnSpPr>
        <p:spPr>
          <a:xfrm>
            <a:off x="77967" y="3060177"/>
            <a:ext cx="0" cy="212141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12">
            <a:extLst>
              <a:ext uri="{FF2B5EF4-FFF2-40B4-BE49-F238E27FC236}">
                <a16:creationId xmlns:a16="http://schemas.microsoft.com/office/drawing/2014/main" id="{F7C6BB1E-A805-9D3F-CB11-B6F0A879266D}"/>
              </a:ext>
            </a:extLst>
          </p:cNvPr>
          <p:cNvCxnSpPr>
            <a:cxnSpLocks/>
          </p:cNvCxnSpPr>
          <p:nvPr/>
        </p:nvCxnSpPr>
        <p:spPr>
          <a:xfrm>
            <a:off x="77967" y="5071065"/>
            <a:ext cx="0" cy="1282718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DC3B57C6-363F-5846-926E-5EE484345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3998" y="6356350"/>
            <a:ext cx="1008000" cy="360000"/>
          </a:xfrm>
        </p:spPr>
        <p:txBody>
          <a:bodyPr/>
          <a:lstStyle/>
          <a:p>
            <a:fld id="{EEBEA055-6D72-44B7-95E3-4FDC8C920705}" type="slidenum">
              <a:rPr lang="cs-CZ" smtClean="0"/>
              <a:pPr/>
              <a:t>83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438057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4711F-EA0B-9702-3738-D8A037F95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3EAE46A-F289-7FAC-6098-6B0683EC9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70" y="2144248"/>
            <a:ext cx="8689216" cy="3969148"/>
          </a:xfrm>
          <a:prstGeom prst="rect">
            <a:avLst/>
          </a:prstGeom>
        </p:spPr>
      </p:pic>
      <p:sp>
        <p:nvSpPr>
          <p:cNvPr id="3" name="Nadpis 3">
            <a:extLst>
              <a:ext uri="{FF2B5EF4-FFF2-40B4-BE49-F238E27FC236}">
                <a16:creationId xmlns:a16="http://schemas.microsoft.com/office/drawing/2014/main" id="{085C3F6C-6282-06AE-2101-9578D0DD861A}"/>
              </a:ext>
            </a:extLst>
          </p:cNvPr>
          <p:cNvSpPr txBox="1">
            <a:spLocks/>
          </p:cNvSpPr>
          <p:nvPr/>
        </p:nvSpPr>
        <p:spPr>
          <a:xfrm>
            <a:off x="432000" y="225549"/>
            <a:ext cx="8280000" cy="923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Nálezy související s vykazováním a kódováním</a:t>
            </a:r>
            <a:endParaRPr lang="cs-CZ">
              <a:solidFill>
                <a:schemeClr val="accent2"/>
              </a:solidFill>
            </a:endParaRP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30F78CA4-94B6-B87C-3217-651F69874A92}"/>
              </a:ext>
            </a:extLst>
          </p:cNvPr>
          <p:cNvSpPr/>
          <p:nvPr/>
        </p:nvSpPr>
        <p:spPr>
          <a:xfrm>
            <a:off x="6781049" y="3078179"/>
            <a:ext cx="2021338" cy="3035218"/>
          </a:xfrm>
          <a:prstGeom prst="roundRect">
            <a:avLst>
              <a:gd name="adj" fmla="val 8192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10">
            <a:extLst>
              <a:ext uri="{FF2B5EF4-FFF2-40B4-BE49-F238E27FC236}">
                <a16:creationId xmlns:a16="http://schemas.microsoft.com/office/drawing/2014/main" id="{16F94AB7-278B-C44B-B1D7-FBDF630083F5}"/>
              </a:ext>
            </a:extLst>
          </p:cNvPr>
          <p:cNvSpPr txBox="1"/>
          <p:nvPr/>
        </p:nvSpPr>
        <p:spPr>
          <a:xfrm>
            <a:off x="281994" y="1416571"/>
            <a:ext cx="1216068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cs-CZ">
                <a:solidFill>
                  <a:schemeClr val="bg1"/>
                </a:solidFill>
              </a:rPr>
              <a:t>Kódování VDG?</a:t>
            </a:r>
          </a:p>
        </p:txBody>
      </p:sp>
      <p:sp>
        <p:nvSpPr>
          <p:cNvPr id="8" name="TextovéPole 11">
            <a:extLst>
              <a:ext uri="{FF2B5EF4-FFF2-40B4-BE49-F238E27FC236}">
                <a16:creationId xmlns:a16="http://schemas.microsoft.com/office/drawing/2014/main" id="{930BAD48-5F0E-ECB3-2284-864E250345D8}"/>
              </a:ext>
            </a:extLst>
          </p:cNvPr>
          <p:cNvSpPr txBox="1"/>
          <p:nvPr/>
        </p:nvSpPr>
        <p:spPr>
          <a:xfrm>
            <a:off x="1498061" y="1407944"/>
            <a:ext cx="2784228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/>
              <a:t>Nižší podíl případů s vyšším CC v MDC </a:t>
            </a:r>
            <a:r>
              <a:rPr lang="cs-CZ">
                <a:solidFill>
                  <a:schemeClr val="accent2"/>
                </a:solidFill>
              </a:rPr>
              <a:t>06</a:t>
            </a:r>
            <a:r>
              <a:rPr lang="cs-CZ"/>
              <a:t> a </a:t>
            </a:r>
            <a:r>
              <a:rPr lang="cs-CZ">
                <a:solidFill>
                  <a:schemeClr val="accent2"/>
                </a:solidFill>
              </a:rPr>
              <a:t>07</a:t>
            </a:r>
          </a:p>
        </p:txBody>
      </p:sp>
      <p:sp>
        <p:nvSpPr>
          <p:cNvPr id="9" name="TextovéPole 3">
            <a:extLst>
              <a:ext uri="{FF2B5EF4-FFF2-40B4-BE49-F238E27FC236}">
                <a16:creationId xmlns:a16="http://schemas.microsoft.com/office/drawing/2014/main" id="{4E1EA8A3-D064-56AD-8C32-6F3CC3BCB631}"/>
              </a:ext>
            </a:extLst>
          </p:cNvPr>
          <p:cNvSpPr txBox="1"/>
          <p:nvPr/>
        </p:nvSpPr>
        <p:spPr>
          <a:xfrm>
            <a:off x="7079175" y="1649632"/>
            <a:ext cx="17232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>
                <a:solidFill>
                  <a:schemeClr val="accent3"/>
                </a:solidFill>
              </a:rPr>
              <a:t>Paušální úhrada</a:t>
            </a:r>
          </a:p>
        </p:txBody>
      </p:sp>
      <p:cxnSp>
        <p:nvCxnSpPr>
          <p:cNvPr id="11" name="Přímá spojnice 12">
            <a:extLst>
              <a:ext uri="{FF2B5EF4-FFF2-40B4-BE49-F238E27FC236}">
                <a16:creationId xmlns:a16="http://schemas.microsoft.com/office/drawing/2014/main" id="{33269D14-14F5-A0F7-41DF-91C1B3046CEF}"/>
              </a:ext>
            </a:extLst>
          </p:cNvPr>
          <p:cNvCxnSpPr>
            <a:cxnSpLocks/>
          </p:cNvCxnSpPr>
          <p:nvPr/>
        </p:nvCxnSpPr>
        <p:spPr>
          <a:xfrm>
            <a:off x="7079175" y="1703392"/>
            <a:ext cx="0" cy="21226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3">
            <a:extLst>
              <a:ext uri="{FF2B5EF4-FFF2-40B4-BE49-F238E27FC236}">
                <a16:creationId xmlns:a16="http://schemas.microsoft.com/office/drawing/2014/main" id="{9C753D23-06F4-B32F-F25E-F9B5E1027873}"/>
              </a:ext>
            </a:extLst>
          </p:cNvPr>
          <p:cNvSpPr txBox="1"/>
          <p:nvPr/>
        </p:nvSpPr>
        <p:spPr>
          <a:xfrm>
            <a:off x="7079175" y="1383612"/>
            <a:ext cx="17232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err="1">
                <a:solidFill>
                  <a:schemeClr val="accent1"/>
                </a:solidFill>
              </a:rPr>
              <a:t>Bezlimitní</a:t>
            </a:r>
            <a:r>
              <a:rPr lang="cs-CZ" sz="1500">
                <a:solidFill>
                  <a:schemeClr val="accent1"/>
                </a:solidFill>
              </a:rPr>
              <a:t> úhrada</a:t>
            </a:r>
          </a:p>
        </p:txBody>
      </p:sp>
      <p:cxnSp>
        <p:nvCxnSpPr>
          <p:cNvPr id="14" name="Přímá spojnice 12">
            <a:extLst>
              <a:ext uri="{FF2B5EF4-FFF2-40B4-BE49-F238E27FC236}">
                <a16:creationId xmlns:a16="http://schemas.microsoft.com/office/drawing/2014/main" id="{1278DDDB-5BD1-8A13-965F-320AE9865C2C}"/>
              </a:ext>
            </a:extLst>
          </p:cNvPr>
          <p:cNvCxnSpPr>
            <a:cxnSpLocks/>
          </p:cNvCxnSpPr>
          <p:nvPr/>
        </p:nvCxnSpPr>
        <p:spPr>
          <a:xfrm>
            <a:off x="7079175" y="1437372"/>
            <a:ext cx="0" cy="21226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12">
            <a:extLst>
              <a:ext uri="{FF2B5EF4-FFF2-40B4-BE49-F238E27FC236}">
                <a16:creationId xmlns:a16="http://schemas.microsoft.com/office/drawing/2014/main" id="{3BD7CC4E-FAA9-F6F2-751A-C8F39DA27623}"/>
              </a:ext>
            </a:extLst>
          </p:cNvPr>
          <p:cNvCxnSpPr>
            <a:cxnSpLocks/>
          </p:cNvCxnSpPr>
          <p:nvPr/>
        </p:nvCxnSpPr>
        <p:spPr>
          <a:xfrm>
            <a:off x="77967" y="3525480"/>
            <a:ext cx="0" cy="2566907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12">
            <a:extLst>
              <a:ext uri="{FF2B5EF4-FFF2-40B4-BE49-F238E27FC236}">
                <a16:creationId xmlns:a16="http://schemas.microsoft.com/office/drawing/2014/main" id="{1286A217-4E4C-A4DC-BC6F-245F8E676103}"/>
              </a:ext>
            </a:extLst>
          </p:cNvPr>
          <p:cNvCxnSpPr>
            <a:cxnSpLocks/>
          </p:cNvCxnSpPr>
          <p:nvPr/>
        </p:nvCxnSpPr>
        <p:spPr>
          <a:xfrm>
            <a:off x="77967" y="3053007"/>
            <a:ext cx="0" cy="53861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7BC9939A-E178-C57B-0360-06A387E10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3998" y="6356350"/>
            <a:ext cx="1008000" cy="360000"/>
          </a:xfrm>
        </p:spPr>
        <p:txBody>
          <a:bodyPr/>
          <a:lstStyle/>
          <a:p>
            <a:fld id="{EEBEA055-6D72-44B7-95E3-4FDC8C920705}" type="slidenum">
              <a:rPr lang="cs-CZ" smtClean="0"/>
              <a:pPr/>
              <a:t>84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95507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32AE7-16EF-D2FC-4BD5-0FAAE947D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Přímá spojnice 12">
            <a:extLst>
              <a:ext uri="{FF2B5EF4-FFF2-40B4-BE49-F238E27FC236}">
                <a16:creationId xmlns:a16="http://schemas.microsoft.com/office/drawing/2014/main" id="{988312E0-4D39-2DB2-431A-F3D230442C43}"/>
              </a:ext>
            </a:extLst>
          </p:cNvPr>
          <p:cNvCxnSpPr>
            <a:cxnSpLocks/>
          </p:cNvCxnSpPr>
          <p:nvPr/>
        </p:nvCxnSpPr>
        <p:spPr>
          <a:xfrm>
            <a:off x="77967" y="3098243"/>
            <a:ext cx="0" cy="296498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A59A4E66-DF21-62F8-BFE8-7D2E58C55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71" y="2158605"/>
            <a:ext cx="8689213" cy="3915225"/>
          </a:xfrm>
          <a:prstGeom prst="rect">
            <a:avLst/>
          </a:prstGeom>
        </p:spPr>
      </p:pic>
      <p:sp>
        <p:nvSpPr>
          <p:cNvPr id="3" name="Nadpis 3">
            <a:extLst>
              <a:ext uri="{FF2B5EF4-FFF2-40B4-BE49-F238E27FC236}">
                <a16:creationId xmlns:a16="http://schemas.microsoft.com/office/drawing/2014/main" id="{BFFF7C21-0E3D-DC8B-AD7B-2DA6F51B5D1C}"/>
              </a:ext>
            </a:extLst>
          </p:cNvPr>
          <p:cNvSpPr txBox="1">
            <a:spLocks/>
          </p:cNvSpPr>
          <p:nvPr/>
        </p:nvSpPr>
        <p:spPr>
          <a:xfrm>
            <a:off x="432000" y="225549"/>
            <a:ext cx="8280000" cy="923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Nálezy související s vykazováním a kódováním</a:t>
            </a:r>
            <a:endParaRPr lang="cs-CZ">
              <a:solidFill>
                <a:schemeClr val="accent2"/>
              </a:solidFill>
            </a:endParaRP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047EE041-02E2-1A99-F981-F1A6F1CB30A3}"/>
              </a:ext>
            </a:extLst>
          </p:cNvPr>
          <p:cNvSpPr/>
          <p:nvPr/>
        </p:nvSpPr>
        <p:spPr>
          <a:xfrm>
            <a:off x="6717671" y="3078179"/>
            <a:ext cx="2084716" cy="2995651"/>
          </a:xfrm>
          <a:prstGeom prst="roundRect">
            <a:avLst>
              <a:gd name="adj" fmla="val 8192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10">
            <a:extLst>
              <a:ext uri="{FF2B5EF4-FFF2-40B4-BE49-F238E27FC236}">
                <a16:creationId xmlns:a16="http://schemas.microsoft.com/office/drawing/2014/main" id="{701ECBAA-DB8D-94BC-F086-6F06F70D3CF7}"/>
              </a:ext>
            </a:extLst>
          </p:cNvPr>
          <p:cNvSpPr txBox="1"/>
          <p:nvPr/>
        </p:nvSpPr>
        <p:spPr>
          <a:xfrm>
            <a:off x="281994" y="1416571"/>
            <a:ext cx="1216068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cs-CZ">
                <a:solidFill>
                  <a:schemeClr val="bg1"/>
                </a:solidFill>
              </a:rPr>
              <a:t>Kódování VDG?</a:t>
            </a:r>
          </a:p>
        </p:txBody>
      </p:sp>
      <p:sp>
        <p:nvSpPr>
          <p:cNvPr id="8" name="TextovéPole 11">
            <a:extLst>
              <a:ext uri="{FF2B5EF4-FFF2-40B4-BE49-F238E27FC236}">
                <a16:creationId xmlns:a16="http://schemas.microsoft.com/office/drawing/2014/main" id="{FD915001-4033-1C7D-5AD7-D24BB9E4E41A}"/>
              </a:ext>
            </a:extLst>
          </p:cNvPr>
          <p:cNvSpPr txBox="1"/>
          <p:nvPr/>
        </p:nvSpPr>
        <p:spPr>
          <a:xfrm>
            <a:off x="1498061" y="1407944"/>
            <a:ext cx="2784228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/>
              <a:t>Nižší podíl případů s vyšším CC v MDC </a:t>
            </a:r>
            <a:r>
              <a:rPr lang="cs-CZ">
                <a:solidFill>
                  <a:schemeClr val="accent2"/>
                </a:solidFill>
              </a:rPr>
              <a:t>08</a:t>
            </a:r>
            <a:r>
              <a:rPr lang="cs-CZ"/>
              <a:t> a </a:t>
            </a:r>
            <a:r>
              <a:rPr lang="cs-CZ">
                <a:solidFill>
                  <a:schemeClr val="accent2"/>
                </a:solidFill>
              </a:rPr>
              <a:t>09</a:t>
            </a:r>
          </a:p>
        </p:txBody>
      </p:sp>
      <p:sp>
        <p:nvSpPr>
          <p:cNvPr id="9" name="TextovéPole 3">
            <a:extLst>
              <a:ext uri="{FF2B5EF4-FFF2-40B4-BE49-F238E27FC236}">
                <a16:creationId xmlns:a16="http://schemas.microsoft.com/office/drawing/2014/main" id="{3E77276F-478E-D009-98E9-2A5F353B2BD0}"/>
              </a:ext>
            </a:extLst>
          </p:cNvPr>
          <p:cNvSpPr txBox="1"/>
          <p:nvPr/>
        </p:nvSpPr>
        <p:spPr>
          <a:xfrm>
            <a:off x="7079175" y="1649632"/>
            <a:ext cx="17232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>
                <a:solidFill>
                  <a:schemeClr val="accent3"/>
                </a:solidFill>
              </a:rPr>
              <a:t>Paušální úhrada</a:t>
            </a:r>
          </a:p>
        </p:txBody>
      </p:sp>
      <p:cxnSp>
        <p:nvCxnSpPr>
          <p:cNvPr id="11" name="Přímá spojnice 12">
            <a:extLst>
              <a:ext uri="{FF2B5EF4-FFF2-40B4-BE49-F238E27FC236}">
                <a16:creationId xmlns:a16="http://schemas.microsoft.com/office/drawing/2014/main" id="{6E58D393-669B-E8FE-C268-EF30112BA2CF}"/>
              </a:ext>
            </a:extLst>
          </p:cNvPr>
          <p:cNvCxnSpPr>
            <a:cxnSpLocks/>
          </p:cNvCxnSpPr>
          <p:nvPr/>
        </p:nvCxnSpPr>
        <p:spPr>
          <a:xfrm>
            <a:off x="7079175" y="1703392"/>
            <a:ext cx="0" cy="21226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3">
            <a:extLst>
              <a:ext uri="{FF2B5EF4-FFF2-40B4-BE49-F238E27FC236}">
                <a16:creationId xmlns:a16="http://schemas.microsoft.com/office/drawing/2014/main" id="{E40527BA-1D0B-E750-9DA1-D279E2463EF8}"/>
              </a:ext>
            </a:extLst>
          </p:cNvPr>
          <p:cNvSpPr txBox="1"/>
          <p:nvPr/>
        </p:nvSpPr>
        <p:spPr>
          <a:xfrm>
            <a:off x="7079175" y="1383612"/>
            <a:ext cx="17232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err="1">
                <a:solidFill>
                  <a:schemeClr val="accent1"/>
                </a:solidFill>
              </a:rPr>
              <a:t>Bezlimitní</a:t>
            </a:r>
            <a:r>
              <a:rPr lang="cs-CZ" sz="1500">
                <a:solidFill>
                  <a:schemeClr val="accent1"/>
                </a:solidFill>
              </a:rPr>
              <a:t> úhrada</a:t>
            </a:r>
          </a:p>
        </p:txBody>
      </p:sp>
      <p:cxnSp>
        <p:nvCxnSpPr>
          <p:cNvPr id="14" name="Přímá spojnice 12">
            <a:extLst>
              <a:ext uri="{FF2B5EF4-FFF2-40B4-BE49-F238E27FC236}">
                <a16:creationId xmlns:a16="http://schemas.microsoft.com/office/drawing/2014/main" id="{0D12E9A4-A85A-6D7D-B38B-9F7761C9B4CA}"/>
              </a:ext>
            </a:extLst>
          </p:cNvPr>
          <p:cNvCxnSpPr>
            <a:cxnSpLocks/>
          </p:cNvCxnSpPr>
          <p:nvPr/>
        </p:nvCxnSpPr>
        <p:spPr>
          <a:xfrm>
            <a:off x="7079175" y="1437372"/>
            <a:ext cx="0" cy="21226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12">
            <a:extLst>
              <a:ext uri="{FF2B5EF4-FFF2-40B4-BE49-F238E27FC236}">
                <a16:creationId xmlns:a16="http://schemas.microsoft.com/office/drawing/2014/main" id="{7F8EA68D-9922-AAA8-1CC2-05AE47B854E5}"/>
              </a:ext>
            </a:extLst>
          </p:cNvPr>
          <p:cNvCxnSpPr>
            <a:cxnSpLocks/>
          </p:cNvCxnSpPr>
          <p:nvPr/>
        </p:nvCxnSpPr>
        <p:spPr>
          <a:xfrm>
            <a:off x="77967" y="4755607"/>
            <a:ext cx="0" cy="758486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F856578D-5939-1ED5-C8CC-225663087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3998" y="6356350"/>
            <a:ext cx="1008000" cy="360000"/>
          </a:xfrm>
        </p:spPr>
        <p:txBody>
          <a:bodyPr/>
          <a:lstStyle/>
          <a:p>
            <a:fld id="{EEBEA055-6D72-44B7-95E3-4FDC8C920705}" type="slidenum">
              <a:rPr lang="cs-CZ" smtClean="0"/>
              <a:pPr/>
              <a:t>85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348130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BC540-A916-645A-B8D5-06578BAAC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FAA5535-1A36-FDC0-F20A-4143601A3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70" y="2158604"/>
            <a:ext cx="8689211" cy="4148397"/>
          </a:xfrm>
          <a:prstGeom prst="rect">
            <a:avLst/>
          </a:prstGeom>
        </p:spPr>
      </p:pic>
      <p:cxnSp>
        <p:nvCxnSpPr>
          <p:cNvPr id="22" name="Přímá spojnice 12">
            <a:extLst>
              <a:ext uri="{FF2B5EF4-FFF2-40B4-BE49-F238E27FC236}">
                <a16:creationId xmlns:a16="http://schemas.microsoft.com/office/drawing/2014/main" id="{CCD25354-DB22-F7A1-83E2-7CC09F6C5800}"/>
              </a:ext>
            </a:extLst>
          </p:cNvPr>
          <p:cNvCxnSpPr>
            <a:cxnSpLocks/>
          </p:cNvCxnSpPr>
          <p:nvPr/>
        </p:nvCxnSpPr>
        <p:spPr>
          <a:xfrm>
            <a:off x="77967" y="3098243"/>
            <a:ext cx="0" cy="3208758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Nadpis 3">
            <a:extLst>
              <a:ext uri="{FF2B5EF4-FFF2-40B4-BE49-F238E27FC236}">
                <a16:creationId xmlns:a16="http://schemas.microsoft.com/office/drawing/2014/main" id="{D0845C23-18DB-0F1A-BE3B-4C4212ED104E}"/>
              </a:ext>
            </a:extLst>
          </p:cNvPr>
          <p:cNvSpPr txBox="1">
            <a:spLocks/>
          </p:cNvSpPr>
          <p:nvPr/>
        </p:nvSpPr>
        <p:spPr>
          <a:xfrm>
            <a:off x="432000" y="225549"/>
            <a:ext cx="8280000" cy="923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Nálezy související s vykazováním a kódováním</a:t>
            </a:r>
            <a:endParaRPr lang="cs-CZ">
              <a:solidFill>
                <a:schemeClr val="accent2"/>
              </a:solidFill>
            </a:endParaRP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819A3B9A-41A0-E190-FA41-C333D7CD83A8}"/>
              </a:ext>
            </a:extLst>
          </p:cNvPr>
          <p:cNvSpPr/>
          <p:nvPr/>
        </p:nvSpPr>
        <p:spPr>
          <a:xfrm>
            <a:off x="6663350" y="3114391"/>
            <a:ext cx="2139037" cy="3192610"/>
          </a:xfrm>
          <a:prstGeom prst="roundRect">
            <a:avLst>
              <a:gd name="adj" fmla="val 8192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10">
            <a:extLst>
              <a:ext uri="{FF2B5EF4-FFF2-40B4-BE49-F238E27FC236}">
                <a16:creationId xmlns:a16="http://schemas.microsoft.com/office/drawing/2014/main" id="{AB4C5D94-39E6-BB69-6557-2656B24E1ACC}"/>
              </a:ext>
            </a:extLst>
          </p:cNvPr>
          <p:cNvSpPr txBox="1"/>
          <p:nvPr/>
        </p:nvSpPr>
        <p:spPr>
          <a:xfrm>
            <a:off x="281994" y="1416571"/>
            <a:ext cx="1216068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cs-CZ">
                <a:solidFill>
                  <a:schemeClr val="bg1"/>
                </a:solidFill>
              </a:rPr>
              <a:t>Kódování VDG?</a:t>
            </a:r>
          </a:p>
        </p:txBody>
      </p:sp>
      <p:sp>
        <p:nvSpPr>
          <p:cNvPr id="8" name="TextovéPole 11">
            <a:extLst>
              <a:ext uri="{FF2B5EF4-FFF2-40B4-BE49-F238E27FC236}">
                <a16:creationId xmlns:a16="http://schemas.microsoft.com/office/drawing/2014/main" id="{6AD589CD-2677-0857-86E6-41FA989BB45D}"/>
              </a:ext>
            </a:extLst>
          </p:cNvPr>
          <p:cNvSpPr txBox="1"/>
          <p:nvPr/>
        </p:nvSpPr>
        <p:spPr>
          <a:xfrm>
            <a:off x="1498061" y="1407944"/>
            <a:ext cx="2784228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/>
              <a:t>Nižší podíl případů s vyšším CC v MDC </a:t>
            </a:r>
            <a:r>
              <a:rPr lang="cs-CZ">
                <a:solidFill>
                  <a:schemeClr val="accent2"/>
                </a:solidFill>
              </a:rPr>
              <a:t>11</a:t>
            </a:r>
            <a:r>
              <a:rPr lang="cs-CZ"/>
              <a:t> a </a:t>
            </a:r>
            <a:r>
              <a:rPr lang="cs-CZ">
                <a:solidFill>
                  <a:schemeClr val="accent2"/>
                </a:solidFill>
              </a:rPr>
              <a:t>12</a:t>
            </a:r>
          </a:p>
        </p:txBody>
      </p:sp>
      <p:sp>
        <p:nvSpPr>
          <p:cNvPr id="9" name="TextovéPole 3">
            <a:extLst>
              <a:ext uri="{FF2B5EF4-FFF2-40B4-BE49-F238E27FC236}">
                <a16:creationId xmlns:a16="http://schemas.microsoft.com/office/drawing/2014/main" id="{40DA9B93-EC41-5449-25E7-7EB13D36CF8D}"/>
              </a:ext>
            </a:extLst>
          </p:cNvPr>
          <p:cNvSpPr txBox="1"/>
          <p:nvPr/>
        </p:nvSpPr>
        <p:spPr>
          <a:xfrm>
            <a:off x="7079175" y="1649632"/>
            <a:ext cx="17232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>
                <a:solidFill>
                  <a:schemeClr val="accent3"/>
                </a:solidFill>
              </a:rPr>
              <a:t>Paušální úhrada</a:t>
            </a:r>
          </a:p>
        </p:txBody>
      </p:sp>
      <p:cxnSp>
        <p:nvCxnSpPr>
          <p:cNvPr id="11" name="Přímá spojnice 12">
            <a:extLst>
              <a:ext uri="{FF2B5EF4-FFF2-40B4-BE49-F238E27FC236}">
                <a16:creationId xmlns:a16="http://schemas.microsoft.com/office/drawing/2014/main" id="{88413837-7C09-7190-5303-04D46EA92D96}"/>
              </a:ext>
            </a:extLst>
          </p:cNvPr>
          <p:cNvCxnSpPr>
            <a:cxnSpLocks/>
          </p:cNvCxnSpPr>
          <p:nvPr/>
        </p:nvCxnSpPr>
        <p:spPr>
          <a:xfrm>
            <a:off x="7079175" y="1703392"/>
            <a:ext cx="0" cy="21226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3">
            <a:extLst>
              <a:ext uri="{FF2B5EF4-FFF2-40B4-BE49-F238E27FC236}">
                <a16:creationId xmlns:a16="http://schemas.microsoft.com/office/drawing/2014/main" id="{F479E76D-87A3-8550-DB15-1CCBD9BD1A4C}"/>
              </a:ext>
            </a:extLst>
          </p:cNvPr>
          <p:cNvSpPr txBox="1"/>
          <p:nvPr/>
        </p:nvSpPr>
        <p:spPr>
          <a:xfrm>
            <a:off x="7079175" y="1383612"/>
            <a:ext cx="17232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err="1">
                <a:solidFill>
                  <a:schemeClr val="accent1"/>
                </a:solidFill>
              </a:rPr>
              <a:t>Bezlimitní</a:t>
            </a:r>
            <a:r>
              <a:rPr lang="cs-CZ" sz="1500">
                <a:solidFill>
                  <a:schemeClr val="accent1"/>
                </a:solidFill>
              </a:rPr>
              <a:t> úhrada</a:t>
            </a:r>
          </a:p>
        </p:txBody>
      </p:sp>
      <p:cxnSp>
        <p:nvCxnSpPr>
          <p:cNvPr id="14" name="Přímá spojnice 12">
            <a:extLst>
              <a:ext uri="{FF2B5EF4-FFF2-40B4-BE49-F238E27FC236}">
                <a16:creationId xmlns:a16="http://schemas.microsoft.com/office/drawing/2014/main" id="{57D19C87-C335-76DE-49A6-0B0A22404979}"/>
              </a:ext>
            </a:extLst>
          </p:cNvPr>
          <p:cNvCxnSpPr>
            <a:cxnSpLocks/>
          </p:cNvCxnSpPr>
          <p:nvPr/>
        </p:nvCxnSpPr>
        <p:spPr>
          <a:xfrm>
            <a:off x="7079175" y="1437372"/>
            <a:ext cx="0" cy="21226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53EC2F39-3EF1-E177-F319-1BAD710F8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3998" y="6356350"/>
            <a:ext cx="1008000" cy="360000"/>
          </a:xfrm>
        </p:spPr>
        <p:txBody>
          <a:bodyPr/>
          <a:lstStyle/>
          <a:p>
            <a:fld id="{EEBEA055-6D72-44B7-95E3-4FDC8C920705}" type="slidenum">
              <a:rPr lang="cs-CZ" smtClean="0"/>
              <a:pPr/>
              <a:t>86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74085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D3F5B-50C2-D1A3-3553-2E8F9AE37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Přímá spojnice 12">
            <a:extLst>
              <a:ext uri="{FF2B5EF4-FFF2-40B4-BE49-F238E27FC236}">
                <a16:creationId xmlns:a16="http://schemas.microsoft.com/office/drawing/2014/main" id="{C15D7F38-DD73-0915-8391-54CB4C1C359F}"/>
              </a:ext>
            </a:extLst>
          </p:cNvPr>
          <p:cNvCxnSpPr>
            <a:cxnSpLocks/>
          </p:cNvCxnSpPr>
          <p:nvPr/>
        </p:nvCxnSpPr>
        <p:spPr>
          <a:xfrm>
            <a:off x="77967" y="3600587"/>
            <a:ext cx="0" cy="238045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>
            <a:extLst>
              <a:ext uri="{FF2B5EF4-FFF2-40B4-BE49-F238E27FC236}">
                <a16:creationId xmlns:a16="http://schemas.microsoft.com/office/drawing/2014/main" id="{47E9E261-BCAB-874C-7DFF-C37ADFD4F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71" y="2185057"/>
            <a:ext cx="8689211" cy="3817851"/>
          </a:xfrm>
          <a:prstGeom prst="rect">
            <a:avLst/>
          </a:prstGeom>
        </p:spPr>
      </p:pic>
      <p:cxnSp>
        <p:nvCxnSpPr>
          <p:cNvPr id="22" name="Přímá spojnice 12">
            <a:extLst>
              <a:ext uri="{FF2B5EF4-FFF2-40B4-BE49-F238E27FC236}">
                <a16:creationId xmlns:a16="http://schemas.microsoft.com/office/drawing/2014/main" id="{44A1675D-12F1-CBF1-CACC-5F26BB39AC40}"/>
              </a:ext>
            </a:extLst>
          </p:cNvPr>
          <p:cNvCxnSpPr>
            <a:cxnSpLocks/>
          </p:cNvCxnSpPr>
          <p:nvPr/>
        </p:nvCxnSpPr>
        <p:spPr>
          <a:xfrm>
            <a:off x="77967" y="3095575"/>
            <a:ext cx="0" cy="54399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Nadpis 3">
            <a:extLst>
              <a:ext uri="{FF2B5EF4-FFF2-40B4-BE49-F238E27FC236}">
                <a16:creationId xmlns:a16="http://schemas.microsoft.com/office/drawing/2014/main" id="{D40AFAC6-5B5A-F105-F46B-5903B831BEAA}"/>
              </a:ext>
            </a:extLst>
          </p:cNvPr>
          <p:cNvSpPr txBox="1">
            <a:spLocks/>
          </p:cNvSpPr>
          <p:nvPr/>
        </p:nvSpPr>
        <p:spPr>
          <a:xfrm>
            <a:off x="432000" y="225549"/>
            <a:ext cx="8280000" cy="923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Nálezy související s vykazováním a kódováním</a:t>
            </a:r>
            <a:endParaRPr lang="cs-CZ">
              <a:solidFill>
                <a:schemeClr val="accent2"/>
              </a:solidFill>
            </a:endParaRP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69A24C53-18B1-7FED-385C-28C1A670C58A}"/>
              </a:ext>
            </a:extLst>
          </p:cNvPr>
          <p:cNvSpPr/>
          <p:nvPr/>
        </p:nvSpPr>
        <p:spPr>
          <a:xfrm>
            <a:off x="6717671" y="3078179"/>
            <a:ext cx="2084716" cy="2924729"/>
          </a:xfrm>
          <a:prstGeom prst="roundRect">
            <a:avLst>
              <a:gd name="adj" fmla="val 8192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10">
            <a:extLst>
              <a:ext uri="{FF2B5EF4-FFF2-40B4-BE49-F238E27FC236}">
                <a16:creationId xmlns:a16="http://schemas.microsoft.com/office/drawing/2014/main" id="{56535798-6B73-72CF-58EF-2C3269DDB04E}"/>
              </a:ext>
            </a:extLst>
          </p:cNvPr>
          <p:cNvSpPr txBox="1"/>
          <p:nvPr/>
        </p:nvSpPr>
        <p:spPr>
          <a:xfrm>
            <a:off x="281994" y="1416571"/>
            <a:ext cx="1216068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cs-CZ">
                <a:solidFill>
                  <a:schemeClr val="bg1"/>
                </a:solidFill>
              </a:rPr>
              <a:t>Kódování VDG?</a:t>
            </a:r>
          </a:p>
        </p:txBody>
      </p:sp>
      <p:sp>
        <p:nvSpPr>
          <p:cNvPr id="8" name="TextovéPole 11">
            <a:extLst>
              <a:ext uri="{FF2B5EF4-FFF2-40B4-BE49-F238E27FC236}">
                <a16:creationId xmlns:a16="http://schemas.microsoft.com/office/drawing/2014/main" id="{C7574A1E-940F-FB15-823D-5D9311C120B0}"/>
              </a:ext>
            </a:extLst>
          </p:cNvPr>
          <p:cNvSpPr txBox="1"/>
          <p:nvPr/>
        </p:nvSpPr>
        <p:spPr>
          <a:xfrm>
            <a:off x="1498060" y="1407944"/>
            <a:ext cx="3001511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/>
              <a:t>Nižší podíl případů s vyšším CC v MDC </a:t>
            </a:r>
            <a:r>
              <a:rPr lang="cs-CZ">
                <a:solidFill>
                  <a:schemeClr val="accent2"/>
                </a:solidFill>
              </a:rPr>
              <a:t>13</a:t>
            </a:r>
            <a:r>
              <a:rPr lang="cs-CZ"/>
              <a:t>, </a:t>
            </a:r>
            <a:r>
              <a:rPr lang="cs-CZ">
                <a:solidFill>
                  <a:schemeClr val="accent2"/>
                </a:solidFill>
              </a:rPr>
              <a:t>17</a:t>
            </a:r>
            <a:r>
              <a:rPr lang="cs-CZ"/>
              <a:t> a </a:t>
            </a:r>
            <a:r>
              <a:rPr lang="cs-CZ">
                <a:solidFill>
                  <a:schemeClr val="accent2"/>
                </a:solidFill>
              </a:rPr>
              <a:t>18</a:t>
            </a:r>
          </a:p>
        </p:txBody>
      </p:sp>
      <p:sp>
        <p:nvSpPr>
          <p:cNvPr id="9" name="TextovéPole 3">
            <a:extLst>
              <a:ext uri="{FF2B5EF4-FFF2-40B4-BE49-F238E27FC236}">
                <a16:creationId xmlns:a16="http://schemas.microsoft.com/office/drawing/2014/main" id="{07930FB9-D501-F745-815C-E0B05670D33F}"/>
              </a:ext>
            </a:extLst>
          </p:cNvPr>
          <p:cNvSpPr txBox="1"/>
          <p:nvPr/>
        </p:nvSpPr>
        <p:spPr>
          <a:xfrm>
            <a:off x="7079175" y="1649632"/>
            <a:ext cx="17232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>
                <a:solidFill>
                  <a:schemeClr val="accent3"/>
                </a:solidFill>
              </a:rPr>
              <a:t>Paušální úhrada</a:t>
            </a:r>
          </a:p>
        </p:txBody>
      </p:sp>
      <p:cxnSp>
        <p:nvCxnSpPr>
          <p:cNvPr id="11" name="Přímá spojnice 12">
            <a:extLst>
              <a:ext uri="{FF2B5EF4-FFF2-40B4-BE49-F238E27FC236}">
                <a16:creationId xmlns:a16="http://schemas.microsoft.com/office/drawing/2014/main" id="{012F1CCD-F77B-F4D8-374B-FF8D4A58820D}"/>
              </a:ext>
            </a:extLst>
          </p:cNvPr>
          <p:cNvCxnSpPr>
            <a:cxnSpLocks/>
          </p:cNvCxnSpPr>
          <p:nvPr/>
        </p:nvCxnSpPr>
        <p:spPr>
          <a:xfrm>
            <a:off x="7079175" y="1703392"/>
            <a:ext cx="0" cy="21226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3">
            <a:extLst>
              <a:ext uri="{FF2B5EF4-FFF2-40B4-BE49-F238E27FC236}">
                <a16:creationId xmlns:a16="http://schemas.microsoft.com/office/drawing/2014/main" id="{EFE79161-ECD7-66EE-4C27-35709CA12478}"/>
              </a:ext>
            </a:extLst>
          </p:cNvPr>
          <p:cNvSpPr txBox="1"/>
          <p:nvPr/>
        </p:nvSpPr>
        <p:spPr>
          <a:xfrm>
            <a:off x="7079175" y="1383612"/>
            <a:ext cx="17232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err="1">
                <a:solidFill>
                  <a:schemeClr val="accent1"/>
                </a:solidFill>
              </a:rPr>
              <a:t>Bezlimitní</a:t>
            </a:r>
            <a:r>
              <a:rPr lang="cs-CZ" sz="1500">
                <a:solidFill>
                  <a:schemeClr val="accent1"/>
                </a:solidFill>
              </a:rPr>
              <a:t> úhrada</a:t>
            </a:r>
          </a:p>
        </p:txBody>
      </p:sp>
      <p:cxnSp>
        <p:nvCxnSpPr>
          <p:cNvPr id="14" name="Přímá spojnice 12">
            <a:extLst>
              <a:ext uri="{FF2B5EF4-FFF2-40B4-BE49-F238E27FC236}">
                <a16:creationId xmlns:a16="http://schemas.microsoft.com/office/drawing/2014/main" id="{90278127-C6ED-17EF-32E6-43A73482CAE3}"/>
              </a:ext>
            </a:extLst>
          </p:cNvPr>
          <p:cNvCxnSpPr>
            <a:cxnSpLocks/>
          </p:cNvCxnSpPr>
          <p:nvPr/>
        </p:nvCxnSpPr>
        <p:spPr>
          <a:xfrm>
            <a:off x="7079175" y="1437372"/>
            <a:ext cx="0" cy="21226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9EF5F6C3-D812-DC41-3B35-6AD721DAA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3998" y="6356350"/>
            <a:ext cx="1008000" cy="360000"/>
          </a:xfrm>
        </p:spPr>
        <p:txBody>
          <a:bodyPr/>
          <a:lstStyle/>
          <a:p>
            <a:fld id="{EEBEA055-6D72-44B7-95E3-4FDC8C920705}" type="slidenum">
              <a:rPr lang="cs-CZ" smtClean="0"/>
              <a:pPr/>
              <a:t>87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390608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ACA70D-5401-4840-8B67-B09FD9CEA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ZÁVĚR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8A25533-0144-3464-8588-193AA52B2F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112694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0351A75-F53B-2503-CD44-DFD9BC23A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46" y="4717719"/>
            <a:ext cx="8305800" cy="40005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A76B509-2DBF-648F-7C3D-725B0158B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46" y="1721950"/>
            <a:ext cx="8305800" cy="2228850"/>
          </a:xfrm>
          <a:prstGeom prst="rect">
            <a:avLst/>
          </a:prstGeom>
        </p:spPr>
      </p:pic>
      <p:sp>
        <p:nvSpPr>
          <p:cNvPr id="6" name="Nadpis 3">
            <a:extLst>
              <a:ext uri="{FF2B5EF4-FFF2-40B4-BE49-F238E27FC236}">
                <a16:creationId xmlns:a16="http://schemas.microsoft.com/office/drawing/2014/main" id="{3EF2C1AE-86DF-4907-B92F-64C544B50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5549"/>
            <a:ext cx="8280000" cy="923455"/>
          </a:xfrm>
        </p:spPr>
        <p:txBody>
          <a:bodyPr>
            <a:normAutofit/>
          </a:bodyPr>
          <a:lstStyle/>
          <a:p>
            <a:r>
              <a:rPr lang="cs-CZ"/>
              <a:t>Vyšší náklady na </a:t>
            </a:r>
            <a:r>
              <a:rPr lang="cs-CZ">
                <a:solidFill>
                  <a:schemeClr val="accent2"/>
                </a:solidFill>
              </a:rPr>
              <a:t>laboratorní</a:t>
            </a:r>
            <a:r>
              <a:rPr lang="cs-CZ"/>
              <a:t> vyšetření</a:t>
            </a:r>
            <a:endParaRPr lang="cs-CZ">
              <a:solidFill>
                <a:schemeClr val="accent5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24EBEC7-9200-3E13-447F-01EBD3809094}"/>
              </a:ext>
            </a:extLst>
          </p:cNvPr>
          <p:cNvSpPr txBox="1"/>
          <p:nvPr/>
        </p:nvSpPr>
        <p:spPr>
          <a:xfrm>
            <a:off x="425450" y="1096080"/>
            <a:ext cx="351280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cs-CZ" cap="small">
                <a:solidFill>
                  <a:schemeClr val="accent3"/>
                </a:solidFill>
              </a:rPr>
              <a:t>DRG skupiny s více než 30 případy</a:t>
            </a:r>
          </a:p>
        </p:txBody>
      </p:sp>
      <p:sp>
        <p:nvSpPr>
          <p:cNvPr id="4" name="Obdélník 15">
            <a:extLst>
              <a:ext uri="{FF2B5EF4-FFF2-40B4-BE49-F238E27FC236}">
                <a16:creationId xmlns:a16="http://schemas.microsoft.com/office/drawing/2014/main" id="{F45F7763-1AF9-25D9-8564-6889DAB1BE02}"/>
              </a:ext>
            </a:extLst>
          </p:cNvPr>
          <p:cNvSpPr/>
          <p:nvPr/>
        </p:nvSpPr>
        <p:spPr>
          <a:xfrm>
            <a:off x="8163237" y="2809634"/>
            <a:ext cx="450912" cy="230813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67727A22-C480-63A2-5DA9-74E086F2E4F0}"/>
              </a:ext>
            </a:extLst>
          </p:cNvPr>
          <p:cNvCxnSpPr>
            <a:cxnSpLocks/>
          </p:cNvCxnSpPr>
          <p:nvPr/>
        </p:nvCxnSpPr>
        <p:spPr>
          <a:xfrm>
            <a:off x="2747243" y="3999279"/>
            <a:ext cx="157996" cy="13794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7E9EEFF4-CA2E-9E44-FD17-B882B7374E33}"/>
              </a:ext>
            </a:extLst>
          </p:cNvPr>
          <p:cNvCxnSpPr>
            <a:cxnSpLocks/>
          </p:cNvCxnSpPr>
          <p:nvPr/>
        </p:nvCxnSpPr>
        <p:spPr>
          <a:xfrm flipH="1">
            <a:off x="2729137" y="4137220"/>
            <a:ext cx="176102" cy="13200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8510544B-C47F-149E-B49B-A872532D3333}"/>
              </a:ext>
            </a:extLst>
          </p:cNvPr>
          <p:cNvCxnSpPr>
            <a:cxnSpLocks/>
          </p:cNvCxnSpPr>
          <p:nvPr/>
        </p:nvCxnSpPr>
        <p:spPr>
          <a:xfrm>
            <a:off x="2728911" y="4252013"/>
            <a:ext cx="176328" cy="1552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D400CA18-12B9-B058-0F25-DA451491F706}"/>
              </a:ext>
            </a:extLst>
          </p:cNvPr>
          <p:cNvCxnSpPr>
            <a:cxnSpLocks/>
          </p:cNvCxnSpPr>
          <p:nvPr/>
        </p:nvCxnSpPr>
        <p:spPr>
          <a:xfrm flipH="1">
            <a:off x="2728911" y="4412032"/>
            <a:ext cx="190345" cy="16925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>
            <a:extLst>
              <a:ext uri="{FF2B5EF4-FFF2-40B4-BE49-F238E27FC236}">
                <a16:creationId xmlns:a16="http://schemas.microsoft.com/office/drawing/2014/main" id="{63201D34-9B54-6F9B-D897-C49BE9E3EB03}"/>
              </a:ext>
            </a:extLst>
          </p:cNvPr>
          <p:cNvCxnSpPr>
            <a:cxnSpLocks/>
          </p:cNvCxnSpPr>
          <p:nvPr/>
        </p:nvCxnSpPr>
        <p:spPr>
          <a:xfrm>
            <a:off x="5828920" y="3999279"/>
            <a:ext cx="157996" cy="13794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>
            <a:extLst>
              <a:ext uri="{FF2B5EF4-FFF2-40B4-BE49-F238E27FC236}">
                <a16:creationId xmlns:a16="http://schemas.microsoft.com/office/drawing/2014/main" id="{F8B8022F-6994-DC3E-C211-A7F22264128F}"/>
              </a:ext>
            </a:extLst>
          </p:cNvPr>
          <p:cNvCxnSpPr>
            <a:cxnSpLocks/>
          </p:cNvCxnSpPr>
          <p:nvPr/>
        </p:nvCxnSpPr>
        <p:spPr>
          <a:xfrm flipH="1">
            <a:off x="5810814" y="4137220"/>
            <a:ext cx="176102" cy="13200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>
            <a:extLst>
              <a:ext uri="{FF2B5EF4-FFF2-40B4-BE49-F238E27FC236}">
                <a16:creationId xmlns:a16="http://schemas.microsoft.com/office/drawing/2014/main" id="{BB537D13-F0AF-648A-0715-38D1A72C2BE4}"/>
              </a:ext>
            </a:extLst>
          </p:cNvPr>
          <p:cNvCxnSpPr>
            <a:cxnSpLocks/>
          </p:cNvCxnSpPr>
          <p:nvPr/>
        </p:nvCxnSpPr>
        <p:spPr>
          <a:xfrm>
            <a:off x="5810588" y="4252013"/>
            <a:ext cx="176328" cy="1552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se šipkou 44">
            <a:extLst>
              <a:ext uri="{FF2B5EF4-FFF2-40B4-BE49-F238E27FC236}">
                <a16:creationId xmlns:a16="http://schemas.microsoft.com/office/drawing/2014/main" id="{6E8280D2-4326-3FC6-7BA2-F23959C8F4E3}"/>
              </a:ext>
            </a:extLst>
          </p:cNvPr>
          <p:cNvCxnSpPr>
            <a:cxnSpLocks/>
          </p:cNvCxnSpPr>
          <p:nvPr/>
        </p:nvCxnSpPr>
        <p:spPr>
          <a:xfrm flipH="1">
            <a:off x="5810588" y="4412032"/>
            <a:ext cx="190345" cy="16925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A9CEB3DA-D10A-8F86-3D26-4EA71CEEF240}"/>
              </a:ext>
            </a:extLst>
          </p:cNvPr>
          <p:cNvCxnSpPr>
            <a:cxnSpLocks/>
          </p:cNvCxnSpPr>
          <p:nvPr/>
        </p:nvCxnSpPr>
        <p:spPr>
          <a:xfrm>
            <a:off x="8289325" y="3998526"/>
            <a:ext cx="157996" cy="13794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>
            <a:extLst>
              <a:ext uri="{FF2B5EF4-FFF2-40B4-BE49-F238E27FC236}">
                <a16:creationId xmlns:a16="http://schemas.microsoft.com/office/drawing/2014/main" id="{FB83E3B0-3D3B-FC35-D3E3-149F1C95C0D9}"/>
              </a:ext>
            </a:extLst>
          </p:cNvPr>
          <p:cNvCxnSpPr>
            <a:cxnSpLocks/>
          </p:cNvCxnSpPr>
          <p:nvPr/>
        </p:nvCxnSpPr>
        <p:spPr>
          <a:xfrm flipH="1">
            <a:off x="8271219" y="4136467"/>
            <a:ext cx="176102" cy="13200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47">
            <a:extLst>
              <a:ext uri="{FF2B5EF4-FFF2-40B4-BE49-F238E27FC236}">
                <a16:creationId xmlns:a16="http://schemas.microsoft.com/office/drawing/2014/main" id="{DC4C9963-1A6D-A301-4DD0-2FF0B00FC719}"/>
              </a:ext>
            </a:extLst>
          </p:cNvPr>
          <p:cNvCxnSpPr>
            <a:cxnSpLocks/>
          </p:cNvCxnSpPr>
          <p:nvPr/>
        </p:nvCxnSpPr>
        <p:spPr>
          <a:xfrm>
            <a:off x="8270993" y="4251260"/>
            <a:ext cx="176328" cy="1552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se šipkou 48">
            <a:extLst>
              <a:ext uri="{FF2B5EF4-FFF2-40B4-BE49-F238E27FC236}">
                <a16:creationId xmlns:a16="http://schemas.microsoft.com/office/drawing/2014/main" id="{DBDE428F-D575-EED5-F7AF-1DE089069698}"/>
              </a:ext>
            </a:extLst>
          </p:cNvPr>
          <p:cNvCxnSpPr>
            <a:cxnSpLocks/>
          </p:cNvCxnSpPr>
          <p:nvPr/>
        </p:nvCxnSpPr>
        <p:spPr>
          <a:xfrm flipH="1">
            <a:off x="8270993" y="4411279"/>
            <a:ext cx="190345" cy="16925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D5092D02-D21C-F5E6-F790-6097A019096D}"/>
              </a:ext>
            </a:extLst>
          </p:cNvPr>
          <p:cNvSpPr txBox="1"/>
          <p:nvPr/>
        </p:nvSpPr>
        <p:spPr>
          <a:xfrm>
            <a:off x="8009050" y="5357289"/>
            <a:ext cx="73010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cap="small">
                <a:solidFill>
                  <a:schemeClr val="accent2"/>
                </a:solidFill>
              </a:rPr>
              <a:t>+30 mil. Kč</a:t>
            </a:r>
          </a:p>
        </p:txBody>
      </p:sp>
      <p:sp>
        <p:nvSpPr>
          <p:cNvPr id="51" name="Rovnoramenný trojúhelník 8">
            <a:extLst>
              <a:ext uri="{FF2B5EF4-FFF2-40B4-BE49-F238E27FC236}">
                <a16:creationId xmlns:a16="http://schemas.microsoft.com/office/drawing/2014/main" id="{FB9709A9-2DC4-20D5-7CF0-5719CFBB6B25}"/>
              </a:ext>
            </a:extLst>
          </p:cNvPr>
          <p:cNvSpPr/>
          <p:nvPr/>
        </p:nvSpPr>
        <p:spPr>
          <a:xfrm rot="10800000">
            <a:off x="8243654" y="5164393"/>
            <a:ext cx="238538" cy="138647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C2D621DA-A44A-4A5E-F2F0-1530BBDA3896}"/>
              </a:ext>
            </a:extLst>
          </p:cNvPr>
          <p:cNvSpPr txBox="1"/>
          <p:nvPr/>
        </p:nvSpPr>
        <p:spPr>
          <a:xfrm>
            <a:off x="1221094" y="5870559"/>
            <a:ext cx="5415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/>
              <a:t>Vyšší náklady napříč celou produkcí - celková odchylka přes všechny početnější DRG skupiny je 30 mil. Kč</a:t>
            </a:r>
          </a:p>
        </p:txBody>
      </p:sp>
      <p:sp>
        <p:nvSpPr>
          <p:cNvPr id="53" name="Zástupný objekt pre číslo snímky 2">
            <a:extLst>
              <a:ext uri="{FF2B5EF4-FFF2-40B4-BE49-F238E27FC236}">
                <a16:creationId xmlns:a16="http://schemas.microsoft.com/office/drawing/2014/main" id="{AF34E74F-ED76-ADAC-6859-DFB9E97DD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47741" y="6349716"/>
            <a:ext cx="1008000" cy="360000"/>
          </a:xfrm>
        </p:spPr>
        <p:txBody>
          <a:bodyPr/>
          <a:lstStyle/>
          <a:p>
            <a:fld id="{EEBEA055-6D72-44B7-95E3-4FDC8C920705}" type="slidenum">
              <a:rPr lang="cs-CZ" smtClean="0"/>
              <a:pPr/>
              <a:t>89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306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A3A32-EB7B-EBD1-A600-D5AEC97D4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>
            <a:extLst>
              <a:ext uri="{FF2B5EF4-FFF2-40B4-BE49-F238E27FC236}">
                <a16:creationId xmlns:a16="http://schemas.microsoft.com/office/drawing/2014/main" id="{00FFEE88-EF16-40B5-1145-1E0022EF8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2940789"/>
            <a:ext cx="8701302" cy="374782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576C1C2-98BE-2D56-BC35-925A87F2E6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843" y="0"/>
            <a:ext cx="8805657" cy="576943"/>
          </a:xfrm>
        </p:spPr>
        <p:txBody>
          <a:bodyPr>
            <a:normAutofit fontScale="90000"/>
          </a:bodyPr>
          <a:lstStyle/>
          <a:p>
            <a:pPr algn="ctr"/>
            <a:r>
              <a:rPr lang="cs-CZ"/>
              <a:t>Předávané výstupy - reporty srovnání produkce</a:t>
            </a:r>
          </a:p>
        </p:txBody>
      </p:sp>
      <p:sp>
        <p:nvSpPr>
          <p:cNvPr id="5" name="Zástupný symbol pro obsah 5">
            <a:extLst>
              <a:ext uri="{FF2B5EF4-FFF2-40B4-BE49-F238E27FC236}">
                <a16:creationId xmlns:a16="http://schemas.microsoft.com/office/drawing/2014/main" id="{6D95AAA0-3C23-2089-D34E-158740EE240D}"/>
              </a:ext>
            </a:extLst>
          </p:cNvPr>
          <p:cNvSpPr>
            <a:spLocks noGrp="1"/>
          </p:cNvSpPr>
          <p:nvPr/>
        </p:nvSpPr>
        <p:spPr bwMode="auto">
          <a:xfrm>
            <a:off x="982715" y="576943"/>
            <a:ext cx="7932685" cy="236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514350" indent="-514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36B"/>
              </a:buClr>
              <a:buFont typeface="+mj-lt"/>
              <a:buAutoNum type="arabicPeriod"/>
              <a:defRPr sz="28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36B"/>
              </a:buClr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36B"/>
              </a:buClr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36B"/>
              </a:buClr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36B"/>
              </a:buClr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cs-CZ" sz="2400" b="1">
                <a:solidFill>
                  <a:schemeClr val="accent3"/>
                </a:solidFill>
                <a:latin typeface="Trebuchet MS"/>
              </a:rPr>
              <a:t>Sešit RSP</a:t>
            </a:r>
            <a:r>
              <a:rPr lang="cs-CZ" sz="2400">
                <a:latin typeface="Trebuchet MS"/>
              </a:rPr>
              <a:t> </a:t>
            </a:r>
            <a:r>
              <a:rPr lang="cs-CZ" sz="1800">
                <a:latin typeface="Trebuchet MS"/>
              </a:rPr>
              <a:t>– </a:t>
            </a:r>
            <a:r>
              <a:rPr lang="cs-CZ" sz="1800" b="1">
                <a:solidFill>
                  <a:schemeClr val="accent3"/>
                </a:solidFill>
                <a:latin typeface="Trebuchet MS"/>
              </a:rPr>
              <a:t>2x </a:t>
            </a:r>
            <a:r>
              <a:rPr lang="cs-CZ" sz="1800">
                <a:latin typeface="Trebuchet MS"/>
              </a:rPr>
              <a:t>- pro věkové kategorie </a:t>
            </a:r>
            <a:r>
              <a:rPr lang="cs-CZ" sz="1800">
                <a:solidFill>
                  <a:schemeClr val="accent3"/>
                </a:solidFill>
                <a:latin typeface="Trebuchet MS"/>
              </a:rPr>
              <a:t>do 18 </a:t>
            </a:r>
            <a:r>
              <a:rPr lang="cs-CZ" sz="1800">
                <a:latin typeface="Trebuchet MS"/>
              </a:rPr>
              <a:t>let a </a:t>
            </a:r>
            <a:r>
              <a:rPr lang="cs-CZ" sz="1800">
                <a:solidFill>
                  <a:schemeClr val="accent3"/>
                </a:solidFill>
                <a:latin typeface="Trebuchet MS"/>
              </a:rPr>
              <a:t>nad 18 </a:t>
            </a:r>
            <a:r>
              <a:rPr lang="cs-CZ" sz="1800">
                <a:latin typeface="Trebuchet MS"/>
              </a:rPr>
              <a:t>let</a:t>
            </a:r>
          </a:p>
          <a:p>
            <a:pPr marL="0" indent="0">
              <a:buNone/>
            </a:pPr>
            <a:r>
              <a:rPr lang="cs-CZ" sz="1800">
                <a:latin typeface="Trebuchet MS"/>
              </a:rPr>
              <a:t>- 4 prohlížecí listy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/>
              <a:t>List </a:t>
            </a:r>
            <a:r>
              <a:rPr lang="cs-CZ" sz="1800" b="1" err="1">
                <a:solidFill>
                  <a:schemeClr val="accent5"/>
                </a:solidFill>
              </a:rPr>
              <a:t>Prehled</a:t>
            </a:r>
            <a:r>
              <a:rPr lang="cs-CZ" sz="1800"/>
              <a:t> – srovnání na úrovni MDC a typu DRG báze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/>
              <a:t>List </a:t>
            </a:r>
            <a:r>
              <a:rPr lang="cs-CZ" sz="1800" b="1">
                <a:solidFill>
                  <a:schemeClr val="accent3"/>
                </a:solidFill>
              </a:rPr>
              <a:t>LOS</a:t>
            </a:r>
            <a:r>
              <a:rPr lang="cs-CZ" sz="1800"/>
              <a:t> – odchylky související s </a:t>
            </a:r>
            <a:r>
              <a:rPr lang="cs-CZ" sz="1800" b="1">
                <a:solidFill>
                  <a:schemeClr val="accent3"/>
                </a:solidFill>
              </a:rPr>
              <a:t>délkou pobytu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/>
              <a:t>List </a:t>
            </a:r>
            <a:r>
              <a:rPr lang="cs-CZ" sz="1800" b="1">
                <a:solidFill>
                  <a:schemeClr val="accent1"/>
                </a:solidFill>
              </a:rPr>
              <a:t>NAKL</a:t>
            </a:r>
            <a:r>
              <a:rPr lang="cs-CZ" sz="1800"/>
              <a:t> – odchylky související s </a:t>
            </a:r>
            <a:r>
              <a:rPr lang="cs-CZ" sz="1800" b="1"/>
              <a:t>náklady na </a:t>
            </a:r>
            <a:r>
              <a:rPr lang="cs-CZ" sz="1800" b="1">
                <a:solidFill>
                  <a:schemeClr val="accent1"/>
                </a:solidFill>
              </a:rPr>
              <a:t>materiál</a:t>
            </a:r>
            <a:r>
              <a:rPr lang="cs-CZ" sz="1800" b="1"/>
              <a:t> </a:t>
            </a:r>
            <a:r>
              <a:rPr lang="cs-CZ" sz="1800"/>
              <a:t>a </a:t>
            </a:r>
            <a:r>
              <a:rPr lang="cs-CZ" sz="1800" b="1">
                <a:solidFill>
                  <a:schemeClr val="accent1"/>
                </a:solidFill>
              </a:rPr>
              <a:t>komplement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>
                <a:latin typeface="Trebuchet MS"/>
              </a:rPr>
              <a:t>List </a:t>
            </a:r>
            <a:r>
              <a:rPr lang="cs-CZ" sz="1800" b="1">
                <a:solidFill>
                  <a:schemeClr val="tx2">
                    <a:lumMod val="40000"/>
                    <a:lumOff val="60000"/>
                  </a:schemeClr>
                </a:solidFill>
                <a:latin typeface="Trebuchet MS"/>
              </a:rPr>
              <a:t>KOD</a:t>
            </a:r>
            <a:r>
              <a:rPr lang="cs-CZ" sz="1800">
                <a:latin typeface="Trebuchet MS"/>
              </a:rPr>
              <a:t> – odchylky související </a:t>
            </a:r>
            <a:r>
              <a:rPr lang="cs-CZ" sz="1800" b="1">
                <a:solidFill>
                  <a:schemeClr val="accent3"/>
                </a:solidFill>
                <a:latin typeface="Trebuchet MS"/>
              </a:rPr>
              <a:t>s vykazováním VDG</a:t>
            </a:r>
          </a:p>
        </p:txBody>
      </p:sp>
      <p:cxnSp>
        <p:nvCxnSpPr>
          <p:cNvPr id="6" name="Přímá spojovací šipka 5">
            <a:extLst>
              <a:ext uri="{FF2B5EF4-FFF2-40B4-BE49-F238E27FC236}">
                <a16:creationId xmlns:a16="http://schemas.microsoft.com/office/drawing/2014/main" id="{AF93EA8E-036F-3BDF-3BED-F0C6BD107E04}"/>
              </a:ext>
            </a:extLst>
          </p:cNvPr>
          <p:cNvCxnSpPr>
            <a:cxnSpLocks/>
          </p:cNvCxnSpPr>
          <p:nvPr/>
        </p:nvCxnSpPr>
        <p:spPr>
          <a:xfrm flipH="1">
            <a:off x="1415143" y="1959429"/>
            <a:ext cx="593424" cy="45828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" name="Přímá spojovací šipka 6">
            <a:extLst>
              <a:ext uri="{FF2B5EF4-FFF2-40B4-BE49-F238E27FC236}">
                <a16:creationId xmlns:a16="http://schemas.microsoft.com/office/drawing/2014/main" id="{56F612EE-70C4-0990-4621-E41F92C103E5}"/>
              </a:ext>
            </a:extLst>
          </p:cNvPr>
          <p:cNvCxnSpPr>
            <a:cxnSpLocks/>
          </p:cNvCxnSpPr>
          <p:nvPr/>
        </p:nvCxnSpPr>
        <p:spPr>
          <a:xfrm flipH="1">
            <a:off x="1711855" y="2394857"/>
            <a:ext cx="482078" cy="414745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Přímá spojovací šipka 8">
            <a:extLst>
              <a:ext uri="{FF2B5EF4-FFF2-40B4-BE49-F238E27FC236}">
                <a16:creationId xmlns:a16="http://schemas.microsoft.com/office/drawing/2014/main" id="{947DE35B-E060-D950-AA15-7970DD23DE0E}"/>
              </a:ext>
            </a:extLst>
          </p:cNvPr>
          <p:cNvCxnSpPr>
            <a:cxnSpLocks/>
          </p:cNvCxnSpPr>
          <p:nvPr/>
        </p:nvCxnSpPr>
        <p:spPr>
          <a:xfrm flipH="1">
            <a:off x="2021282" y="2634343"/>
            <a:ext cx="324742" cy="3907971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85311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362E5-2036-0735-E1AA-E36348A3C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F830C56-CCF9-72ED-681F-5AD067BE6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16" y="1590996"/>
            <a:ext cx="8582025" cy="3782235"/>
          </a:xfrm>
          <a:prstGeom prst="rect">
            <a:avLst/>
          </a:prstGeom>
        </p:spPr>
      </p:pic>
      <p:sp>
        <p:nvSpPr>
          <p:cNvPr id="6" name="Nadpis 3">
            <a:extLst>
              <a:ext uri="{FF2B5EF4-FFF2-40B4-BE49-F238E27FC236}">
                <a16:creationId xmlns:a16="http://schemas.microsoft.com/office/drawing/2014/main" id="{D7ECE10F-5728-0B87-5582-CCBD04B1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5549"/>
            <a:ext cx="8280000" cy="923455"/>
          </a:xfrm>
        </p:spPr>
        <p:txBody>
          <a:bodyPr>
            <a:normAutofit fontScale="90000"/>
          </a:bodyPr>
          <a:lstStyle/>
          <a:p>
            <a:r>
              <a:rPr lang="cs-CZ" sz="3600"/>
              <a:t>MDC </a:t>
            </a:r>
            <a:r>
              <a:rPr lang="cs-CZ" sz="3600">
                <a:solidFill>
                  <a:schemeClr val="accent2"/>
                </a:solidFill>
              </a:rPr>
              <a:t>05</a:t>
            </a:r>
            <a:r>
              <a:rPr lang="cs-CZ" sz="3600"/>
              <a:t> – oběhový systém</a:t>
            </a:r>
            <a:br>
              <a:rPr lang="cs-CZ" sz="3600">
                <a:solidFill>
                  <a:schemeClr val="accent2"/>
                </a:solidFill>
              </a:rPr>
            </a:br>
            <a:r>
              <a:rPr lang="cs-CZ" sz="3200">
                <a:solidFill>
                  <a:schemeClr val="accent5"/>
                </a:solidFill>
              </a:rPr>
              <a:t>Náklady na materiál</a:t>
            </a:r>
            <a:endParaRPr lang="cs-CZ"/>
          </a:p>
        </p:txBody>
      </p:sp>
      <p:sp>
        <p:nvSpPr>
          <p:cNvPr id="11" name="Zástupný objekt pre číslo snímky 2">
            <a:extLst>
              <a:ext uri="{FF2B5EF4-FFF2-40B4-BE49-F238E27FC236}">
                <a16:creationId xmlns:a16="http://schemas.microsoft.com/office/drawing/2014/main" id="{61288459-0B72-F048-566A-DE2C91286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47741" y="6349716"/>
            <a:ext cx="1008000" cy="360000"/>
          </a:xfrm>
        </p:spPr>
        <p:txBody>
          <a:bodyPr/>
          <a:lstStyle/>
          <a:p>
            <a:fld id="{EEBEA055-6D72-44B7-95E3-4FDC8C920705}" type="slidenum">
              <a:rPr lang="cs-CZ" smtClean="0"/>
              <a:pPr/>
              <a:t>90</a:t>
            </a:fld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C595E17-C4B3-8F04-3AAA-239BBBD3A9C6}"/>
              </a:ext>
            </a:extLst>
          </p:cNvPr>
          <p:cNvSpPr txBox="1"/>
          <p:nvPr/>
        </p:nvSpPr>
        <p:spPr>
          <a:xfrm>
            <a:off x="8104402" y="5595543"/>
            <a:ext cx="73010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cap="small">
                <a:solidFill>
                  <a:schemeClr val="accent2"/>
                </a:solidFill>
              </a:rPr>
              <a:t>+47,6 mil. Kč</a:t>
            </a:r>
          </a:p>
        </p:txBody>
      </p:sp>
      <p:sp>
        <p:nvSpPr>
          <p:cNvPr id="13" name="Rovnoramenný trojúhelník 8">
            <a:extLst>
              <a:ext uri="{FF2B5EF4-FFF2-40B4-BE49-F238E27FC236}">
                <a16:creationId xmlns:a16="http://schemas.microsoft.com/office/drawing/2014/main" id="{919F9764-53C3-5BC1-78C4-F4F11E169309}"/>
              </a:ext>
            </a:extLst>
          </p:cNvPr>
          <p:cNvSpPr/>
          <p:nvPr/>
        </p:nvSpPr>
        <p:spPr>
          <a:xfrm rot="10800000">
            <a:off x="8339006" y="5402647"/>
            <a:ext cx="238538" cy="138647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Přímá spojnice 9">
            <a:extLst>
              <a:ext uri="{FF2B5EF4-FFF2-40B4-BE49-F238E27FC236}">
                <a16:creationId xmlns:a16="http://schemas.microsoft.com/office/drawing/2014/main" id="{0EEAED96-A497-F72B-2C1E-EE7D428A25D4}"/>
              </a:ext>
            </a:extLst>
          </p:cNvPr>
          <p:cNvCxnSpPr>
            <a:cxnSpLocks/>
          </p:cNvCxnSpPr>
          <p:nvPr/>
        </p:nvCxnSpPr>
        <p:spPr>
          <a:xfrm>
            <a:off x="173716" y="3053806"/>
            <a:ext cx="855572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9">
            <a:extLst>
              <a:ext uri="{FF2B5EF4-FFF2-40B4-BE49-F238E27FC236}">
                <a16:creationId xmlns:a16="http://schemas.microsoft.com/office/drawing/2014/main" id="{8A0E991F-D0CE-E9B8-ADC0-78DF3414FD66}"/>
              </a:ext>
            </a:extLst>
          </p:cNvPr>
          <p:cNvCxnSpPr>
            <a:cxnSpLocks/>
          </p:cNvCxnSpPr>
          <p:nvPr/>
        </p:nvCxnSpPr>
        <p:spPr>
          <a:xfrm>
            <a:off x="173716" y="4002914"/>
            <a:ext cx="855572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19">
            <a:extLst>
              <a:ext uri="{FF2B5EF4-FFF2-40B4-BE49-F238E27FC236}">
                <a16:creationId xmlns:a16="http://schemas.microsoft.com/office/drawing/2014/main" id="{2E5AD09E-12A1-B4CA-6C0B-6E10C3BD8E67}"/>
              </a:ext>
            </a:extLst>
          </p:cNvPr>
          <p:cNvSpPr/>
          <p:nvPr/>
        </p:nvSpPr>
        <p:spPr>
          <a:xfrm>
            <a:off x="8198476" y="2661719"/>
            <a:ext cx="519598" cy="269134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C5D78E9-A628-CB08-EE47-63359B950216}"/>
              </a:ext>
            </a:extLst>
          </p:cNvPr>
          <p:cNvSpPr txBox="1"/>
          <p:nvPr/>
        </p:nvSpPr>
        <p:spPr>
          <a:xfrm>
            <a:off x="2262326" y="5771882"/>
            <a:ext cx="3513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/>
              <a:t>Výrazný meziroční nárůst odchylky, zejména u katetrizačních ablací</a:t>
            </a:r>
          </a:p>
        </p:txBody>
      </p:sp>
    </p:spTree>
    <p:extLst>
      <p:ext uri="{BB962C8B-B14F-4D97-AF65-F5344CB8AC3E}">
        <p14:creationId xmlns:p14="http://schemas.microsoft.com/office/powerpoint/2010/main" val="212343793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83800-EA14-C2FA-D534-816C52F9C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BDF271C-ABA9-C26E-4BAA-D1A2918E3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29" y="1563838"/>
            <a:ext cx="7886700" cy="4514850"/>
          </a:xfrm>
          <a:prstGeom prst="rect">
            <a:avLst/>
          </a:prstGeom>
        </p:spPr>
      </p:pic>
      <p:sp>
        <p:nvSpPr>
          <p:cNvPr id="6" name="Nadpis 3">
            <a:extLst>
              <a:ext uri="{FF2B5EF4-FFF2-40B4-BE49-F238E27FC236}">
                <a16:creationId xmlns:a16="http://schemas.microsoft.com/office/drawing/2014/main" id="{D7BCA8CA-7D1B-69D0-A829-DD7F6F6F8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5549"/>
            <a:ext cx="8280000" cy="923455"/>
          </a:xfrm>
        </p:spPr>
        <p:txBody>
          <a:bodyPr>
            <a:normAutofit fontScale="90000"/>
          </a:bodyPr>
          <a:lstStyle/>
          <a:p>
            <a:r>
              <a:rPr lang="cs-CZ" sz="3600"/>
              <a:t>MDC</a:t>
            </a:r>
            <a:r>
              <a:rPr lang="cs-CZ" sz="3600">
                <a:solidFill>
                  <a:schemeClr val="accent2"/>
                </a:solidFill>
              </a:rPr>
              <a:t> 06+07 </a:t>
            </a:r>
            <a:r>
              <a:rPr lang="cs-CZ" sz="3600"/>
              <a:t>- endoskopie</a:t>
            </a:r>
            <a:br>
              <a:rPr lang="cs-CZ" sz="3200">
                <a:solidFill>
                  <a:schemeClr val="accent2"/>
                </a:solidFill>
              </a:rPr>
            </a:br>
            <a:r>
              <a:rPr lang="cs-CZ">
                <a:solidFill>
                  <a:schemeClr val="accent5"/>
                </a:solidFill>
              </a:rPr>
              <a:t>Náklady na materiál</a:t>
            </a:r>
          </a:p>
        </p:txBody>
      </p:sp>
      <p:sp>
        <p:nvSpPr>
          <p:cNvPr id="11" name="Zástupný objekt pre číslo snímky 2">
            <a:extLst>
              <a:ext uri="{FF2B5EF4-FFF2-40B4-BE49-F238E27FC236}">
                <a16:creationId xmlns:a16="http://schemas.microsoft.com/office/drawing/2014/main" id="{991D1BAE-5D97-56C7-EA54-0789B960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47741" y="6349716"/>
            <a:ext cx="1008000" cy="360000"/>
          </a:xfrm>
        </p:spPr>
        <p:txBody>
          <a:bodyPr/>
          <a:lstStyle/>
          <a:p>
            <a:fld id="{EEBEA055-6D72-44B7-95E3-4FDC8C920705}" type="slidenum">
              <a:rPr lang="cs-CZ" smtClean="0"/>
              <a:pPr/>
              <a:t>91</a:t>
            </a:fld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1B43767-A229-11C5-0A07-A88743EEC1E0}"/>
              </a:ext>
            </a:extLst>
          </p:cNvPr>
          <p:cNvSpPr txBox="1"/>
          <p:nvPr/>
        </p:nvSpPr>
        <p:spPr>
          <a:xfrm>
            <a:off x="7606467" y="6292652"/>
            <a:ext cx="73010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cap="small">
                <a:solidFill>
                  <a:schemeClr val="accent2"/>
                </a:solidFill>
              </a:rPr>
              <a:t>+14,7 mil. Kč</a:t>
            </a:r>
          </a:p>
        </p:txBody>
      </p:sp>
      <p:sp>
        <p:nvSpPr>
          <p:cNvPr id="13" name="Rovnoramenný trojúhelník 8">
            <a:extLst>
              <a:ext uri="{FF2B5EF4-FFF2-40B4-BE49-F238E27FC236}">
                <a16:creationId xmlns:a16="http://schemas.microsoft.com/office/drawing/2014/main" id="{F0FEE350-4E39-079C-AD3E-A7AFA17538FD}"/>
              </a:ext>
            </a:extLst>
          </p:cNvPr>
          <p:cNvSpPr/>
          <p:nvPr/>
        </p:nvSpPr>
        <p:spPr>
          <a:xfrm rot="10800000">
            <a:off x="7841071" y="6099756"/>
            <a:ext cx="238538" cy="138647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7" name="Přímá spojnice 9">
            <a:extLst>
              <a:ext uri="{FF2B5EF4-FFF2-40B4-BE49-F238E27FC236}">
                <a16:creationId xmlns:a16="http://schemas.microsoft.com/office/drawing/2014/main" id="{AC111224-40AB-3B23-7868-B49258C5C7F8}"/>
              </a:ext>
            </a:extLst>
          </p:cNvPr>
          <p:cNvCxnSpPr>
            <a:cxnSpLocks/>
          </p:cNvCxnSpPr>
          <p:nvPr/>
        </p:nvCxnSpPr>
        <p:spPr>
          <a:xfrm>
            <a:off x="370829" y="4165878"/>
            <a:ext cx="7869722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19">
            <a:extLst>
              <a:ext uri="{FF2B5EF4-FFF2-40B4-BE49-F238E27FC236}">
                <a16:creationId xmlns:a16="http://schemas.microsoft.com/office/drawing/2014/main" id="{2A557528-3E38-97D9-D3E7-94ABDD38AFF7}"/>
              </a:ext>
            </a:extLst>
          </p:cNvPr>
          <p:cNvSpPr/>
          <p:nvPr/>
        </p:nvSpPr>
        <p:spPr>
          <a:xfrm>
            <a:off x="7700541" y="2637804"/>
            <a:ext cx="519598" cy="341237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193798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61871EF-2C31-09EA-DA38-F19C9B1F8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428474"/>
            <a:ext cx="8709131" cy="4111607"/>
          </a:xfrm>
          <a:prstGeom prst="rect">
            <a:avLst/>
          </a:prstGeom>
        </p:spPr>
      </p:pic>
      <p:cxnSp>
        <p:nvCxnSpPr>
          <p:cNvPr id="2" name="Přímá spojnice 3">
            <a:extLst>
              <a:ext uri="{FF2B5EF4-FFF2-40B4-BE49-F238E27FC236}">
                <a16:creationId xmlns:a16="http://schemas.microsoft.com/office/drawing/2014/main" id="{1DA8FD19-821D-8E8C-8057-959C6FA95E2D}"/>
              </a:ext>
            </a:extLst>
          </p:cNvPr>
          <p:cNvCxnSpPr>
            <a:cxnSpLocks/>
          </p:cNvCxnSpPr>
          <p:nvPr/>
        </p:nvCxnSpPr>
        <p:spPr>
          <a:xfrm>
            <a:off x="114300" y="2538269"/>
            <a:ext cx="8686718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3">
            <a:extLst>
              <a:ext uri="{FF2B5EF4-FFF2-40B4-BE49-F238E27FC236}">
                <a16:creationId xmlns:a16="http://schemas.microsoft.com/office/drawing/2014/main" id="{86F4C6C9-F39C-A3B7-5F30-45320EC90932}"/>
              </a:ext>
            </a:extLst>
          </p:cNvPr>
          <p:cNvCxnSpPr>
            <a:cxnSpLocks/>
          </p:cNvCxnSpPr>
          <p:nvPr/>
        </p:nvCxnSpPr>
        <p:spPr>
          <a:xfrm>
            <a:off x="112290" y="5153211"/>
            <a:ext cx="8686718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Nadpis 3">
            <a:extLst>
              <a:ext uri="{FF2B5EF4-FFF2-40B4-BE49-F238E27FC236}">
                <a16:creationId xmlns:a16="http://schemas.microsoft.com/office/drawing/2014/main" id="{F089ED26-45A3-C39F-420E-E9E409DED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/>
              <a:t>MDC </a:t>
            </a:r>
            <a:r>
              <a:rPr lang="cs-CZ" sz="3200">
                <a:solidFill>
                  <a:schemeClr val="accent2"/>
                </a:solidFill>
              </a:rPr>
              <a:t>01</a:t>
            </a:r>
            <a:r>
              <a:rPr lang="cs-CZ" sz="3200"/>
              <a:t> – nervový systém</a:t>
            </a:r>
            <a:br>
              <a:rPr lang="cs-CZ" sz="3200">
                <a:solidFill>
                  <a:schemeClr val="accent2"/>
                </a:solidFill>
              </a:rPr>
            </a:br>
            <a:r>
              <a:rPr lang="cs-CZ" sz="3000">
                <a:solidFill>
                  <a:schemeClr val="accent5"/>
                </a:solidFill>
              </a:rPr>
              <a:t>Délka hospitalizace, pobyt na JIP</a:t>
            </a: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9EBC9F5-F828-309B-458D-F9EDC3661BE3}"/>
              </a:ext>
            </a:extLst>
          </p:cNvPr>
          <p:cNvSpPr/>
          <p:nvPr/>
        </p:nvSpPr>
        <p:spPr>
          <a:xfrm>
            <a:off x="8372253" y="3658642"/>
            <a:ext cx="422226" cy="187952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D57B0BB-BD77-46DF-4814-2B8245168913}"/>
              </a:ext>
            </a:extLst>
          </p:cNvPr>
          <p:cNvSpPr txBox="1"/>
          <p:nvPr/>
        </p:nvSpPr>
        <p:spPr>
          <a:xfrm>
            <a:off x="7832699" y="5730668"/>
            <a:ext cx="102319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cap="small">
                <a:solidFill>
                  <a:schemeClr val="accent2"/>
                </a:solidFill>
              </a:rPr>
              <a:t>+ 765 lůžkodní IP</a:t>
            </a:r>
          </a:p>
        </p:txBody>
      </p:sp>
      <p:sp>
        <p:nvSpPr>
          <p:cNvPr id="9" name="Rovnoramenný trojúhelník 8">
            <a:extLst>
              <a:ext uri="{FF2B5EF4-FFF2-40B4-BE49-F238E27FC236}">
                <a16:creationId xmlns:a16="http://schemas.microsoft.com/office/drawing/2014/main" id="{9FE9FA7A-CEB6-3B92-252E-173793F3C460}"/>
              </a:ext>
            </a:extLst>
          </p:cNvPr>
          <p:cNvSpPr/>
          <p:nvPr/>
        </p:nvSpPr>
        <p:spPr>
          <a:xfrm flipV="1">
            <a:off x="8490385" y="5564666"/>
            <a:ext cx="238538" cy="138647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objekt pre číslo snímky 2">
            <a:extLst>
              <a:ext uri="{FF2B5EF4-FFF2-40B4-BE49-F238E27FC236}">
                <a16:creationId xmlns:a16="http://schemas.microsoft.com/office/drawing/2014/main" id="{BCE6A787-0488-2DBC-393F-F0FC04697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3998" y="6356350"/>
            <a:ext cx="1008000" cy="360000"/>
          </a:xfrm>
        </p:spPr>
        <p:txBody>
          <a:bodyPr/>
          <a:lstStyle/>
          <a:p>
            <a:fld id="{EEBEA055-6D72-44B7-95E3-4FDC8C920705}" type="slidenum">
              <a:rPr lang="cs-CZ" smtClean="0"/>
              <a:pPr/>
              <a:t>92</a:t>
            </a:fld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07BBC23F-9771-6032-CD11-7EC5CAEDDFFC}"/>
              </a:ext>
            </a:extLst>
          </p:cNvPr>
          <p:cNvSpPr/>
          <p:nvPr/>
        </p:nvSpPr>
        <p:spPr>
          <a:xfrm>
            <a:off x="6488214" y="2353901"/>
            <a:ext cx="413907" cy="318426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0969F02-18DF-C6EF-3EA3-4291602F0576}"/>
              </a:ext>
            </a:extLst>
          </p:cNvPr>
          <p:cNvSpPr txBox="1"/>
          <p:nvPr/>
        </p:nvSpPr>
        <p:spPr>
          <a:xfrm>
            <a:off x="6269174" y="5757044"/>
            <a:ext cx="82322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cap="small">
                <a:solidFill>
                  <a:schemeClr val="accent2"/>
                </a:solidFill>
              </a:rPr>
              <a:t>+ 1 495 lůžkodní</a:t>
            </a:r>
          </a:p>
        </p:txBody>
      </p:sp>
      <p:sp>
        <p:nvSpPr>
          <p:cNvPr id="15" name="Rovnoramenný trojúhelník 14">
            <a:extLst>
              <a:ext uri="{FF2B5EF4-FFF2-40B4-BE49-F238E27FC236}">
                <a16:creationId xmlns:a16="http://schemas.microsoft.com/office/drawing/2014/main" id="{19FF1C73-A37D-4037-6C6C-D173545E9588}"/>
              </a:ext>
            </a:extLst>
          </p:cNvPr>
          <p:cNvSpPr/>
          <p:nvPr/>
        </p:nvSpPr>
        <p:spPr>
          <a:xfrm flipV="1">
            <a:off x="6560930" y="5564666"/>
            <a:ext cx="238538" cy="138647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854593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4999A-F93E-02CB-8FFF-AA17A6123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45FB989-5E91-2DAE-1C79-EFA035A72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07" y="1580287"/>
            <a:ext cx="8429625" cy="3486150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2EEF116D-6555-DAEC-D032-D041E10B3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5549"/>
            <a:ext cx="8280000" cy="923455"/>
          </a:xfrm>
        </p:spPr>
        <p:txBody>
          <a:bodyPr>
            <a:normAutofit fontScale="90000"/>
          </a:bodyPr>
          <a:lstStyle/>
          <a:p>
            <a:r>
              <a:rPr lang="cs-CZ" sz="3300"/>
              <a:t>MDC </a:t>
            </a:r>
            <a:r>
              <a:rPr lang="cs-CZ" sz="3300">
                <a:solidFill>
                  <a:schemeClr val="accent2"/>
                </a:solidFill>
              </a:rPr>
              <a:t>17</a:t>
            </a:r>
            <a:r>
              <a:rPr lang="cs-CZ" sz="3300"/>
              <a:t> – akutní leukémie, onem. krvetvorby</a:t>
            </a:r>
            <a:br>
              <a:rPr lang="cs-CZ" sz="3600">
                <a:solidFill>
                  <a:schemeClr val="accent2"/>
                </a:solidFill>
              </a:rPr>
            </a:br>
            <a:r>
              <a:rPr lang="cs-CZ" sz="3100">
                <a:solidFill>
                  <a:schemeClr val="accent5"/>
                </a:solidFill>
              </a:rPr>
              <a:t>Délka hospitalizace, pobyt na JIP</a:t>
            </a:r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F6935B1-FF6E-6861-E803-478095EED758}"/>
              </a:ext>
            </a:extLst>
          </p:cNvPr>
          <p:cNvSpPr txBox="1"/>
          <p:nvPr/>
        </p:nvSpPr>
        <p:spPr>
          <a:xfrm>
            <a:off x="5901761" y="5283015"/>
            <a:ext cx="97720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cap="small">
                <a:solidFill>
                  <a:schemeClr val="accent2"/>
                </a:solidFill>
              </a:rPr>
              <a:t>+1 631 dní</a:t>
            </a:r>
          </a:p>
        </p:txBody>
      </p:sp>
      <p:sp>
        <p:nvSpPr>
          <p:cNvPr id="8" name="Rovnoramenný trojúhelník 7">
            <a:extLst>
              <a:ext uri="{FF2B5EF4-FFF2-40B4-BE49-F238E27FC236}">
                <a16:creationId xmlns:a16="http://schemas.microsoft.com/office/drawing/2014/main" id="{19CF2BD5-027E-79FE-C5FF-DA90C8AF20ED}"/>
              </a:ext>
            </a:extLst>
          </p:cNvPr>
          <p:cNvSpPr/>
          <p:nvPr/>
        </p:nvSpPr>
        <p:spPr>
          <a:xfrm rot="10800000">
            <a:off x="6254961" y="5104452"/>
            <a:ext cx="238538" cy="138647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objekt pre číslo snímky 2">
            <a:extLst>
              <a:ext uri="{FF2B5EF4-FFF2-40B4-BE49-F238E27FC236}">
                <a16:creationId xmlns:a16="http://schemas.microsoft.com/office/drawing/2014/main" id="{6ED9983E-2B71-CEAC-00F3-1D5585406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3998" y="6356350"/>
            <a:ext cx="1008000" cy="360000"/>
          </a:xfrm>
        </p:spPr>
        <p:txBody>
          <a:bodyPr/>
          <a:lstStyle/>
          <a:p>
            <a:fld id="{EEBEA055-6D72-44B7-95E3-4FDC8C920705}" type="slidenum">
              <a:rPr lang="cs-CZ" smtClean="0"/>
              <a:pPr/>
              <a:t>93</a:t>
            </a:fld>
            <a:endParaRPr lang="cs-CZ"/>
          </a:p>
        </p:txBody>
      </p:sp>
      <p:cxnSp>
        <p:nvCxnSpPr>
          <p:cNvPr id="21" name="Přímá spojnice 3">
            <a:extLst>
              <a:ext uri="{FF2B5EF4-FFF2-40B4-BE49-F238E27FC236}">
                <a16:creationId xmlns:a16="http://schemas.microsoft.com/office/drawing/2014/main" id="{D43248A4-CB62-28C1-414B-6B70896477B4}"/>
              </a:ext>
            </a:extLst>
          </p:cNvPr>
          <p:cNvCxnSpPr>
            <a:cxnSpLocks/>
          </p:cNvCxnSpPr>
          <p:nvPr/>
        </p:nvCxnSpPr>
        <p:spPr>
          <a:xfrm>
            <a:off x="136158" y="4683943"/>
            <a:ext cx="8420421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15">
            <a:extLst>
              <a:ext uri="{FF2B5EF4-FFF2-40B4-BE49-F238E27FC236}">
                <a16:creationId xmlns:a16="http://schemas.microsoft.com/office/drawing/2014/main" id="{010DDEAD-EBB9-6D41-4E64-4160112A352B}"/>
              </a:ext>
            </a:extLst>
          </p:cNvPr>
          <p:cNvSpPr/>
          <p:nvPr/>
        </p:nvSpPr>
        <p:spPr>
          <a:xfrm>
            <a:off x="6164255" y="2761318"/>
            <a:ext cx="419950" cy="230321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F02C37C-8CD4-0F1F-36A3-0DEDC9A044D7}"/>
              </a:ext>
            </a:extLst>
          </p:cNvPr>
          <p:cNvSpPr txBox="1"/>
          <p:nvPr/>
        </p:nvSpPr>
        <p:spPr>
          <a:xfrm>
            <a:off x="7794109" y="5283015"/>
            <a:ext cx="104836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cap="small">
                <a:solidFill>
                  <a:schemeClr val="accent2"/>
                </a:solidFill>
              </a:rPr>
              <a:t>+390 dní IP</a:t>
            </a:r>
          </a:p>
        </p:txBody>
      </p:sp>
      <p:sp>
        <p:nvSpPr>
          <p:cNvPr id="9" name="Rovnoramenný trojúhelník 8">
            <a:extLst>
              <a:ext uri="{FF2B5EF4-FFF2-40B4-BE49-F238E27FC236}">
                <a16:creationId xmlns:a16="http://schemas.microsoft.com/office/drawing/2014/main" id="{6657904F-23E5-3638-AEF1-89832EDA2590}"/>
              </a:ext>
            </a:extLst>
          </p:cNvPr>
          <p:cNvSpPr/>
          <p:nvPr/>
        </p:nvSpPr>
        <p:spPr>
          <a:xfrm rot="10800000">
            <a:off x="8181839" y="5104452"/>
            <a:ext cx="238538" cy="138647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5">
            <a:extLst>
              <a:ext uri="{FF2B5EF4-FFF2-40B4-BE49-F238E27FC236}">
                <a16:creationId xmlns:a16="http://schemas.microsoft.com/office/drawing/2014/main" id="{C279F282-72A0-4B78-F52A-048606BB08E6}"/>
              </a:ext>
            </a:extLst>
          </p:cNvPr>
          <p:cNvSpPr/>
          <p:nvPr/>
        </p:nvSpPr>
        <p:spPr>
          <a:xfrm>
            <a:off x="8088242" y="2761318"/>
            <a:ext cx="461945" cy="230321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97062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44970-2311-6CED-BED5-0C3538C0E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A3A38B8-1A63-ACEA-1DCD-C19C0ED0C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48" y="1738567"/>
            <a:ext cx="8677275" cy="2914650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0B1F3476-BCD9-361C-A415-86F8DF10B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5549"/>
            <a:ext cx="8280000" cy="923455"/>
          </a:xfrm>
        </p:spPr>
        <p:txBody>
          <a:bodyPr>
            <a:normAutofit fontScale="90000"/>
          </a:bodyPr>
          <a:lstStyle/>
          <a:p>
            <a:r>
              <a:rPr lang="cs-CZ"/>
              <a:t>MDC </a:t>
            </a:r>
            <a:r>
              <a:rPr lang="cs-CZ">
                <a:solidFill>
                  <a:schemeClr val="accent2"/>
                </a:solidFill>
              </a:rPr>
              <a:t>04</a:t>
            </a:r>
            <a:r>
              <a:rPr lang="cs-CZ"/>
              <a:t> – dýchací systém - resekce plic</a:t>
            </a:r>
            <a:br>
              <a:rPr lang="cs-CZ"/>
            </a:br>
            <a:r>
              <a:rPr lang="cs-CZ" sz="3200">
                <a:solidFill>
                  <a:schemeClr val="accent5"/>
                </a:solidFill>
              </a:rPr>
              <a:t>Délka hospitalizace</a:t>
            </a:r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819FF50-F92F-7E63-09F7-667AFEE3FAC4}"/>
              </a:ext>
            </a:extLst>
          </p:cNvPr>
          <p:cNvSpPr txBox="1"/>
          <p:nvPr/>
        </p:nvSpPr>
        <p:spPr>
          <a:xfrm>
            <a:off x="6191466" y="4866561"/>
            <a:ext cx="8543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cap="small">
                <a:solidFill>
                  <a:schemeClr val="accent2"/>
                </a:solidFill>
              </a:rPr>
              <a:t>+231 dní</a:t>
            </a:r>
          </a:p>
        </p:txBody>
      </p:sp>
      <p:sp>
        <p:nvSpPr>
          <p:cNvPr id="8" name="Rovnoramenný trojúhelník 7">
            <a:extLst>
              <a:ext uri="{FF2B5EF4-FFF2-40B4-BE49-F238E27FC236}">
                <a16:creationId xmlns:a16="http://schemas.microsoft.com/office/drawing/2014/main" id="{9286CF9C-0E81-E57E-6554-58B4D4827DD8}"/>
              </a:ext>
            </a:extLst>
          </p:cNvPr>
          <p:cNvSpPr/>
          <p:nvPr/>
        </p:nvSpPr>
        <p:spPr>
          <a:xfrm rot="10800000">
            <a:off x="6481294" y="4687998"/>
            <a:ext cx="238538" cy="138647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objekt pre číslo snímky 2">
            <a:extLst>
              <a:ext uri="{FF2B5EF4-FFF2-40B4-BE49-F238E27FC236}">
                <a16:creationId xmlns:a16="http://schemas.microsoft.com/office/drawing/2014/main" id="{5776FEE0-567F-42AA-415A-11D87AC28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3998" y="6356350"/>
            <a:ext cx="1008000" cy="360000"/>
          </a:xfrm>
        </p:spPr>
        <p:txBody>
          <a:bodyPr/>
          <a:lstStyle/>
          <a:p>
            <a:fld id="{EEBEA055-6D72-44B7-95E3-4FDC8C920705}" type="slidenum">
              <a:rPr lang="cs-CZ" smtClean="0"/>
              <a:pPr/>
              <a:t>94</a:t>
            </a:fld>
            <a:endParaRPr lang="cs-CZ"/>
          </a:p>
        </p:txBody>
      </p:sp>
      <p:cxnSp>
        <p:nvCxnSpPr>
          <p:cNvPr id="22" name="Přímá spojnice 3">
            <a:extLst>
              <a:ext uri="{FF2B5EF4-FFF2-40B4-BE49-F238E27FC236}">
                <a16:creationId xmlns:a16="http://schemas.microsoft.com/office/drawing/2014/main" id="{A45CBA3A-D8E5-3729-B834-9BDBB9CC04A0}"/>
              </a:ext>
            </a:extLst>
          </p:cNvPr>
          <p:cNvCxnSpPr>
            <a:cxnSpLocks/>
          </p:cNvCxnSpPr>
          <p:nvPr/>
        </p:nvCxnSpPr>
        <p:spPr>
          <a:xfrm>
            <a:off x="117901" y="3879116"/>
            <a:ext cx="862225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15">
            <a:extLst>
              <a:ext uri="{FF2B5EF4-FFF2-40B4-BE49-F238E27FC236}">
                <a16:creationId xmlns:a16="http://schemas.microsoft.com/office/drawing/2014/main" id="{EAC8EA5A-5772-6D5B-4830-EF24AC8A3771}"/>
              </a:ext>
            </a:extLst>
          </p:cNvPr>
          <p:cNvSpPr/>
          <p:nvPr/>
        </p:nvSpPr>
        <p:spPr>
          <a:xfrm>
            <a:off x="6388488" y="2915216"/>
            <a:ext cx="424150" cy="173286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922802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5D4EB-6D06-6FA6-DB9C-1297FD7A8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ázek 22">
            <a:extLst>
              <a:ext uri="{FF2B5EF4-FFF2-40B4-BE49-F238E27FC236}">
                <a16:creationId xmlns:a16="http://schemas.microsoft.com/office/drawing/2014/main" id="{E24118A1-46B7-61E2-2B41-FAE7C027C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69" y="2192991"/>
            <a:ext cx="8698267" cy="4035996"/>
          </a:xfrm>
          <a:prstGeom prst="rect">
            <a:avLst/>
          </a:prstGeom>
        </p:spPr>
      </p:pic>
      <p:sp>
        <p:nvSpPr>
          <p:cNvPr id="3" name="Nadpis 3">
            <a:extLst>
              <a:ext uri="{FF2B5EF4-FFF2-40B4-BE49-F238E27FC236}">
                <a16:creationId xmlns:a16="http://schemas.microsoft.com/office/drawing/2014/main" id="{045DDFBA-820D-5204-AFE7-7279CB2C7A7D}"/>
              </a:ext>
            </a:extLst>
          </p:cNvPr>
          <p:cNvSpPr txBox="1">
            <a:spLocks/>
          </p:cNvSpPr>
          <p:nvPr/>
        </p:nvSpPr>
        <p:spPr>
          <a:xfrm>
            <a:off x="432000" y="225549"/>
            <a:ext cx="8280000" cy="923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Nálezy související s vykazováním a kódováním</a:t>
            </a:r>
            <a:endParaRPr lang="cs-CZ">
              <a:solidFill>
                <a:schemeClr val="accent2"/>
              </a:solidFill>
            </a:endParaRP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5182CD21-5815-4D37-7471-3FA6E33F7C06}"/>
              </a:ext>
            </a:extLst>
          </p:cNvPr>
          <p:cNvSpPr/>
          <p:nvPr/>
        </p:nvSpPr>
        <p:spPr>
          <a:xfrm>
            <a:off x="6801138" y="3105338"/>
            <a:ext cx="1999262" cy="3125035"/>
          </a:xfrm>
          <a:prstGeom prst="roundRect">
            <a:avLst>
              <a:gd name="adj" fmla="val 8192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10">
            <a:extLst>
              <a:ext uri="{FF2B5EF4-FFF2-40B4-BE49-F238E27FC236}">
                <a16:creationId xmlns:a16="http://schemas.microsoft.com/office/drawing/2014/main" id="{5BB13106-3008-E5C9-C94E-A82AB29C97AC}"/>
              </a:ext>
            </a:extLst>
          </p:cNvPr>
          <p:cNvSpPr txBox="1"/>
          <p:nvPr/>
        </p:nvSpPr>
        <p:spPr>
          <a:xfrm>
            <a:off x="281994" y="1416570"/>
            <a:ext cx="1216068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cs-CZ">
                <a:solidFill>
                  <a:schemeClr val="bg1"/>
                </a:solidFill>
              </a:rPr>
              <a:t>Kódování VDG?</a:t>
            </a:r>
          </a:p>
        </p:txBody>
      </p:sp>
      <p:sp>
        <p:nvSpPr>
          <p:cNvPr id="8" name="TextovéPole 11">
            <a:extLst>
              <a:ext uri="{FF2B5EF4-FFF2-40B4-BE49-F238E27FC236}">
                <a16:creationId xmlns:a16="http://schemas.microsoft.com/office/drawing/2014/main" id="{A333B2BD-37B4-0B8F-4A88-40D0E4A45569}"/>
              </a:ext>
            </a:extLst>
          </p:cNvPr>
          <p:cNvSpPr txBox="1"/>
          <p:nvPr/>
        </p:nvSpPr>
        <p:spPr>
          <a:xfrm>
            <a:off x="1498061" y="1407943"/>
            <a:ext cx="233155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/>
              <a:t>Nižší podíl případů s vyšším CC v MDC </a:t>
            </a:r>
            <a:r>
              <a:rPr lang="cs-CZ">
                <a:solidFill>
                  <a:schemeClr val="accent2"/>
                </a:solidFill>
              </a:rPr>
              <a:t>01</a:t>
            </a:r>
          </a:p>
        </p:txBody>
      </p:sp>
      <p:sp>
        <p:nvSpPr>
          <p:cNvPr id="9" name="TextovéPole 3">
            <a:extLst>
              <a:ext uri="{FF2B5EF4-FFF2-40B4-BE49-F238E27FC236}">
                <a16:creationId xmlns:a16="http://schemas.microsoft.com/office/drawing/2014/main" id="{3C0B29E7-8CDC-EABE-2D9D-BA212BCB26A0}"/>
              </a:ext>
            </a:extLst>
          </p:cNvPr>
          <p:cNvSpPr txBox="1"/>
          <p:nvPr/>
        </p:nvSpPr>
        <p:spPr>
          <a:xfrm>
            <a:off x="7079175" y="1649632"/>
            <a:ext cx="17232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>
                <a:solidFill>
                  <a:schemeClr val="accent3"/>
                </a:solidFill>
              </a:rPr>
              <a:t>Paušální úhrada</a:t>
            </a:r>
          </a:p>
        </p:txBody>
      </p:sp>
      <p:cxnSp>
        <p:nvCxnSpPr>
          <p:cNvPr id="11" name="Přímá spojnice 12">
            <a:extLst>
              <a:ext uri="{FF2B5EF4-FFF2-40B4-BE49-F238E27FC236}">
                <a16:creationId xmlns:a16="http://schemas.microsoft.com/office/drawing/2014/main" id="{95A5005B-89EE-F279-905E-572120149ECE}"/>
              </a:ext>
            </a:extLst>
          </p:cNvPr>
          <p:cNvCxnSpPr>
            <a:cxnSpLocks/>
          </p:cNvCxnSpPr>
          <p:nvPr/>
        </p:nvCxnSpPr>
        <p:spPr>
          <a:xfrm>
            <a:off x="7079175" y="1703392"/>
            <a:ext cx="0" cy="21226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3">
            <a:extLst>
              <a:ext uri="{FF2B5EF4-FFF2-40B4-BE49-F238E27FC236}">
                <a16:creationId xmlns:a16="http://schemas.microsoft.com/office/drawing/2014/main" id="{9FDDB903-9EA8-E7EE-230A-7611B09D0794}"/>
              </a:ext>
            </a:extLst>
          </p:cNvPr>
          <p:cNvSpPr txBox="1"/>
          <p:nvPr/>
        </p:nvSpPr>
        <p:spPr>
          <a:xfrm>
            <a:off x="7079175" y="1383612"/>
            <a:ext cx="17232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err="1">
                <a:solidFill>
                  <a:schemeClr val="accent1"/>
                </a:solidFill>
              </a:rPr>
              <a:t>Bezlimitní</a:t>
            </a:r>
            <a:r>
              <a:rPr lang="cs-CZ" sz="1500">
                <a:solidFill>
                  <a:schemeClr val="accent1"/>
                </a:solidFill>
              </a:rPr>
              <a:t> úhrada</a:t>
            </a:r>
          </a:p>
        </p:txBody>
      </p:sp>
      <p:cxnSp>
        <p:nvCxnSpPr>
          <p:cNvPr id="14" name="Přímá spojnice 12">
            <a:extLst>
              <a:ext uri="{FF2B5EF4-FFF2-40B4-BE49-F238E27FC236}">
                <a16:creationId xmlns:a16="http://schemas.microsoft.com/office/drawing/2014/main" id="{D326D58D-47C6-F14A-4C78-806C12C0F9AA}"/>
              </a:ext>
            </a:extLst>
          </p:cNvPr>
          <p:cNvCxnSpPr>
            <a:cxnSpLocks/>
          </p:cNvCxnSpPr>
          <p:nvPr/>
        </p:nvCxnSpPr>
        <p:spPr>
          <a:xfrm>
            <a:off x="7079175" y="1437372"/>
            <a:ext cx="0" cy="21226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12">
            <a:extLst>
              <a:ext uri="{FF2B5EF4-FFF2-40B4-BE49-F238E27FC236}">
                <a16:creationId xmlns:a16="http://schemas.microsoft.com/office/drawing/2014/main" id="{5B1F6175-F80D-FC3A-850B-7A5DFC825940}"/>
              </a:ext>
            </a:extLst>
          </p:cNvPr>
          <p:cNvCxnSpPr>
            <a:cxnSpLocks/>
          </p:cNvCxnSpPr>
          <p:nvPr/>
        </p:nvCxnSpPr>
        <p:spPr>
          <a:xfrm>
            <a:off x="77967" y="3510118"/>
            <a:ext cx="0" cy="270630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číslo snímku 2">
            <a:extLst>
              <a:ext uri="{FF2B5EF4-FFF2-40B4-BE49-F238E27FC236}">
                <a16:creationId xmlns:a16="http://schemas.microsoft.com/office/drawing/2014/main" id="{5FF2F758-F0B5-1766-0199-E2E9F7132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3998" y="6356350"/>
            <a:ext cx="1008000" cy="360000"/>
          </a:xfrm>
        </p:spPr>
        <p:txBody>
          <a:bodyPr/>
          <a:lstStyle/>
          <a:p>
            <a:fld id="{EEBEA055-6D72-44B7-95E3-4FDC8C920705}" type="slidenum">
              <a:rPr lang="cs-CZ" smtClean="0"/>
              <a:pPr/>
              <a:t>95</a:t>
            </a:fld>
            <a:endParaRPr lang="cs-CZ"/>
          </a:p>
        </p:txBody>
      </p:sp>
      <p:cxnSp>
        <p:nvCxnSpPr>
          <p:cNvPr id="19" name="Přímá spojnice 12">
            <a:extLst>
              <a:ext uri="{FF2B5EF4-FFF2-40B4-BE49-F238E27FC236}">
                <a16:creationId xmlns:a16="http://schemas.microsoft.com/office/drawing/2014/main" id="{69AB8DCC-BAF5-DCED-526B-66C4F783214A}"/>
              </a:ext>
            </a:extLst>
          </p:cNvPr>
          <p:cNvCxnSpPr>
            <a:cxnSpLocks/>
          </p:cNvCxnSpPr>
          <p:nvPr/>
        </p:nvCxnSpPr>
        <p:spPr>
          <a:xfrm>
            <a:off x="77967" y="3069114"/>
            <a:ext cx="0" cy="104960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8586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79EEEB4-2184-44BB-91F6-5E216A57A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Ukázka analýzy VDG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4110CE3-D6BE-4C06-937C-DF8F71CCBF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363796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>
            <a:extLst>
              <a:ext uri="{FF2B5EF4-FFF2-40B4-BE49-F238E27FC236}">
                <a16:creationId xmlns:a16="http://schemas.microsoft.com/office/drawing/2014/main" id="{ED0D2F5A-E779-4110-ACEC-F507962B8F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803"/>
          <a:stretch/>
        </p:blipFill>
        <p:spPr>
          <a:xfrm>
            <a:off x="792499" y="2086882"/>
            <a:ext cx="3355765" cy="392642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DE0589E-0985-42C5-BF28-3AFE30B653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439"/>
          <a:stretch/>
        </p:blipFill>
        <p:spPr>
          <a:xfrm>
            <a:off x="4693857" y="2086882"/>
            <a:ext cx="3290706" cy="392779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6A0D760-AA96-4192-BB12-B9C5C4E4D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Histogram CC skóre u případů nemocnice</a:t>
            </a:r>
            <a:endParaRPr lang="cs-CZ" sz="290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C3C28C13-85A7-4272-AFB1-9D67AC1FCF56}"/>
              </a:ext>
            </a:extLst>
          </p:cNvPr>
          <p:cNvCxnSpPr>
            <a:cxnSpLocks/>
          </p:cNvCxnSpPr>
          <p:nvPr/>
        </p:nvCxnSpPr>
        <p:spPr>
          <a:xfrm flipV="1">
            <a:off x="6449002" y="2292031"/>
            <a:ext cx="9330" cy="388232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vá složená závorka 16">
            <a:extLst>
              <a:ext uri="{FF2B5EF4-FFF2-40B4-BE49-F238E27FC236}">
                <a16:creationId xmlns:a16="http://schemas.microsoft.com/office/drawing/2014/main" id="{8916BFCE-EE1A-4D2C-BBA0-444BA3138E60}"/>
              </a:ext>
            </a:extLst>
          </p:cNvPr>
          <p:cNvSpPr/>
          <p:nvPr/>
        </p:nvSpPr>
        <p:spPr>
          <a:xfrm rot="16200000">
            <a:off x="5354821" y="5154837"/>
            <a:ext cx="227600" cy="1793241"/>
          </a:xfrm>
          <a:prstGeom prst="leftBrace">
            <a:avLst>
              <a:gd name="adj1" fmla="val 140542"/>
              <a:gd name="adj2" fmla="val 50000"/>
            </a:avLst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8E9EACF4-406B-463B-ACC9-D2F5025F9780}"/>
              </a:ext>
            </a:extLst>
          </p:cNvPr>
          <p:cNvSpPr txBox="1"/>
          <p:nvPr/>
        </p:nvSpPr>
        <p:spPr>
          <a:xfrm>
            <a:off x="4146659" y="6166629"/>
            <a:ext cx="2130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>
                <a:solidFill>
                  <a:schemeClr val="accent2"/>
                </a:solidFill>
                <a:latin typeface="+mj-lt"/>
              </a:rPr>
              <a:t>71 případů, u nichž k dosažení vyššího CC skóre stačí 1 diagnóza </a:t>
            </a:r>
            <a:r>
              <a:rPr lang="cs-CZ" sz="1200" err="1">
                <a:solidFill>
                  <a:schemeClr val="accent2"/>
                </a:solidFill>
                <a:latin typeface="+mj-lt"/>
              </a:rPr>
              <a:t>záv</a:t>
            </a:r>
            <a:r>
              <a:rPr lang="cs-CZ" sz="1200">
                <a:solidFill>
                  <a:schemeClr val="accent2"/>
                </a:solidFill>
                <a:latin typeface="+mj-lt"/>
              </a:rPr>
              <a:t>. 1</a:t>
            </a:r>
          </a:p>
        </p:txBody>
      </p:sp>
      <p:sp>
        <p:nvSpPr>
          <p:cNvPr id="19" name="Levá složená závorka 18">
            <a:extLst>
              <a:ext uri="{FF2B5EF4-FFF2-40B4-BE49-F238E27FC236}">
                <a16:creationId xmlns:a16="http://schemas.microsoft.com/office/drawing/2014/main" id="{3EA38FC4-0C34-451E-96ED-BF6773097A45}"/>
              </a:ext>
            </a:extLst>
          </p:cNvPr>
          <p:cNvSpPr/>
          <p:nvPr/>
        </p:nvSpPr>
        <p:spPr>
          <a:xfrm rot="16200000">
            <a:off x="7005506" y="5895113"/>
            <a:ext cx="166782" cy="237233"/>
          </a:xfrm>
          <a:prstGeom prst="leftBrace">
            <a:avLst>
              <a:gd name="adj1" fmla="val 140542"/>
              <a:gd name="adj2" fmla="val 50000"/>
            </a:avLst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3F134289-B133-44AB-A6CF-717967115FBB}"/>
              </a:ext>
            </a:extLst>
          </p:cNvPr>
          <p:cNvSpPr txBox="1"/>
          <p:nvPr/>
        </p:nvSpPr>
        <p:spPr>
          <a:xfrm>
            <a:off x="6513246" y="6170160"/>
            <a:ext cx="1402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>
                <a:solidFill>
                  <a:schemeClr val="accent2"/>
                </a:solidFill>
                <a:latin typeface="+mj-lt"/>
              </a:rPr>
              <a:t>9 případů těsně pod hranicí; CC skóre = </a:t>
            </a:r>
            <a:r>
              <a:rPr lang="en-US" sz="1200">
                <a:solidFill>
                  <a:schemeClr val="accent2"/>
                </a:solidFill>
                <a:latin typeface="+mj-lt"/>
              </a:rPr>
              <a:t>[</a:t>
            </a:r>
            <a:r>
              <a:rPr lang="cs-CZ" sz="1200">
                <a:solidFill>
                  <a:schemeClr val="accent2"/>
                </a:solidFill>
                <a:latin typeface="+mj-lt"/>
              </a:rPr>
              <a:t>2;3)</a:t>
            </a:r>
          </a:p>
        </p:txBody>
      </p:sp>
      <p:sp>
        <p:nvSpPr>
          <p:cNvPr id="21" name="Zástupný symbol pro číslo snímku 2">
            <a:extLst>
              <a:ext uri="{FF2B5EF4-FFF2-40B4-BE49-F238E27FC236}">
                <a16:creationId xmlns:a16="http://schemas.microsoft.com/office/drawing/2014/main" id="{DED2EB29-3DD7-4A36-8874-E4236174E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3998" y="6356350"/>
            <a:ext cx="1008000" cy="360000"/>
          </a:xfrm>
        </p:spPr>
        <p:txBody>
          <a:bodyPr/>
          <a:lstStyle/>
          <a:p>
            <a:fld id="{EEBEA055-6D72-44B7-95E3-4FDC8C920705}" type="slidenum">
              <a:rPr lang="cs-CZ" smtClean="0"/>
              <a:pPr/>
              <a:t>97</a:t>
            </a:fld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E22B64C-DF81-4746-A882-20F789F2A3FF}"/>
              </a:ext>
            </a:extLst>
          </p:cNvPr>
          <p:cNvSpPr txBox="1"/>
          <p:nvPr/>
        </p:nvSpPr>
        <p:spPr>
          <a:xfrm>
            <a:off x="665521" y="1421432"/>
            <a:ext cx="788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>
                <a:latin typeface="+mj-lt"/>
              </a:rPr>
              <a:t>DRG skupiny: CC=0, 1-2 a 3-4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5A0A054-58EA-4834-8704-5962BDABFFA6}"/>
              </a:ext>
            </a:extLst>
          </p:cNvPr>
          <p:cNvSpPr txBox="1"/>
          <p:nvPr/>
        </p:nvSpPr>
        <p:spPr>
          <a:xfrm>
            <a:off x="276225" y="971550"/>
            <a:ext cx="2990850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cs-CZ" sz="1800">
                <a:solidFill>
                  <a:schemeClr val="bg1"/>
                </a:solidFill>
                <a:latin typeface="+mj-lt"/>
              </a:rPr>
              <a:t>01-K10 - Mozkový infarkt</a:t>
            </a:r>
            <a:endParaRPr lang="cs-CZ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FFFFC098-4E05-4016-B33C-5BF8FBFF15B5}"/>
              </a:ext>
            </a:extLst>
          </p:cNvPr>
          <p:cNvCxnSpPr>
            <a:cxnSpLocks/>
          </p:cNvCxnSpPr>
          <p:nvPr/>
        </p:nvCxnSpPr>
        <p:spPr>
          <a:xfrm flipV="1">
            <a:off x="7207112" y="2301555"/>
            <a:ext cx="9330" cy="388232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0F1FA54-45F9-480D-AADD-958E2A8B2466}"/>
              </a:ext>
            </a:extLst>
          </p:cNvPr>
          <p:cNvSpPr txBox="1"/>
          <p:nvPr/>
        </p:nvSpPr>
        <p:spPr>
          <a:xfrm>
            <a:off x="1252286" y="6166392"/>
            <a:ext cx="2684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>
                <a:solidFill>
                  <a:schemeClr val="accent2"/>
                </a:solidFill>
                <a:latin typeface="+mj-lt"/>
              </a:rPr>
              <a:t>234 případů, u nichž jsou k dosažení vyššího CC skóre nutné 2 diagnózy </a:t>
            </a:r>
            <a:r>
              <a:rPr lang="cs-CZ" sz="1200" err="1">
                <a:solidFill>
                  <a:schemeClr val="accent2"/>
                </a:solidFill>
                <a:latin typeface="+mj-lt"/>
              </a:rPr>
              <a:t>záv</a:t>
            </a:r>
            <a:r>
              <a:rPr lang="cs-CZ" sz="1200">
                <a:solidFill>
                  <a:schemeClr val="accent2"/>
                </a:solidFill>
                <a:latin typeface="+mj-lt"/>
              </a:rPr>
              <a:t>. 1 nebo 1 diagnóza vyšší </a:t>
            </a:r>
            <a:r>
              <a:rPr lang="cs-CZ" sz="1200" err="1">
                <a:solidFill>
                  <a:schemeClr val="accent2"/>
                </a:solidFill>
                <a:latin typeface="+mj-lt"/>
              </a:rPr>
              <a:t>záv</a:t>
            </a:r>
            <a:r>
              <a:rPr lang="cs-CZ" sz="1200">
                <a:solidFill>
                  <a:schemeClr val="accent2"/>
                </a:solidFill>
                <a:latin typeface="+mj-lt"/>
              </a:rPr>
              <a:t>.</a:t>
            </a:r>
          </a:p>
        </p:txBody>
      </p:sp>
      <p:sp>
        <p:nvSpPr>
          <p:cNvPr id="16" name="Levá složená závorka 15">
            <a:extLst>
              <a:ext uri="{FF2B5EF4-FFF2-40B4-BE49-F238E27FC236}">
                <a16:creationId xmlns:a16="http://schemas.microsoft.com/office/drawing/2014/main" id="{B48BF012-1EF8-4567-B8C4-DF58F1E26FE3}"/>
              </a:ext>
            </a:extLst>
          </p:cNvPr>
          <p:cNvSpPr/>
          <p:nvPr/>
        </p:nvSpPr>
        <p:spPr>
          <a:xfrm rot="16200000">
            <a:off x="2747643" y="4395109"/>
            <a:ext cx="227602" cy="3312695"/>
          </a:xfrm>
          <a:prstGeom prst="leftBrace">
            <a:avLst>
              <a:gd name="adj1" fmla="val 140542"/>
              <a:gd name="adj2" fmla="val 50000"/>
            </a:avLst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F0BCC0B-89A6-455D-81F6-18D430B0451C}"/>
              </a:ext>
            </a:extLst>
          </p:cNvPr>
          <p:cNvSpPr txBox="1"/>
          <p:nvPr/>
        </p:nvSpPr>
        <p:spPr>
          <a:xfrm>
            <a:off x="4269166" y="5410738"/>
            <a:ext cx="605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>
                <a:solidFill>
                  <a:schemeClr val="accent2"/>
                </a:solidFill>
                <a:latin typeface="+mn-lt"/>
              </a:rPr>
              <a:t>…</a:t>
            </a:r>
            <a:endParaRPr lang="en-GB" sz="20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0605E8C-7FFC-1CA4-C179-184BFD8C91C6}"/>
              </a:ext>
            </a:extLst>
          </p:cNvPr>
          <p:cNvSpPr txBox="1"/>
          <p:nvPr/>
        </p:nvSpPr>
        <p:spPr>
          <a:xfrm>
            <a:off x="5468642" y="909438"/>
            <a:ext cx="3476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>
                <a:solidFill>
                  <a:schemeClr val="accent5"/>
                </a:solidFill>
              </a:rPr>
              <a:t>UKÁZKA ANALÝZY VDG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7A848B9-2DEB-7905-5B7E-748DF8DB79D0}"/>
              </a:ext>
            </a:extLst>
          </p:cNvPr>
          <p:cNvSpPr txBox="1"/>
          <p:nvPr/>
        </p:nvSpPr>
        <p:spPr>
          <a:xfrm>
            <a:off x="1823099" y="2496849"/>
            <a:ext cx="2917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>
                <a:solidFill>
                  <a:schemeClr val="accent2"/>
                </a:solidFill>
                <a:latin typeface="+mj-lt"/>
              </a:rPr>
              <a:t>Hranice, při jejímž překročení se případ přesune do DRG skupiny s vyšší relativní vahou</a:t>
            </a: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D418DFB8-946C-57F5-0760-571BAAE2ADC2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4740691" y="2787588"/>
            <a:ext cx="1708311" cy="370981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0AB1E412-0773-AC6A-3F19-20814BA06601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740691" y="3158569"/>
            <a:ext cx="2475751" cy="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10087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B2C8AA54-3EBA-A49A-1E7D-C0DD60102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99" y="2967913"/>
            <a:ext cx="8346338" cy="332505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5969CAA-E60A-4AA5-BE83-EFAE8731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Podíl případů s VDG</a:t>
            </a:r>
            <a:endParaRPr lang="cs-CZ" sz="2900">
              <a:solidFill>
                <a:schemeClr val="accent5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EEA3D97-FA37-4E48-8A77-6E5B03FA0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A055-6D72-44B7-95E3-4FDC8C920705}" type="slidenum">
              <a:rPr lang="cs-CZ" smtClean="0"/>
              <a:pPr/>
              <a:t>98</a:t>
            </a:fld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B8AAD63-8508-4BC2-AFBB-1FCCC44B70F8}"/>
              </a:ext>
            </a:extLst>
          </p:cNvPr>
          <p:cNvSpPr txBox="1"/>
          <p:nvPr/>
        </p:nvSpPr>
        <p:spPr>
          <a:xfrm>
            <a:off x="3268057" y="1900238"/>
            <a:ext cx="1101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>
                <a:solidFill>
                  <a:schemeClr val="accent3"/>
                </a:solidFill>
                <a:latin typeface="+mj-lt"/>
              </a:rPr>
              <a:t>Závažnost VDG </a:t>
            </a:r>
            <a:r>
              <a:rPr lang="en-US" sz="1600">
                <a:solidFill>
                  <a:schemeClr val="accent3"/>
                </a:solidFill>
                <a:latin typeface="+mj-lt"/>
              </a:rPr>
              <a:t>&gt;</a:t>
            </a:r>
            <a:r>
              <a:rPr lang="cs-CZ" sz="1600">
                <a:solidFill>
                  <a:schemeClr val="accent3"/>
                </a:solidFill>
                <a:latin typeface="+mj-lt"/>
              </a:rPr>
              <a:t> 0</a:t>
            </a: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27BE3E51-4C41-4193-BE35-5FBA53458C59}"/>
              </a:ext>
            </a:extLst>
          </p:cNvPr>
          <p:cNvCxnSpPr>
            <a:cxnSpLocks/>
          </p:cNvCxnSpPr>
          <p:nvPr/>
        </p:nvCxnSpPr>
        <p:spPr>
          <a:xfrm>
            <a:off x="4271401" y="2294792"/>
            <a:ext cx="949213" cy="552984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E1CB0FD-DE7E-4B30-8AEA-96B7DE642C1E}"/>
              </a:ext>
            </a:extLst>
          </p:cNvPr>
          <p:cNvSpPr txBox="1"/>
          <p:nvPr/>
        </p:nvSpPr>
        <p:spPr>
          <a:xfrm>
            <a:off x="254977" y="1454072"/>
            <a:ext cx="2004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>
                <a:latin typeface="+mj-lt"/>
              </a:rPr>
              <a:t>Kritéria výběru: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933BEA3-A4B7-4268-8100-E47E236F65F6}"/>
              </a:ext>
            </a:extLst>
          </p:cNvPr>
          <p:cNvSpPr txBox="1"/>
          <p:nvPr/>
        </p:nvSpPr>
        <p:spPr>
          <a:xfrm>
            <a:off x="7007237" y="1387267"/>
            <a:ext cx="1611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>
                <a:solidFill>
                  <a:schemeClr val="accent1">
                    <a:lumMod val="75000"/>
                  </a:schemeClr>
                </a:solidFill>
                <a:latin typeface="+mj-lt"/>
              </a:rPr>
              <a:t>Benchmark vykazuje VDG ve vyšším podílu případů</a:t>
            </a: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9E8FD624-CC0E-4E2D-99AA-FDE8DCE924F4}"/>
              </a:ext>
            </a:extLst>
          </p:cNvPr>
          <p:cNvCxnSpPr>
            <a:cxnSpLocks/>
          </p:cNvCxnSpPr>
          <p:nvPr/>
        </p:nvCxnSpPr>
        <p:spPr>
          <a:xfrm>
            <a:off x="7872206" y="2464485"/>
            <a:ext cx="295893" cy="415923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15577478-F91A-4036-AFD4-015D8FB5C1EB}"/>
              </a:ext>
            </a:extLst>
          </p:cNvPr>
          <p:cNvSpPr txBox="1"/>
          <p:nvPr/>
        </p:nvSpPr>
        <p:spPr>
          <a:xfrm>
            <a:off x="5145716" y="1634766"/>
            <a:ext cx="1619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>
                <a:solidFill>
                  <a:schemeClr val="accent6"/>
                </a:solidFill>
                <a:latin typeface="+mj-lt"/>
              </a:rPr>
              <a:t>V benchmarku více než 40 případů s VDG</a:t>
            </a: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A6FAA739-973A-414C-BE11-48A1AA19857F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5955706" y="2465763"/>
            <a:ext cx="0" cy="382013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CB595E71-B21B-4A43-9870-4EFF6AE7DBFB}"/>
              </a:ext>
            </a:extLst>
          </p:cNvPr>
          <p:cNvSpPr txBox="1"/>
          <p:nvPr/>
        </p:nvSpPr>
        <p:spPr>
          <a:xfrm>
            <a:off x="276225" y="971550"/>
            <a:ext cx="2990850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cs-CZ" sz="1800">
                <a:solidFill>
                  <a:schemeClr val="bg1"/>
                </a:solidFill>
                <a:latin typeface="+mj-lt"/>
              </a:rPr>
              <a:t>01-K10 - Mozkový infarkt</a:t>
            </a:r>
            <a:endParaRPr lang="cs-CZ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7117BE8-6836-EA8C-3646-DCC0D9644033}"/>
              </a:ext>
            </a:extLst>
          </p:cNvPr>
          <p:cNvSpPr txBox="1"/>
          <p:nvPr/>
        </p:nvSpPr>
        <p:spPr>
          <a:xfrm>
            <a:off x="5468642" y="909438"/>
            <a:ext cx="3476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>
                <a:solidFill>
                  <a:schemeClr val="accent5"/>
                </a:solidFill>
              </a:rPr>
              <a:t>UKÁZKA ANALÝZY VDG</a:t>
            </a:r>
          </a:p>
        </p:txBody>
      </p:sp>
    </p:spTree>
    <p:extLst>
      <p:ext uri="{BB962C8B-B14F-4D97-AF65-F5344CB8AC3E}">
        <p14:creationId xmlns:p14="http://schemas.microsoft.com/office/powerpoint/2010/main" val="100578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7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4D11275-FD26-B935-5609-19B16EA6E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08" y="1984384"/>
            <a:ext cx="8098761" cy="297423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5969CAA-E60A-4AA5-BE83-EFAE8731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Podíl případů s VDG</a:t>
            </a:r>
            <a:endParaRPr lang="cs-CZ" sz="2900">
              <a:solidFill>
                <a:schemeClr val="accent5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64AE2A6-44ED-17D9-3C90-7BD75F34BC39}"/>
              </a:ext>
            </a:extLst>
          </p:cNvPr>
          <p:cNvSpPr txBox="1"/>
          <p:nvPr/>
        </p:nvSpPr>
        <p:spPr>
          <a:xfrm>
            <a:off x="254976" y="1353404"/>
            <a:ext cx="8502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>
                <a:latin typeface="+mj-lt"/>
              </a:rPr>
              <a:t>Může být rozdíl způsoben vykazováním jiných (podobných) diagnóz?</a:t>
            </a:r>
          </a:p>
          <a:p>
            <a:r>
              <a:rPr lang="en-US">
                <a:latin typeface="+mj-lt"/>
              </a:rPr>
              <a:t>    </a:t>
            </a:r>
            <a:r>
              <a:rPr lang="cs-CZ">
                <a:latin typeface="+mj-lt"/>
              </a:rPr>
              <a:t>=</a:t>
            </a:r>
            <a:r>
              <a:rPr lang="en-US">
                <a:latin typeface="+mj-lt"/>
              </a:rPr>
              <a:t>&gt; </a:t>
            </a:r>
            <a:r>
              <a:rPr lang="cs-CZ">
                <a:latin typeface="+mj-lt"/>
              </a:rPr>
              <a:t>zkoumány diagnózy sdružené do stejné položky (tj. stejný třímístný kód)</a:t>
            </a:r>
          </a:p>
        </p:txBody>
      </p: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3A129339-3CC5-AEE5-AB9C-125245B4FC4E}"/>
              </a:ext>
            </a:extLst>
          </p:cNvPr>
          <p:cNvSpPr/>
          <p:nvPr/>
        </p:nvSpPr>
        <p:spPr>
          <a:xfrm>
            <a:off x="7005464" y="2617330"/>
            <a:ext cx="1605983" cy="2313581"/>
          </a:xfrm>
          <a:prstGeom prst="roundRect">
            <a:avLst>
              <a:gd name="adj" fmla="val 8037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63B93D4-4B6E-A3E2-7D8B-16FD533DBB29}"/>
              </a:ext>
            </a:extLst>
          </p:cNvPr>
          <p:cNvSpPr txBox="1"/>
          <p:nvPr/>
        </p:nvSpPr>
        <p:spPr>
          <a:xfrm>
            <a:off x="5468642" y="909438"/>
            <a:ext cx="3476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>
                <a:solidFill>
                  <a:schemeClr val="accent5"/>
                </a:solidFill>
              </a:rPr>
              <a:t>UKÁZKA ANALÝZY VDG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0F50AC8E-5450-A3AB-FFE1-339D8D0BE991}"/>
              </a:ext>
            </a:extLst>
          </p:cNvPr>
          <p:cNvSpPr txBox="1"/>
          <p:nvPr/>
        </p:nvSpPr>
        <p:spPr>
          <a:xfrm>
            <a:off x="276225" y="971550"/>
            <a:ext cx="2990850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cs-CZ" sz="1800">
                <a:solidFill>
                  <a:schemeClr val="bg1"/>
                </a:solidFill>
                <a:latin typeface="+mj-lt"/>
              </a:rPr>
              <a:t>01-K10 - Mozkový infarkt</a:t>
            </a:r>
            <a:endParaRPr lang="cs-CZ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Zástupný symbol pro číslo snímku 2">
            <a:extLst>
              <a:ext uri="{FF2B5EF4-FFF2-40B4-BE49-F238E27FC236}">
                <a16:creationId xmlns:a16="http://schemas.microsoft.com/office/drawing/2014/main" id="{D9C1A230-79CA-279D-57B8-CC52919D3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3998" y="6356350"/>
            <a:ext cx="1008000" cy="360000"/>
          </a:xfrm>
        </p:spPr>
        <p:txBody>
          <a:bodyPr/>
          <a:lstStyle/>
          <a:p>
            <a:fld id="{EEBEA055-6D72-44B7-95E3-4FDC8C920705}" type="slidenum">
              <a:rPr lang="cs-CZ" smtClean="0"/>
              <a:pPr/>
              <a:t>99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055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Advance Hospital Analytics">
  <a:themeElements>
    <a:clrScheme name="ADVANCE">
      <a:dk1>
        <a:sysClr val="windowText" lastClr="000000"/>
      </a:dk1>
      <a:lt1>
        <a:sysClr val="window" lastClr="FFFFFF"/>
      </a:lt1>
      <a:dk2>
        <a:srgbClr val="353E48"/>
      </a:dk2>
      <a:lt2>
        <a:srgbClr val="C9D0D6"/>
      </a:lt2>
      <a:accent1>
        <a:srgbClr val="BDCF00"/>
      </a:accent1>
      <a:accent2>
        <a:srgbClr val="D1000E"/>
      </a:accent2>
      <a:accent3>
        <a:srgbClr val="41ABE6"/>
      </a:accent3>
      <a:accent4>
        <a:srgbClr val="004C6B"/>
      </a:accent4>
      <a:accent5>
        <a:srgbClr val="6D7681"/>
      </a:accent5>
      <a:accent6>
        <a:srgbClr val="016D49"/>
      </a:accent6>
      <a:hlink>
        <a:srgbClr val="353E48"/>
      </a:hlink>
      <a:folHlink>
        <a:srgbClr val="353E48"/>
      </a:folHlink>
    </a:clrScheme>
    <a:fontScheme name="ADVAN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accent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dvance Hospital Analytics">
  <a:themeElements>
    <a:clrScheme name="ADVANCE">
      <a:dk1>
        <a:sysClr val="windowText" lastClr="000000"/>
      </a:dk1>
      <a:lt1>
        <a:sysClr val="window" lastClr="FFFFFF"/>
      </a:lt1>
      <a:dk2>
        <a:srgbClr val="353E48"/>
      </a:dk2>
      <a:lt2>
        <a:srgbClr val="C9D0D6"/>
      </a:lt2>
      <a:accent1>
        <a:srgbClr val="BDCF00"/>
      </a:accent1>
      <a:accent2>
        <a:srgbClr val="D1000E"/>
      </a:accent2>
      <a:accent3>
        <a:srgbClr val="41ABE6"/>
      </a:accent3>
      <a:accent4>
        <a:srgbClr val="004C6B"/>
      </a:accent4>
      <a:accent5>
        <a:srgbClr val="6D7681"/>
      </a:accent5>
      <a:accent6>
        <a:srgbClr val="016D49"/>
      </a:accent6>
      <a:hlink>
        <a:srgbClr val="353E48"/>
      </a:hlink>
      <a:folHlink>
        <a:srgbClr val="353E48"/>
      </a:folHlink>
    </a:clrScheme>
    <a:fontScheme name="ADVAN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Advance Hospital Analytics">
  <a:themeElements>
    <a:clrScheme name="ADVANCE">
      <a:dk1>
        <a:sysClr val="windowText" lastClr="000000"/>
      </a:dk1>
      <a:lt1>
        <a:sysClr val="window" lastClr="FFFFFF"/>
      </a:lt1>
      <a:dk2>
        <a:srgbClr val="353E48"/>
      </a:dk2>
      <a:lt2>
        <a:srgbClr val="C9D0D6"/>
      </a:lt2>
      <a:accent1>
        <a:srgbClr val="BDCF00"/>
      </a:accent1>
      <a:accent2>
        <a:srgbClr val="D1000E"/>
      </a:accent2>
      <a:accent3>
        <a:srgbClr val="41ABE6"/>
      </a:accent3>
      <a:accent4>
        <a:srgbClr val="004C6B"/>
      </a:accent4>
      <a:accent5>
        <a:srgbClr val="6D7681"/>
      </a:accent5>
      <a:accent6>
        <a:srgbClr val="016D49"/>
      </a:accent6>
      <a:hlink>
        <a:srgbClr val="353E48"/>
      </a:hlink>
      <a:folHlink>
        <a:srgbClr val="353E48"/>
      </a:folHlink>
    </a:clrScheme>
    <a:fontScheme name="ADVAN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ADVANCE">
      <a:dk1>
        <a:sysClr val="windowText" lastClr="000000"/>
      </a:dk1>
      <a:lt1>
        <a:sysClr val="window" lastClr="FFFFFF"/>
      </a:lt1>
      <a:dk2>
        <a:srgbClr val="353E48"/>
      </a:dk2>
      <a:lt2>
        <a:srgbClr val="C9D0D6"/>
      </a:lt2>
      <a:accent1>
        <a:srgbClr val="BDCF00"/>
      </a:accent1>
      <a:accent2>
        <a:srgbClr val="D1000E"/>
      </a:accent2>
      <a:accent3>
        <a:srgbClr val="41ABE6"/>
      </a:accent3>
      <a:accent4>
        <a:srgbClr val="004C6B"/>
      </a:accent4>
      <a:accent5>
        <a:srgbClr val="6D7681"/>
      </a:accent5>
      <a:accent6>
        <a:srgbClr val="016D49"/>
      </a:accent6>
      <a:hlink>
        <a:srgbClr val="353E48"/>
      </a:hlink>
      <a:folHlink>
        <a:srgbClr val="353E48"/>
      </a:folHlink>
    </a:clrScheme>
    <a:fontScheme name="ADVAN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ADVANCE">
      <a:dk1>
        <a:sysClr val="windowText" lastClr="000000"/>
      </a:dk1>
      <a:lt1>
        <a:sysClr val="window" lastClr="FFFFFF"/>
      </a:lt1>
      <a:dk2>
        <a:srgbClr val="353E48"/>
      </a:dk2>
      <a:lt2>
        <a:srgbClr val="C9D0D6"/>
      </a:lt2>
      <a:accent1>
        <a:srgbClr val="BDCF00"/>
      </a:accent1>
      <a:accent2>
        <a:srgbClr val="D1000E"/>
      </a:accent2>
      <a:accent3>
        <a:srgbClr val="41ABE6"/>
      </a:accent3>
      <a:accent4>
        <a:srgbClr val="004C6B"/>
      </a:accent4>
      <a:accent5>
        <a:srgbClr val="6D7681"/>
      </a:accent5>
      <a:accent6>
        <a:srgbClr val="016D49"/>
      </a:accent6>
      <a:hlink>
        <a:srgbClr val="353E48"/>
      </a:hlink>
      <a:folHlink>
        <a:srgbClr val="353E48"/>
      </a:folHlink>
    </a:clrScheme>
    <a:fontScheme name="ADVAN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d9c793b-7348-4c66-9d97-14aeb8f94755">
      <UserInfo>
        <DisplayName>Kristína Vallová</DisplayName>
        <AccountId>18</AccountId>
        <AccountType/>
      </UserInfo>
      <UserInfo>
        <DisplayName>Magdalena Kolínková Škodová</DisplayName>
        <AccountId>190</AccountId>
        <AccountType/>
      </UserInfo>
      <UserInfo>
        <DisplayName>Dalibor Slovák</DisplayName>
        <AccountId>150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0A7EA7815CBB048803CC4C6FA35F8AA" ma:contentTypeVersion="6" ma:contentTypeDescription="Vytvoří nový dokument" ma:contentTypeScope="" ma:versionID="6633d7b3b3c2478843ff0b033ea5962c">
  <xsd:schema xmlns:xsd="http://www.w3.org/2001/XMLSchema" xmlns:xs="http://www.w3.org/2001/XMLSchema" xmlns:p="http://schemas.microsoft.com/office/2006/metadata/properties" xmlns:ns2="3d9c793b-7348-4c66-9d97-14aeb8f94755" xmlns:ns3="390464ee-638d-4c87-b061-290645949057" targetNamespace="http://schemas.microsoft.com/office/2006/metadata/properties" ma:root="true" ma:fieldsID="24a6a7fd4ea28e8910f327c4ed824865" ns2:_="" ns3:_="">
    <xsd:import namespace="3d9c793b-7348-4c66-9d97-14aeb8f94755"/>
    <xsd:import namespace="390464ee-638d-4c87-b061-29064594905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9c793b-7348-4c66-9d97-14aeb8f947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0464ee-638d-4c87-b061-2906459490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473356-567B-4777-B4FB-2D9D3E3FDF6C}">
  <ds:schemaRefs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  <ds:schemaRef ds:uri="390464ee-638d-4c87-b061-290645949057"/>
    <ds:schemaRef ds:uri="3d9c793b-7348-4c66-9d97-14aeb8f94755"/>
  </ds:schemaRefs>
</ds:datastoreItem>
</file>

<file path=customXml/itemProps2.xml><?xml version="1.0" encoding="utf-8"?>
<ds:datastoreItem xmlns:ds="http://schemas.openxmlformats.org/officeDocument/2006/customXml" ds:itemID="{5F4C25CC-14CB-4E83-9461-3E30FB5203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420DA7-5DF4-4617-8D11-AB2E8B14AC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9c793b-7348-4c66-9d97-14aeb8f94755"/>
    <ds:schemaRef ds:uri="390464ee-638d-4c87-b061-2906459490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1705</TotalTime>
  <Words>3903</Words>
  <Application>Microsoft Macintosh PowerPoint</Application>
  <PresentationFormat>Předvádění na obrazovce (4:3)</PresentationFormat>
  <Paragraphs>676</Paragraphs>
  <Slides>102</Slides>
  <Notes>46</Notes>
  <HiddenSlides>5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102</vt:i4>
      </vt:variant>
    </vt:vector>
  </HeadingPairs>
  <TitlesOfParts>
    <vt:vector size="108" baseType="lpstr">
      <vt:lpstr>Arial</vt:lpstr>
      <vt:lpstr>Calibri</vt:lpstr>
      <vt:lpstr>Trebuchet MS</vt:lpstr>
      <vt:lpstr>Advance Hospital Analytics</vt:lpstr>
      <vt:lpstr>1_Advance Hospital Analytics</vt:lpstr>
      <vt:lpstr>2_Advance Hospital Analytics</vt:lpstr>
      <vt:lpstr>BENCHMARKING VÝKONNOSTI A SPOTŘEBY ZDROJŮ AKUTNÍ LŮŽKOVÉ PÉČE  Report srovnání produkce Fakultní nemocnice Olomouc</vt:lpstr>
      <vt:lpstr>Porovnání s benchmarkovou hodnotou</vt:lpstr>
      <vt:lpstr>Porovnání s benchmarkovou hodnotou</vt:lpstr>
      <vt:lpstr>Vývoj počtu případů oproti roku 2019</vt:lpstr>
      <vt:lpstr>ZÁKLADNÍ UKAZATELE – ošetřovací dny </vt:lpstr>
      <vt:lpstr>ZÁKLADNÍ UKAZATELE – výkony </vt:lpstr>
      <vt:lpstr>ZÁKLADNÍ UKAZATELE – materiál</vt:lpstr>
      <vt:lpstr>PRAVIDLA PRO TRIMOVÁNÍ</vt:lpstr>
      <vt:lpstr>Předávané výstupy - reporty srovnání produkce</vt:lpstr>
      <vt:lpstr>Předávané výstupy - reporty srovnání produkce</vt:lpstr>
      <vt:lpstr>Předávané výstupy - reporty srovnání produkce</vt:lpstr>
      <vt:lpstr>Předávané výstupy - reporty srovnání produkce</vt:lpstr>
      <vt:lpstr>Meziroční srovnání po MDC a typech DRG bází</vt:lpstr>
      <vt:lpstr>Délka hospitalizace a pobyt na JIP Vývoj po MDC - invazivní báze</vt:lpstr>
      <vt:lpstr>Délka hospitalizace a pobyt na JIP Vývoj po MDC - miniinvazivní a diagn. báze</vt:lpstr>
      <vt:lpstr>Délka hospitalizace a pobyt na JIP Vývoj po MDC - konzervativní báze</vt:lpstr>
      <vt:lpstr>Náklady na komplement a ZUM Vývoj po MDC - invazivní báze</vt:lpstr>
      <vt:lpstr>Náklady na komplement a ZUM Vývoj po MDC - miniinvazivní a diagn. báze</vt:lpstr>
      <vt:lpstr>Náklady na komplement a ZUM Vývoj po MDC - konzervativní báze</vt:lpstr>
      <vt:lpstr>DÉLKA HOSPITALIZACE PO MDC </vt:lpstr>
      <vt:lpstr>MDC 01 – nervový systém</vt:lpstr>
      <vt:lpstr>MDC 01 – nervový systém</vt:lpstr>
      <vt:lpstr>MDC 01 – nervový systém</vt:lpstr>
      <vt:lpstr>MDC 01 – nervový systém</vt:lpstr>
      <vt:lpstr>MDC 04 – dýchací systém - resekce plic</vt:lpstr>
      <vt:lpstr>MDC 04 – dýchací systém - resekce plic</vt:lpstr>
      <vt:lpstr>MDC 05 – oběhový systém</vt:lpstr>
      <vt:lpstr>MDC 05 – oběhový systém</vt:lpstr>
      <vt:lpstr>MDC 17 – nemoci krvetvorby a špatně diferencované novotvary</vt:lpstr>
      <vt:lpstr>Ostatní MDC</vt:lpstr>
      <vt:lpstr>Ostatní MDC</vt:lpstr>
      <vt:lpstr>DOLNÍ A HORNÍ OUTLIEŘI</vt:lpstr>
      <vt:lpstr>Skupiny s podílem dolních outlierů v nemocnici nad 20 % případů</vt:lpstr>
      <vt:lpstr>Skupiny s podílem horních outlierů v nemocnici nad 15 % případů</vt:lpstr>
      <vt:lpstr>NÁKLADY NA MATERIÁL</vt:lpstr>
      <vt:lpstr>Náklady na materiál ZUM MDC 05 - oběhový systém</vt:lpstr>
      <vt:lpstr>Náklady na materiál ZUM MDC 05 - oběhový systém</vt:lpstr>
      <vt:lpstr>Náklady na materiál ZUM MDC 06+07 - endoskopie</vt:lpstr>
      <vt:lpstr>Náklady na materiál ZUM MDC 06+07 - endoskopie</vt:lpstr>
      <vt:lpstr>Náklady na materiál ZUM MDC 08 - muskuloskeletální systém</vt:lpstr>
      <vt:lpstr>Náklady na materiál ZUM MDC 08 - muskuloskeletální systém</vt:lpstr>
      <vt:lpstr>Náklady na materiál ZUM MDC 13+14 - gynekologie a porodnictví</vt:lpstr>
      <vt:lpstr>Náklady na materiál ZUM MDC 13+14 - gynekologie a porodnictví</vt:lpstr>
      <vt:lpstr>Náklady na materiál ZUM Ostatní MDC</vt:lpstr>
      <vt:lpstr>Náklady na materiál ZUM Ostatní MDC</vt:lpstr>
      <vt:lpstr>Vyšší náklady na antibiotika</vt:lpstr>
      <vt:lpstr>Vyšší náklady na transfuzní přípravky</vt:lpstr>
      <vt:lpstr>Skupiny s podílem dolních mat. outlierů v nemocnici nad 30 % případů (pouze skupiny s dolním mat. trimpointem &gt; 1)</vt:lpstr>
      <vt:lpstr>Skupiny s podílem horních mat. outlierů v nemocnici nad 30 % případů (pouze skupiny s náklady NEM &gt; 5 tis. Kč)</vt:lpstr>
      <vt:lpstr>NÁKLADY NA KOMPLEMENT</vt:lpstr>
      <vt:lpstr>Náklady na laboratorní vyšetření MDC 17 - nemoci krvetvorby a špatně dif. novotvary</vt:lpstr>
      <vt:lpstr>Náklady na laboratorní vyšetření MDC 17 - nemoci krvetvorby a špatně dif. novotvary</vt:lpstr>
      <vt:lpstr>Náklady na laboratorní vyšetření MDC 01 - nervový systém</vt:lpstr>
      <vt:lpstr>Náklady na laboratorní vyšetření MDC 01 - nervový systém</vt:lpstr>
      <vt:lpstr>Náklady na laboratorní vyšetření MDC 04 - dýchací systém</vt:lpstr>
      <vt:lpstr>Náklady na laboratorní vyšetření MDC 04 - dýchací systém</vt:lpstr>
      <vt:lpstr>Náklady na laboratorní vyšetření MDC 05 - oběhový systém</vt:lpstr>
      <vt:lpstr>Náklady na laboratorní vyšetření MDC 05 - oběhový systém</vt:lpstr>
      <vt:lpstr>Náklady na laboratorní vyšetření MDC 08 - muskuloskeletální systém</vt:lpstr>
      <vt:lpstr>Náklady na laboratorní vyšetření MDC 08 - muskuloskeletální systém</vt:lpstr>
      <vt:lpstr>Náklady na laboratorní vyšetření Ostatní MDC</vt:lpstr>
      <vt:lpstr>Náklady na laboratorní vyšetření Ostatní MDC</vt:lpstr>
      <vt:lpstr>Náklady na zobrazovací metody</vt:lpstr>
      <vt:lpstr>Náklady na zobrazovací metody</vt:lpstr>
      <vt:lpstr>NÁLEZY U DĚTÍ DO 18 LET</vt:lpstr>
      <vt:lpstr>Prezentace aplikace PowerPoint</vt:lpstr>
      <vt:lpstr>SPECIFICKÉ OBLASTI PÉČE</vt:lpstr>
      <vt:lpstr>Oblasti klinických protokolů TEP kyčle a kolene</vt:lpstr>
      <vt:lpstr>Oblasti klinických protokolů Resekce střeva a konečníku</vt:lpstr>
      <vt:lpstr>Oblasti klinických protokolů Resekce slinivky a jater</vt:lpstr>
      <vt:lpstr>Roboticky asistovaná operativa Vývoj počtu případů</vt:lpstr>
      <vt:lpstr>Roboticky asistovaná operativa Délka hospitalizace a pobyt na JIP</vt:lpstr>
      <vt:lpstr>Roboticky asistovaná operativa Náklady na ZUM</vt:lpstr>
      <vt:lpstr>Jednodenní péče (JP) dle úhradové vyhlášky 2024</vt:lpstr>
      <vt:lpstr>Jednodenní péče (JP) dle úhradové vyhlášky 2024</vt:lpstr>
      <vt:lpstr>Jednodenní péče (JP) - nové skupiny dle úhradové vyhlášky 2025</vt:lpstr>
      <vt:lpstr>NÁLEZY SOUVISEJÍCÍ S VYKAZOVÁNÍM A KÓDOVÁNÍM</vt:lpstr>
      <vt:lpstr>Podíl případů MDC 88+99</vt:lpstr>
      <vt:lpstr>Podíl případů MDC 88+99</vt:lpstr>
      <vt:lpstr>Případy nemocnice v MDC 88+99</vt:lpstr>
      <vt:lpstr>Podíl případů klasifikovaných do DRG bází s nejnižší prioritou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ZÁVĚR</vt:lpstr>
      <vt:lpstr>Vyšší náklady na laboratorní vyšetření</vt:lpstr>
      <vt:lpstr>MDC 05 – oběhový systém Náklady na materiál</vt:lpstr>
      <vt:lpstr>MDC 06+07 - endoskopie Náklady na materiál</vt:lpstr>
      <vt:lpstr>MDC 01 – nervový systém Délka hospitalizace, pobyt na JIP</vt:lpstr>
      <vt:lpstr>MDC 17 – akutní leukémie, onem. krvetvorby Délka hospitalizace, pobyt na JIP</vt:lpstr>
      <vt:lpstr>MDC 04 – dýchací systém - resekce plic Délka hospitalizace</vt:lpstr>
      <vt:lpstr>Prezentace aplikace PowerPoint</vt:lpstr>
      <vt:lpstr>Ukázka analýzy VDG</vt:lpstr>
      <vt:lpstr>Histogram CC skóre u případů nemocnice</vt:lpstr>
      <vt:lpstr>Podíl případů s VDG</vt:lpstr>
      <vt:lpstr>Podíl případů s VDG</vt:lpstr>
      <vt:lpstr>Podíl případů s VDG</vt:lpstr>
      <vt:lpstr>Frekvence případů s VDG – po nemocnicích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</dc:title>
  <dc:creator>Advance Hospital Analytics</dc:creator>
  <cp:lastModifiedBy>Blanka Čermáková</cp:lastModifiedBy>
  <cp:revision>1</cp:revision>
  <dcterms:created xsi:type="dcterms:W3CDTF">2018-07-02T12:33:48Z</dcterms:created>
  <dcterms:modified xsi:type="dcterms:W3CDTF">2024-12-12T06:07:17Z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0x010100C0A7EA7815CBB048803CC4C6FA35F8AA</vt:lpwstr>
  </property>
  <property fmtid="{D5CDD505-2E9C-101B-9397-08002B2CF9AE}" pid="3" name="MediaServiceImageTags">
    <vt:lpwstr/>
  </property>
</Properties>
</file>