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35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1"/>
  </p:sldMasterIdLst>
  <p:notesMasterIdLst>
    <p:notesMasterId r:id="rId9"/>
  </p:notesMasterIdLst>
  <p:sldIdLst>
    <p:sldId id="265" r:id="rId2"/>
    <p:sldId id="259" r:id="rId3"/>
    <p:sldId id="370" r:id="rId4"/>
    <p:sldId id="371" r:id="rId5"/>
    <p:sldId id="372" r:id="rId6"/>
    <p:sldId id="373" r:id="rId7"/>
    <p:sldId id="374" r:id="rId8"/>
  </p:sldIdLst>
  <p:sldSz cx="18288000" cy="10287000"/>
  <p:notesSz cx="6858000" cy="9144000"/>
  <p:embeddedFontLst>
    <p:embeddedFont>
      <p:font typeface="Calibri" pitchFamily="34" charset="0"/>
      <p:regular r:id="rId10"/>
      <p:bold r:id="rId11"/>
      <p:italic r:id="rId12"/>
      <p:boldItalic r:id="rId13"/>
    </p:embeddedFont>
    <p:embeddedFont>
      <p:font typeface="Roboto Condensed" charset="0"/>
      <p:regular r:id="rId14"/>
      <p:bold r:id="rId15"/>
      <p:italic r:id="rId16"/>
      <p:boldItalic r:id="rId17"/>
    </p:embeddedFont>
    <p:embeddedFont>
      <p:font typeface="Roboto Condensed Light" charset="0"/>
      <p:regular r:id="rId18"/>
      <p:italic r:id="rId19"/>
    </p:embeddedFont>
  </p:embeddedFontLst>
  <p:defaultTextStyle>
    <a:defPPr>
      <a:defRPr lang="en-US"/>
    </a:defPPr>
    <a:lvl1pPr marL="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1pPr>
    <a:lvl2pPr marL="685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2pPr>
    <a:lvl3pPr marL="1371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3pPr>
    <a:lvl4pPr marL="2057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4pPr>
    <a:lvl5pPr marL="27432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5pPr>
    <a:lvl6pPr marL="34290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6pPr>
    <a:lvl7pPr marL="41148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7pPr>
    <a:lvl8pPr marL="48006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8pPr>
    <a:lvl9pPr marL="5486400" algn="l" defTabSz="1371600" rtl="0" eaLnBrk="1" latinLnBrk="0" hangingPunct="1">
      <a:defRPr sz="27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Výchozí oddíl" id="{5DBE01AF-B4D6-47FC-8E08-2526AAA3A6F1}">
          <p14:sldIdLst>
            <p14:sldId id="265"/>
          </p14:sldIdLst>
        </p14:section>
        <p14:section name="Oddíl bez názvu" id="{F48DCBF0-1E08-4B2F-8247-721F233B82EA}">
          <p14:sldIdLst>
            <p14:sldId id="259"/>
            <p14:sldId id="260"/>
            <p14:sldId id="293"/>
            <p14:sldId id="294"/>
            <p14:sldId id="296"/>
            <p14:sldId id="292"/>
            <p14:sldId id="291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3240">
          <p15:clr>
            <a:srgbClr val="A4A3A4"/>
          </p15:clr>
        </p15:guide>
        <p15:guide id="2" pos="57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F81BD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856" autoAdjust="0"/>
    <p:restoredTop sz="94533" autoAdjust="0"/>
  </p:normalViewPr>
  <p:slideViewPr>
    <p:cSldViewPr showGuides="1">
      <p:cViewPr varScale="1">
        <p:scale>
          <a:sx n="80" d="100"/>
          <a:sy n="80" d="100"/>
        </p:scale>
        <p:origin x="-78" y="-288"/>
      </p:cViewPr>
      <p:guideLst>
        <p:guide orient="horz" pos="3240"/>
        <p:guide pos="5760"/>
      </p:guideLst>
    </p:cSldViewPr>
  </p:slideViewPr>
  <p:outlineViewPr>
    <p:cViewPr>
      <p:scale>
        <a:sx n="33" d="100"/>
        <a:sy n="33" d="100"/>
      </p:scale>
      <p:origin x="0" y="-22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4.fntdata"/><Relationship Id="rId18" Type="http://schemas.openxmlformats.org/officeDocument/2006/relationships/font" Target="fonts/font9.fntdata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font" Target="fonts/font3.fntdata"/><Relationship Id="rId17" Type="http://schemas.openxmlformats.org/officeDocument/2006/relationships/font" Target="fonts/font8.fntdata"/><Relationship Id="rId2" Type="http://schemas.openxmlformats.org/officeDocument/2006/relationships/slide" Target="slides/slide1.xml"/><Relationship Id="rId16" Type="http://schemas.openxmlformats.org/officeDocument/2006/relationships/font" Target="fonts/font7.fntdata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2.fntdata"/><Relationship Id="rId5" Type="http://schemas.openxmlformats.org/officeDocument/2006/relationships/slide" Target="slides/slide4.xml"/><Relationship Id="rId15" Type="http://schemas.openxmlformats.org/officeDocument/2006/relationships/font" Target="fonts/font6.fntdata"/><Relationship Id="rId23" Type="http://schemas.openxmlformats.org/officeDocument/2006/relationships/tableStyles" Target="tableStyles.xml"/><Relationship Id="rId10" Type="http://schemas.openxmlformats.org/officeDocument/2006/relationships/font" Target="fonts/font1.fntdata"/><Relationship Id="rId19" Type="http://schemas.openxmlformats.org/officeDocument/2006/relationships/font" Target="fonts/font10.fntdata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font" Target="fonts/font5.fntdata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CE014-A4EA-4BAA-8097-FA8621339181}" type="datetimeFigureOut">
              <a:rPr lang="en-US" smtClean="0"/>
              <a:pPr/>
              <a:t>1/22/2018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4B1372-1326-4818-ABCF-6AB79AB2126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4017517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4076846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7040857" y="2583208"/>
            <a:ext cx="4206240" cy="4206240"/>
          </a:xfrm>
          <a:custGeom>
            <a:avLst/>
            <a:gdLst>
              <a:gd name="connsiteX0" fmla="*/ 1051560 w 4206240"/>
              <a:gd name="connsiteY0" fmla="*/ 0 h 4206240"/>
              <a:gd name="connsiteX1" fmla="*/ 3154680 w 4206240"/>
              <a:gd name="connsiteY1" fmla="*/ 0 h 4206240"/>
              <a:gd name="connsiteX2" fmla="*/ 3154680 w 4206240"/>
              <a:gd name="connsiteY2" fmla="*/ 1051560 h 4206240"/>
              <a:gd name="connsiteX3" fmla="*/ 4206240 w 4206240"/>
              <a:gd name="connsiteY3" fmla="*/ 1051560 h 4206240"/>
              <a:gd name="connsiteX4" fmla="*/ 4206240 w 4206240"/>
              <a:gd name="connsiteY4" fmla="*/ 3154680 h 4206240"/>
              <a:gd name="connsiteX5" fmla="*/ 3154680 w 4206240"/>
              <a:gd name="connsiteY5" fmla="*/ 3154680 h 4206240"/>
              <a:gd name="connsiteX6" fmla="*/ 3154680 w 4206240"/>
              <a:gd name="connsiteY6" fmla="*/ 4206240 h 4206240"/>
              <a:gd name="connsiteX7" fmla="*/ 1051560 w 4206240"/>
              <a:gd name="connsiteY7" fmla="*/ 4206240 h 4206240"/>
              <a:gd name="connsiteX8" fmla="*/ 1051560 w 4206240"/>
              <a:gd name="connsiteY8" fmla="*/ 3154680 h 4206240"/>
              <a:gd name="connsiteX9" fmla="*/ 0 w 4206240"/>
              <a:gd name="connsiteY9" fmla="*/ 3154680 h 4206240"/>
              <a:gd name="connsiteX10" fmla="*/ 0 w 4206240"/>
              <a:gd name="connsiteY10" fmla="*/ 1051560 h 4206240"/>
              <a:gd name="connsiteX11" fmla="*/ 1051560 w 4206240"/>
              <a:gd name="connsiteY11" fmla="*/ 1051560 h 4206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206240" h="4206240">
                <a:moveTo>
                  <a:pt x="1051560" y="0"/>
                </a:moveTo>
                <a:lnTo>
                  <a:pt x="3154680" y="0"/>
                </a:lnTo>
                <a:lnTo>
                  <a:pt x="3154680" y="1051560"/>
                </a:lnTo>
                <a:lnTo>
                  <a:pt x="4206240" y="1051560"/>
                </a:lnTo>
                <a:lnTo>
                  <a:pt x="4206240" y="3154680"/>
                </a:lnTo>
                <a:lnTo>
                  <a:pt x="3154680" y="3154680"/>
                </a:lnTo>
                <a:lnTo>
                  <a:pt x="3154680" y="4206240"/>
                </a:lnTo>
                <a:lnTo>
                  <a:pt x="1051560" y="4206240"/>
                </a:lnTo>
                <a:lnTo>
                  <a:pt x="1051560" y="3154680"/>
                </a:lnTo>
                <a:lnTo>
                  <a:pt x="0" y="3154680"/>
                </a:lnTo>
                <a:lnTo>
                  <a:pt x="0" y="1051560"/>
                </a:lnTo>
                <a:lnTo>
                  <a:pt x="1051560" y="105156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38100">
            <a:solidFill>
              <a:schemeClr val="accent1"/>
            </a:solidFill>
          </a:ln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5"/>
          </p:nvPr>
        </p:nvSpPr>
        <p:spPr>
          <a:xfrm>
            <a:off x="12801423" y="2583208"/>
            <a:ext cx="4206240" cy="4206240"/>
          </a:xfrm>
          <a:custGeom>
            <a:avLst/>
            <a:gdLst>
              <a:gd name="connsiteX0" fmla="*/ 1051560 w 4206240"/>
              <a:gd name="connsiteY0" fmla="*/ 0 h 4206240"/>
              <a:gd name="connsiteX1" fmla="*/ 3154680 w 4206240"/>
              <a:gd name="connsiteY1" fmla="*/ 0 h 4206240"/>
              <a:gd name="connsiteX2" fmla="*/ 3154680 w 4206240"/>
              <a:gd name="connsiteY2" fmla="*/ 1051560 h 4206240"/>
              <a:gd name="connsiteX3" fmla="*/ 4206240 w 4206240"/>
              <a:gd name="connsiteY3" fmla="*/ 1051560 h 4206240"/>
              <a:gd name="connsiteX4" fmla="*/ 4206240 w 4206240"/>
              <a:gd name="connsiteY4" fmla="*/ 3154680 h 4206240"/>
              <a:gd name="connsiteX5" fmla="*/ 3154680 w 4206240"/>
              <a:gd name="connsiteY5" fmla="*/ 3154680 h 4206240"/>
              <a:gd name="connsiteX6" fmla="*/ 3154680 w 4206240"/>
              <a:gd name="connsiteY6" fmla="*/ 4206240 h 4206240"/>
              <a:gd name="connsiteX7" fmla="*/ 1051560 w 4206240"/>
              <a:gd name="connsiteY7" fmla="*/ 4206240 h 4206240"/>
              <a:gd name="connsiteX8" fmla="*/ 1051560 w 4206240"/>
              <a:gd name="connsiteY8" fmla="*/ 3154680 h 4206240"/>
              <a:gd name="connsiteX9" fmla="*/ 0 w 4206240"/>
              <a:gd name="connsiteY9" fmla="*/ 3154680 h 4206240"/>
              <a:gd name="connsiteX10" fmla="*/ 0 w 4206240"/>
              <a:gd name="connsiteY10" fmla="*/ 1051560 h 4206240"/>
              <a:gd name="connsiteX11" fmla="*/ 1051560 w 4206240"/>
              <a:gd name="connsiteY11" fmla="*/ 1051560 h 4206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206240" h="4206240">
                <a:moveTo>
                  <a:pt x="1051560" y="0"/>
                </a:moveTo>
                <a:lnTo>
                  <a:pt x="3154680" y="0"/>
                </a:lnTo>
                <a:lnTo>
                  <a:pt x="3154680" y="1051560"/>
                </a:lnTo>
                <a:lnTo>
                  <a:pt x="4206240" y="1051560"/>
                </a:lnTo>
                <a:lnTo>
                  <a:pt x="4206240" y="3154680"/>
                </a:lnTo>
                <a:lnTo>
                  <a:pt x="3154680" y="3154680"/>
                </a:lnTo>
                <a:lnTo>
                  <a:pt x="3154680" y="4206240"/>
                </a:lnTo>
                <a:lnTo>
                  <a:pt x="1051560" y="4206240"/>
                </a:lnTo>
                <a:lnTo>
                  <a:pt x="1051560" y="3154680"/>
                </a:lnTo>
                <a:lnTo>
                  <a:pt x="0" y="3154680"/>
                </a:lnTo>
                <a:lnTo>
                  <a:pt x="0" y="1051560"/>
                </a:lnTo>
                <a:lnTo>
                  <a:pt x="1051560" y="105156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38100">
            <a:solidFill>
              <a:schemeClr val="accent1"/>
            </a:solidFill>
          </a:ln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1280291" y="2583208"/>
            <a:ext cx="4206240" cy="4206240"/>
          </a:xfrm>
          <a:custGeom>
            <a:avLst/>
            <a:gdLst>
              <a:gd name="connsiteX0" fmla="*/ 1051560 w 4206240"/>
              <a:gd name="connsiteY0" fmla="*/ 0 h 4206240"/>
              <a:gd name="connsiteX1" fmla="*/ 3154680 w 4206240"/>
              <a:gd name="connsiteY1" fmla="*/ 0 h 4206240"/>
              <a:gd name="connsiteX2" fmla="*/ 3154680 w 4206240"/>
              <a:gd name="connsiteY2" fmla="*/ 1051560 h 4206240"/>
              <a:gd name="connsiteX3" fmla="*/ 4206240 w 4206240"/>
              <a:gd name="connsiteY3" fmla="*/ 1051560 h 4206240"/>
              <a:gd name="connsiteX4" fmla="*/ 4206240 w 4206240"/>
              <a:gd name="connsiteY4" fmla="*/ 3154680 h 4206240"/>
              <a:gd name="connsiteX5" fmla="*/ 3154680 w 4206240"/>
              <a:gd name="connsiteY5" fmla="*/ 3154680 h 4206240"/>
              <a:gd name="connsiteX6" fmla="*/ 3154680 w 4206240"/>
              <a:gd name="connsiteY6" fmla="*/ 4206240 h 4206240"/>
              <a:gd name="connsiteX7" fmla="*/ 1051560 w 4206240"/>
              <a:gd name="connsiteY7" fmla="*/ 4206240 h 4206240"/>
              <a:gd name="connsiteX8" fmla="*/ 1051560 w 4206240"/>
              <a:gd name="connsiteY8" fmla="*/ 3154680 h 4206240"/>
              <a:gd name="connsiteX9" fmla="*/ 0 w 4206240"/>
              <a:gd name="connsiteY9" fmla="*/ 3154680 h 4206240"/>
              <a:gd name="connsiteX10" fmla="*/ 0 w 4206240"/>
              <a:gd name="connsiteY10" fmla="*/ 1051560 h 4206240"/>
              <a:gd name="connsiteX11" fmla="*/ 1051560 w 4206240"/>
              <a:gd name="connsiteY11" fmla="*/ 1051560 h 4206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206240" h="4206240">
                <a:moveTo>
                  <a:pt x="1051560" y="0"/>
                </a:moveTo>
                <a:lnTo>
                  <a:pt x="3154680" y="0"/>
                </a:lnTo>
                <a:lnTo>
                  <a:pt x="3154680" y="1051560"/>
                </a:lnTo>
                <a:lnTo>
                  <a:pt x="4206240" y="1051560"/>
                </a:lnTo>
                <a:lnTo>
                  <a:pt x="4206240" y="3154680"/>
                </a:lnTo>
                <a:lnTo>
                  <a:pt x="3154680" y="3154680"/>
                </a:lnTo>
                <a:lnTo>
                  <a:pt x="3154680" y="4206240"/>
                </a:lnTo>
                <a:lnTo>
                  <a:pt x="1051560" y="4206240"/>
                </a:lnTo>
                <a:lnTo>
                  <a:pt x="1051560" y="3154680"/>
                </a:lnTo>
                <a:lnTo>
                  <a:pt x="0" y="3154680"/>
                </a:lnTo>
                <a:lnTo>
                  <a:pt x="0" y="1051560"/>
                </a:lnTo>
                <a:lnTo>
                  <a:pt x="1051560" y="105156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38100">
            <a:solidFill>
              <a:schemeClr val="accent1"/>
            </a:solidFill>
          </a:ln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4986682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23" name="Picture Placeholder 22"/>
          <p:cNvSpPr>
            <a:spLocks noGrp="1"/>
          </p:cNvSpPr>
          <p:nvPr>
            <p:ph type="pic" sz="quarter" idx="10"/>
          </p:nvPr>
        </p:nvSpPr>
        <p:spPr>
          <a:xfrm>
            <a:off x="2415030" y="3517874"/>
            <a:ext cx="1975609" cy="1853517"/>
          </a:xfrm>
          <a:custGeom>
            <a:avLst/>
            <a:gdLst>
              <a:gd name="connsiteX0" fmla="*/ 994434 w 1975609"/>
              <a:gd name="connsiteY0" fmla="*/ 0 h 1853517"/>
              <a:gd name="connsiteX1" fmla="*/ 1816500 w 1975609"/>
              <a:gd name="connsiteY1" fmla="*/ 264788 h 1853517"/>
              <a:gd name="connsiteX2" fmla="*/ 1896054 w 1975609"/>
              <a:gd name="connsiteY2" fmla="*/ 357464 h 1853517"/>
              <a:gd name="connsiteX3" fmla="*/ 1896054 w 1975609"/>
              <a:gd name="connsiteY3" fmla="*/ 450140 h 1853517"/>
              <a:gd name="connsiteX4" fmla="*/ 1909314 w 1975609"/>
              <a:gd name="connsiteY4" fmla="*/ 450140 h 1853517"/>
              <a:gd name="connsiteX5" fmla="*/ 1962350 w 1975609"/>
              <a:gd name="connsiteY5" fmla="*/ 516337 h 1853517"/>
              <a:gd name="connsiteX6" fmla="*/ 1975609 w 1975609"/>
              <a:gd name="connsiteY6" fmla="*/ 688449 h 1853517"/>
              <a:gd name="connsiteX7" fmla="*/ 1736945 w 1975609"/>
              <a:gd name="connsiteY7" fmla="*/ 1231265 h 1853517"/>
              <a:gd name="connsiteX8" fmla="*/ 994434 w 1975609"/>
              <a:gd name="connsiteY8" fmla="*/ 1853517 h 1853517"/>
              <a:gd name="connsiteX9" fmla="*/ 251923 w 1975609"/>
              <a:gd name="connsiteY9" fmla="*/ 1231265 h 1853517"/>
              <a:gd name="connsiteX10" fmla="*/ 0 w 1975609"/>
              <a:gd name="connsiteY10" fmla="*/ 688449 h 1853517"/>
              <a:gd name="connsiteX11" fmla="*/ 26518 w 1975609"/>
              <a:gd name="connsiteY11" fmla="*/ 516337 h 1853517"/>
              <a:gd name="connsiteX12" fmla="*/ 66296 w 1975609"/>
              <a:gd name="connsiteY12" fmla="*/ 450140 h 1853517"/>
              <a:gd name="connsiteX13" fmla="*/ 92814 w 1975609"/>
              <a:gd name="connsiteY13" fmla="*/ 450140 h 1853517"/>
              <a:gd name="connsiteX14" fmla="*/ 92814 w 1975609"/>
              <a:gd name="connsiteY14" fmla="*/ 357464 h 1853517"/>
              <a:gd name="connsiteX15" fmla="*/ 172369 w 1975609"/>
              <a:gd name="connsiteY15" fmla="*/ 264788 h 1853517"/>
              <a:gd name="connsiteX16" fmla="*/ 994434 w 1975609"/>
              <a:gd name="connsiteY16" fmla="*/ 0 h 185351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975609" h="1853517">
                <a:moveTo>
                  <a:pt x="994434" y="0"/>
                </a:moveTo>
                <a:cubicBezTo>
                  <a:pt x="1325912" y="0"/>
                  <a:pt x="1617613" y="79437"/>
                  <a:pt x="1816500" y="264788"/>
                </a:cubicBezTo>
                <a:cubicBezTo>
                  <a:pt x="1816500" y="264788"/>
                  <a:pt x="1816500" y="264788"/>
                  <a:pt x="1896054" y="357464"/>
                </a:cubicBezTo>
                <a:cubicBezTo>
                  <a:pt x="1896054" y="383943"/>
                  <a:pt x="1896054" y="450140"/>
                  <a:pt x="1896054" y="450140"/>
                </a:cubicBezTo>
                <a:cubicBezTo>
                  <a:pt x="1896054" y="450140"/>
                  <a:pt x="1909314" y="450140"/>
                  <a:pt x="1909314" y="450140"/>
                </a:cubicBezTo>
                <a:cubicBezTo>
                  <a:pt x="1935832" y="476619"/>
                  <a:pt x="1949091" y="489858"/>
                  <a:pt x="1962350" y="516337"/>
                </a:cubicBezTo>
                <a:cubicBezTo>
                  <a:pt x="1975609" y="569295"/>
                  <a:pt x="1975609" y="622252"/>
                  <a:pt x="1975609" y="688449"/>
                </a:cubicBezTo>
                <a:cubicBezTo>
                  <a:pt x="1975609" y="900280"/>
                  <a:pt x="1856277" y="1112110"/>
                  <a:pt x="1736945" y="1231265"/>
                </a:cubicBezTo>
                <a:cubicBezTo>
                  <a:pt x="1630872" y="1588729"/>
                  <a:pt x="1352431" y="1853517"/>
                  <a:pt x="994434" y="1853517"/>
                </a:cubicBezTo>
                <a:cubicBezTo>
                  <a:pt x="623179" y="1853517"/>
                  <a:pt x="344737" y="1588729"/>
                  <a:pt x="251923" y="1231265"/>
                </a:cubicBezTo>
                <a:cubicBezTo>
                  <a:pt x="132591" y="1112110"/>
                  <a:pt x="0" y="900280"/>
                  <a:pt x="0" y="688449"/>
                </a:cubicBezTo>
                <a:cubicBezTo>
                  <a:pt x="0" y="622252"/>
                  <a:pt x="0" y="569295"/>
                  <a:pt x="26518" y="516337"/>
                </a:cubicBezTo>
                <a:cubicBezTo>
                  <a:pt x="39777" y="489858"/>
                  <a:pt x="53037" y="476619"/>
                  <a:pt x="66296" y="450140"/>
                </a:cubicBezTo>
                <a:cubicBezTo>
                  <a:pt x="79555" y="450140"/>
                  <a:pt x="79555" y="450140"/>
                  <a:pt x="92814" y="450140"/>
                </a:cubicBezTo>
                <a:cubicBezTo>
                  <a:pt x="92814" y="450140"/>
                  <a:pt x="92814" y="383943"/>
                  <a:pt x="92814" y="357464"/>
                </a:cubicBezTo>
                <a:cubicBezTo>
                  <a:pt x="92814" y="357464"/>
                  <a:pt x="92814" y="357464"/>
                  <a:pt x="172369" y="264788"/>
                </a:cubicBezTo>
                <a:cubicBezTo>
                  <a:pt x="357996" y="79437"/>
                  <a:pt x="649697" y="0"/>
                  <a:pt x="994434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12700">
            <a:noFill/>
          </a:ln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 dirty="0"/>
          </a:p>
        </p:txBody>
      </p:sp>
      <p:sp>
        <p:nvSpPr>
          <p:cNvPr id="24" name="Picture Placeholder 23"/>
          <p:cNvSpPr>
            <a:spLocks noGrp="1"/>
          </p:cNvSpPr>
          <p:nvPr>
            <p:ph type="pic" sz="quarter" idx="11"/>
          </p:nvPr>
        </p:nvSpPr>
        <p:spPr>
          <a:xfrm>
            <a:off x="8175596" y="3521064"/>
            <a:ext cx="1974233" cy="1833241"/>
          </a:xfrm>
          <a:custGeom>
            <a:avLst/>
            <a:gdLst>
              <a:gd name="connsiteX0" fmla="*/ 994434 w 1974233"/>
              <a:gd name="connsiteY0" fmla="*/ 0 h 1833241"/>
              <a:gd name="connsiteX1" fmla="*/ 1816500 w 1974233"/>
              <a:gd name="connsiteY1" fmla="*/ 264788 h 1833241"/>
              <a:gd name="connsiteX2" fmla="*/ 1896054 w 1974233"/>
              <a:gd name="connsiteY2" fmla="*/ 357464 h 1833241"/>
              <a:gd name="connsiteX3" fmla="*/ 1896054 w 1974233"/>
              <a:gd name="connsiteY3" fmla="*/ 450140 h 1833241"/>
              <a:gd name="connsiteX4" fmla="*/ 1909313 w 1974233"/>
              <a:gd name="connsiteY4" fmla="*/ 450140 h 1833241"/>
              <a:gd name="connsiteX5" fmla="*/ 1962350 w 1974233"/>
              <a:gd name="connsiteY5" fmla="*/ 516337 h 1833241"/>
              <a:gd name="connsiteX6" fmla="*/ 1973952 w 1974233"/>
              <a:gd name="connsiteY6" fmla="*/ 597428 h 1833241"/>
              <a:gd name="connsiteX7" fmla="*/ 1974233 w 1974233"/>
              <a:gd name="connsiteY7" fmla="*/ 612882 h 1833241"/>
              <a:gd name="connsiteX8" fmla="*/ 1974233 w 1974233"/>
              <a:gd name="connsiteY8" fmla="*/ 708793 h 1833241"/>
              <a:gd name="connsiteX9" fmla="*/ 1970248 w 1974233"/>
              <a:gd name="connsiteY9" fmla="*/ 767705 h 1833241"/>
              <a:gd name="connsiteX10" fmla="*/ 1736945 w 1974233"/>
              <a:gd name="connsiteY10" fmla="*/ 1231265 h 1833241"/>
              <a:gd name="connsiteX11" fmla="*/ 1246564 w 1974233"/>
              <a:gd name="connsiteY11" fmla="*/ 1806559 h 1833241"/>
              <a:gd name="connsiteX12" fmla="*/ 1153403 w 1974233"/>
              <a:gd name="connsiteY12" fmla="*/ 1833241 h 1833241"/>
              <a:gd name="connsiteX13" fmla="*/ 830384 w 1974233"/>
              <a:gd name="connsiteY13" fmla="*/ 1833241 h 1833241"/>
              <a:gd name="connsiteX14" fmla="*/ 734845 w 1974233"/>
              <a:gd name="connsiteY14" fmla="*/ 1806559 h 1833241"/>
              <a:gd name="connsiteX15" fmla="*/ 251923 w 1974233"/>
              <a:gd name="connsiteY15" fmla="*/ 1231265 h 1833241"/>
              <a:gd name="connsiteX16" fmla="*/ 0 w 1974233"/>
              <a:gd name="connsiteY16" fmla="*/ 688449 h 1833241"/>
              <a:gd name="connsiteX17" fmla="*/ 26518 w 1974233"/>
              <a:gd name="connsiteY17" fmla="*/ 516337 h 1833241"/>
              <a:gd name="connsiteX18" fmla="*/ 66296 w 1974233"/>
              <a:gd name="connsiteY18" fmla="*/ 450140 h 1833241"/>
              <a:gd name="connsiteX19" fmla="*/ 92814 w 1974233"/>
              <a:gd name="connsiteY19" fmla="*/ 450140 h 1833241"/>
              <a:gd name="connsiteX20" fmla="*/ 92814 w 1974233"/>
              <a:gd name="connsiteY20" fmla="*/ 357464 h 1833241"/>
              <a:gd name="connsiteX21" fmla="*/ 172369 w 1974233"/>
              <a:gd name="connsiteY21" fmla="*/ 264788 h 1833241"/>
              <a:gd name="connsiteX22" fmla="*/ 994434 w 1974233"/>
              <a:gd name="connsiteY22" fmla="*/ 0 h 18332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</a:cxnLst>
            <a:rect l="l" t="t" r="r" b="b"/>
            <a:pathLst>
              <a:path w="1974233" h="1833241">
                <a:moveTo>
                  <a:pt x="994434" y="0"/>
                </a:moveTo>
                <a:cubicBezTo>
                  <a:pt x="1325912" y="0"/>
                  <a:pt x="1617613" y="79437"/>
                  <a:pt x="1816500" y="264788"/>
                </a:cubicBezTo>
                <a:cubicBezTo>
                  <a:pt x="1816500" y="264788"/>
                  <a:pt x="1816500" y="264788"/>
                  <a:pt x="1896054" y="357464"/>
                </a:cubicBezTo>
                <a:cubicBezTo>
                  <a:pt x="1896054" y="383943"/>
                  <a:pt x="1896054" y="450140"/>
                  <a:pt x="1896054" y="450140"/>
                </a:cubicBezTo>
                <a:cubicBezTo>
                  <a:pt x="1896054" y="450140"/>
                  <a:pt x="1909313" y="450140"/>
                  <a:pt x="1909313" y="450140"/>
                </a:cubicBezTo>
                <a:cubicBezTo>
                  <a:pt x="1935832" y="476619"/>
                  <a:pt x="1949091" y="489858"/>
                  <a:pt x="1962350" y="516337"/>
                </a:cubicBezTo>
                <a:cubicBezTo>
                  <a:pt x="1968980" y="542816"/>
                  <a:pt x="1972294" y="569295"/>
                  <a:pt x="1973952" y="597428"/>
                </a:cubicBezTo>
                <a:lnTo>
                  <a:pt x="1974233" y="612882"/>
                </a:lnTo>
                <a:lnTo>
                  <a:pt x="1974233" y="708793"/>
                </a:lnTo>
                <a:lnTo>
                  <a:pt x="1970248" y="767705"/>
                </a:lnTo>
                <a:cubicBezTo>
                  <a:pt x="1945776" y="951789"/>
                  <a:pt x="1841361" y="1127005"/>
                  <a:pt x="1736945" y="1231265"/>
                </a:cubicBezTo>
                <a:cubicBezTo>
                  <a:pt x="1657390" y="1499363"/>
                  <a:pt x="1480878" y="1715331"/>
                  <a:pt x="1246564" y="1806559"/>
                </a:cubicBezTo>
                <a:lnTo>
                  <a:pt x="1153403" y="1833241"/>
                </a:lnTo>
                <a:lnTo>
                  <a:pt x="830384" y="1833241"/>
                </a:lnTo>
                <a:lnTo>
                  <a:pt x="734845" y="1806559"/>
                </a:lnTo>
                <a:cubicBezTo>
                  <a:pt x="495560" y="1715331"/>
                  <a:pt x="321534" y="1499363"/>
                  <a:pt x="251923" y="1231265"/>
                </a:cubicBezTo>
                <a:cubicBezTo>
                  <a:pt x="132591" y="1112110"/>
                  <a:pt x="0" y="900280"/>
                  <a:pt x="0" y="688449"/>
                </a:cubicBezTo>
                <a:cubicBezTo>
                  <a:pt x="0" y="622252"/>
                  <a:pt x="0" y="569295"/>
                  <a:pt x="26518" y="516337"/>
                </a:cubicBezTo>
                <a:cubicBezTo>
                  <a:pt x="39778" y="489858"/>
                  <a:pt x="53037" y="476619"/>
                  <a:pt x="66296" y="450140"/>
                </a:cubicBezTo>
                <a:cubicBezTo>
                  <a:pt x="79555" y="450140"/>
                  <a:pt x="79555" y="450140"/>
                  <a:pt x="92814" y="450140"/>
                </a:cubicBezTo>
                <a:cubicBezTo>
                  <a:pt x="92814" y="450140"/>
                  <a:pt x="92814" y="383943"/>
                  <a:pt x="92814" y="357464"/>
                </a:cubicBezTo>
                <a:cubicBezTo>
                  <a:pt x="92814" y="357464"/>
                  <a:pt x="92814" y="357464"/>
                  <a:pt x="172369" y="264788"/>
                </a:cubicBezTo>
                <a:cubicBezTo>
                  <a:pt x="357996" y="79437"/>
                  <a:pt x="649697" y="0"/>
                  <a:pt x="994434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12700">
            <a:noFill/>
          </a:ln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 dirty="0"/>
          </a:p>
        </p:txBody>
      </p:sp>
      <p:sp>
        <p:nvSpPr>
          <p:cNvPr id="26" name="Picture Placeholder 25"/>
          <p:cNvSpPr>
            <a:spLocks noGrp="1"/>
          </p:cNvSpPr>
          <p:nvPr>
            <p:ph type="pic" sz="quarter" idx="12"/>
          </p:nvPr>
        </p:nvSpPr>
        <p:spPr>
          <a:xfrm>
            <a:off x="13936162" y="3524254"/>
            <a:ext cx="1972857" cy="1809775"/>
          </a:xfrm>
          <a:custGeom>
            <a:avLst/>
            <a:gdLst>
              <a:gd name="connsiteX0" fmla="*/ 994434 w 1972857"/>
              <a:gd name="connsiteY0" fmla="*/ 0 h 1809775"/>
              <a:gd name="connsiteX1" fmla="*/ 1816500 w 1972857"/>
              <a:gd name="connsiteY1" fmla="*/ 264788 h 1809775"/>
              <a:gd name="connsiteX2" fmla="*/ 1896054 w 1972857"/>
              <a:gd name="connsiteY2" fmla="*/ 357464 h 1809775"/>
              <a:gd name="connsiteX3" fmla="*/ 1896054 w 1972857"/>
              <a:gd name="connsiteY3" fmla="*/ 450140 h 1809775"/>
              <a:gd name="connsiteX4" fmla="*/ 1909313 w 1972857"/>
              <a:gd name="connsiteY4" fmla="*/ 450140 h 1809775"/>
              <a:gd name="connsiteX5" fmla="*/ 1962350 w 1972857"/>
              <a:gd name="connsiteY5" fmla="*/ 516337 h 1809775"/>
              <a:gd name="connsiteX6" fmla="*/ 1972857 w 1972857"/>
              <a:gd name="connsiteY6" fmla="*/ 589777 h 1809775"/>
              <a:gd name="connsiteX7" fmla="*/ 1972857 w 1972857"/>
              <a:gd name="connsiteY7" fmla="*/ 729137 h 1809775"/>
              <a:gd name="connsiteX8" fmla="*/ 1970248 w 1972857"/>
              <a:gd name="connsiteY8" fmla="*/ 767705 h 1809775"/>
              <a:gd name="connsiteX9" fmla="*/ 1736945 w 1972857"/>
              <a:gd name="connsiteY9" fmla="*/ 1231265 h 1809775"/>
              <a:gd name="connsiteX10" fmla="*/ 1246564 w 1972857"/>
              <a:gd name="connsiteY10" fmla="*/ 1806559 h 1809775"/>
              <a:gd name="connsiteX11" fmla="*/ 1235334 w 1972857"/>
              <a:gd name="connsiteY11" fmla="*/ 1809775 h 1809775"/>
              <a:gd name="connsiteX12" fmla="*/ 746362 w 1972857"/>
              <a:gd name="connsiteY12" fmla="*/ 1809775 h 1809775"/>
              <a:gd name="connsiteX13" fmla="*/ 734845 w 1972857"/>
              <a:gd name="connsiteY13" fmla="*/ 1806559 h 1809775"/>
              <a:gd name="connsiteX14" fmla="*/ 251923 w 1972857"/>
              <a:gd name="connsiteY14" fmla="*/ 1231265 h 1809775"/>
              <a:gd name="connsiteX15" fmla="*/ 0 w 1972857"/>
              <a:gd name="connsiteY15" fmla="*/ 688449 h 1809775"/>
              <a:gd name="connsiteX16" fmla="*/ 26518 w 1972857"/>
              <a:gd name="connsiteY16" fmla="*/ 516337 h 1809775"/>
              <a:gd name="connsiteX17" fmla="*/ 66296 w 1972857"/>
              <a:gd name="connsiteY17" fmla="*/ 450140 h 1809775"/>
              <a:gd name="connsiteX18" fmla="*/ 92814 w 1972857"/>
              <a:gd name="connsiteY18" fmla="*/ 450140 h 1809775"/>
              <a:gd name="connsiteX19" fmla="*/ 92814 w 1972857"/>
              <a:gd name="connsiteY19" fmla="*/ 357464 h 1809775"/>
              <a:gd name="connsiteX20" fmla="*/ 172369 w 1972857"/>
              <a:gd name="connsiteY20" fmla="*/ 264788 h 1809775"/>
              <a:gd name="connsiteX21" fmla="*/ 994434 w 1972857"/>
              <a:gd name="connsiteY21" fmla="*/ 0 h 1809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972857" h="1809775">
                <a:moveTo>
                  <a:pt x="994434" y="0"/>
                </a:moveTo>
                <a:cubicBezTo>
                  <a:pt x="1325912" y="0"/>
                  <a:pt x="1617613" y="79437"/>
                  <a:pt x="1816500" y="264788"/>
                </a:cubicBezTo>
                <a:cubicBezTo>
                  <a:pt x="1816500" y="264788"/>
                  <a:pt x="1816500" y="264788"/>
                  <a:pt x="1896054" y="357464"/>
                </a:cubicBezTo>
                <a:cubicBezTo>
                  <a:pt x="1896054" y="383943"/>
                  <a:pt x="1896054" y="450140"/>
                  <a:pt x="1896054" y="450140"/>
                </a:cubicBezTo>
                <a:cubicBezTo>
                  <a:pt x="1896054" y="450140"/>
                  <a:pt x="1909313" y="450140"/>
                  <a:pt x="1909313" y="450140"/>
                </a:cubicBezTo>
                <a:cubicBezTo>
                  <a:pt x="1935832" y="476619"/>
                  <a:pt x="1949091" y="489858"/>
                  <a:pt x="1962350" y="516337"/>
                </a:cubicBezTo>
                <a:lnTo>
                  <a:pt x="1972857" y="589777"/>
                </a:lnTo>
                <a:lnTo>
                  <a:pt x="1972857" y="729137"/>
                </a:lnTo>
                <a:lnTo>
                  <a:pt x="1970248" y="767705"/>
                </a:lnTo>
                <a:cubicBezTo>
                  <a:pt x="1945776" y="951789"/>
                  <a:pt x="1841360" y="1127005"/>
                  <a:pt x="1736945" y="1231265"/>
                </a:cubicBezTo>
                <a:cubicBezTo>
                  <a:pt x="1657390" y="1499363"/>
                  <a:pt x="1480878" y="1715331"/>
                  <a:pt x="1246564" y="1806559"/>
                </a:cubicBezTo>
                <a:lnTo>
                  <a:pt x="1235334" y="1809775"/>
                </a:lnTo>
                <a:lnTo>
                  <a:pt x="746362" y="1809775"/>
                </a:lnTo>
                <a:lnTo>
                  <a:pt x="734845" y="1806559"/>
                </a:lnTo>
                <a:cubicBezTo>
                  <a:pt x="495560" y="1715331"/>
                  <a:pt x="321534" y="1499363"/>
                  <a:pt x="251923" y="1231265"/>
                </a:cubicBezTo>
                <a:cubicBezTo>
                  <a:pt x="132591" y="1112110"/>
                  <a:pt x="0" y="900280"/>
                  <a:pt x="0" y="688449"/>
                </a:cubicBezTo>
                <a:cubicBezTo>
                  <a:pt x="0" y="622252"/>
                  <a:pt x="0" y="569295"/>
                  <a:pt x="26518" y="516337"/>
                </a:cubicBezTo>
                <a:cubicBezTo>
                  <a:pt x="39777" y="489858"/>
                  <a:pt x="53036" y="476619"/>
                  <a:pt x="66296" y="450140"/>
                </a:cubicBezTo>
                <a:cubicBezTo>
                  <a:pt x="79555" y="450140"/>
                  <a:pt x="79555" y="450140"/>
                  <a:pt x="92814" y="450140"/>
                </a:cubicBezTo>
                <a:cubicBezTo>
                  <a:pt x="92814" y="450140"/>
                  <a:pt x="92814" y="383943"/>
                  <a:pt x="92814" y="357464"/>
                </a:cubicBezTo>
                <a:cubicBezTo>
                  <a:pt x="92814" y="357464"/>
                  <a:pt x="92814" y="357464"/>
                  <a:pt x="172369" y="264788"/>
                </a:cubicBezTo>
                <a:cubicBezTo>
                  <a:pt x="357996" y="79437"/>
                  <a:pt x="649697" y="0"/>
                  <a:pt x="994434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 w="12700">
            <a:noFill/>
          </a:ln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784270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 noChangeAspect="1"/>
          </p:cNvSpPr>
          <p:nvPr>
            <p:ph type="pic" sz="quarter" idx="15"/>
          </p:nvPr>
        </p:nvSpPr>
        <p:spPr>
          <a:xfrm>
            <a:off x="9875540" y="6240768"/>
            <a:ext cx="2560320" cy="2560320"/>
          </a:xfrm>
          <a:custGeom>
            <a:avLst/>
            <a:gdLst>
              <a:gd name="connsiteX0" fmla="*/ 1051560 w 4206240"/>
              <a:gd name="connsiteY0" fmla="*/ 0 h 4206240"/>
              <a:gd name="connsiteX1" fmla="*/ 3154680 w 4206240"/>
              <a:gd name="connsiteY1" fmla="*/ 0 h 4206240"/>
              <a:gd name="connsiteX2" fmla="*/ 3154680 w 4206240"/>
              <a:gd name="connsiteY2" fmla="*/ 1051560 h 4206240"/>
              <a:gd name="connsiteX3" fmla="*/ 4206240 w 4206240"/>
              <a:gd name="connsiteY3" fmla="*/ 1051560 h 4206240"/>
              <a:gd name="connsiteX4" fmla="*/ 4206240 w 4206240"/>
              <a:gd name="connsiteY4" fmla="*/ 3154680 h 4206240"/>
              <a:gd name="connsiteX5" fmla="*/ 3154680 w 4206240"/>
              <a:gd name="connsiteY5" fmla="*/ 3154680 h 4206240"/>
              <a:gd name="connsiteX6" fmla="*/ 3154680 w 4206240"/>
              <a:gd name="connsiteY6" fmla="*/ 4206240 h 4206240"/>
              <a:gd name="connsiteX7" fmla="*/ 1051560 w 4206240"/>
              <a:gd name="connsiteY7" fmla="*/ 4206240 h 4206240"/>
              <a:gd name="connsiteX8" fmla="*/ 1051560 w 4206240"/>
              <a:gd name="connsiteY8" fmla="*/ 3154680 h 4206240"/>
              <a:gd name="connsiteX9" fmla="*/ 0 w 4206240"/>
              <a:gd name="connsiteY9" fmla="*/ 3154680 h 4206240"/>
              <a:gd name="connsiteX10" fmla="*/ 0 w 4206240"/>
              <a:gd name="connsiteY10" fmla="*/ 1051560 h 4206240"/>
              <a:gd name="connsiteX11" fmla="*/ 1051560 w 4206240"/>
              <a:gd name="connsiteY11" fmla="*/ 1051560 h 4206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206240" h="4206240">
                <a:moveTo>
                  <a:pt x="1051560" y="0"/>
                </a:moveTo>
                <a:lnTo>
                  <a:pt x="3154680" y="0"/>
                </a:lnTo>
                <a:lnTo>
                  <a:pt x="3154680" y="1051560"/>
                </a:lnTo>
                <a:lnTo>
                  <a:pt x="4206240" y="1051560"/>
                </a:lnTo>
                <a:lnTo>
                  <a:pt x="4206240" y="3154680"/>
                </a:lnTo>
                <a:lnTo>
                  <a:pt x="3154680" y="3154680"/>
                </a:lnTo>
                <a:lnTo>
                  <a:pt x="3154680" y="4206240"/>
                </a:lnTo>
                <a:lnTo>
                  <a:pt x="1051560" y="4206240"/>
                </a:lnTo>
                <a:lnTo>
                  <a:pt x="1051560" y="3154680"/>
                </a:lnTo>
                <a:lnTo>
                  <a:pt x="0" y="3154680"/>
                </a:lnTo>
                <a:lnTo>
                  <a:pt x="0" y="1051560"/>
                </a:lnTo>
                <a:lnTo>
                  <a:pt x="1051560" y="105156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38100">
            <a:solidFill>
              <a:schemeClr val="accent1"/>
            </a:solidFill>
          </a:ln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  <p:sp>
        <p:nvSpPr>
          <p:cNvPr id="14" name="Picture Placeholder 13"/>
          <p:cNvSpPr>
            <a:spLocks noGrp="1" noChangeAspect="1"/>
          </p:cNvSpPr>
          <p:nvPr>
            <p:ph type="pic" sz="quarter" idx="16"/>
          </p:nvPr>
        </p:nvSpPr>
        <p:spPr>
          <a:xfrm>
            <a:off x="1280246" y="6240768"/>
            <a:ext cx="2560320" cy="2560320"/>
          </a:xfrm>
          <a:custGeom>
            <a:avLst/>
            <a:gdLst>
              <a:gd name="connsiteX0" fmla="*/ 1051560 w 4206240"/>
              <a:gd name="connsiteY0" fmla="*/ 0 h 4206240"/>
              <a:gd name="connsiteX1" fmla="*/ 3154680 w 4206240"/>
              <a:gd name="connsiteY1" fmla="*/ 0 h 4206240"/>
              <a:gd name="connsiteX2" fmla="*/ 3154680 w 4206240"/>
              <a:gd name="connsiteY2" fmla="*/ 1051560 h 4206240"/>
              <a:gd name="connsiteX3" fmla="*/ 4206240 w 4206240"/>
              <a:gd name="connsiteY3" fmla="*/ 1051560 h 4206240"/>
              <a:gd name="connsiteX4" fmla="*/ 4206240 w 4206240"/>
              <a:gd name="connsiteY4" fmla="*/ 3154680 h 4206240"/>
              <a:gd name="connsiteX5" fmla="*/ 3154680 w 4206240"/>
              <a:gd name="connsiteY5" fmla="*/ 3154680 h 4206240"/>
              <a:gd name="connsiteX6" fmla="*/ 3154680 w 4206240"/>
              <a:gd name="connsiteY6" fmla="*/ 4206240 h 4206240"/>
              <a:gd name="connsiteX7" fmla="*/ 1051560 w 4206240"/>
              <a:gd name="connsiteY7" fmla="*/ 4206240 h 4206240"/>
              <a:gd name="connsiteX8" fmla="*/ 1051560 w 4206240"/>
              <a:gd name="connsiteY8" fmla="*/ 3154680 h 4206240"/>
              <a:gd name="connsiteX9" fmla="*/ 0 w 4206240"/>
              <a:gd name="connsiteY9" fmla="*/ 3154680 h 4206240"/>
              <a:gd name="connsiteX10" fmla="*/ 0 w 4206240"/>
              <a:gd name="connsiteY10" fmla="*/ 1051560 h 4206240"/>
              <a:gd name="connsiteX11" fmla="*/ 1051560 w 4206240"/>
              <a:gd name="connsiteY11" fmla="*/ 1051560 h 4206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206240" h="4206240">
                <a:moveTo>
                  <a:pt x="1051560" y="0"/>
                </a:moveTo>
                <a:lnTo>
                  <a:pt x="3154680" y="0"/>
                </a:lnTo>
                <a:lnTo>
                  <a:pt x="3154680" y="1051560"/>
                </a:lnTo>
                <a:lnTo>
                  <a:pt x="4206240" y="1051560"/>
                </a:lnTo>
                <a:lnTo>
                  <a:pt x="4206240" y="3154680"/>
                </a:lnTo>
                <a:lnTo>
                  <a:pt x="3154680" y="3154680"/>
                </a:lnTo>
                <a:lnTo>
                  <a:pt x="3154680" y="4206240"/>
                </a:lnTo>
                <a:lnTo>
                  <a:pt x="1051560" y="4206240"/>
                </a:lnTo>
                <a:lnTo>
                  <a:pt x="1051560" y="3154680"/>
                </a:lnTo>
                <a:lnTo>
                  <a:pt x="0" y="3154680"/>
                </a:lnTo>
                <a:lnTo>
                  <a:pt x="0" y="1051560"/>
                </a:lnTo>
                <a:lnTo>
                  <a:pt x="1051560" y="105156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38100">
            <a:solidFill>
              <a:schemeClr val="accent1"/>
            </a:solidFill>
          </a:ln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  <p:sp>
        <p:nvSpPr>
          <p:cNvPr id="12" name="Picture Placeholder 11"/>
          <p:cNvSpPr>
            <a:spLocks noGrp="1" noChangeAspect="1"/>
          </p:cNvSpPr>
          <p:nvPr>
            <p:ph type="pic" sz="quarter" idx="14"/>
          </p:nvPr>
        </p:nvSpPr>
        <p:spPr>
          <a:xfrm>
            <a:off x="9875512" y="2674619"/>
            <a:ext cx="2560320" cy="2560320"/>
          </a:xfrm>
          <a:custGeom>
            <a:avLst/>
            <a:gdLst>
              <a:gd name="connsiteX0" fmla="*/ 1051560 w 4206240"/>
              <a:gd name="connsiteY0" fmla="*/ 0 h 4206240"/>
              <a:gd name="connsiteX1" fmla="*/ 3154680 w 4206240"/>
              <a:gd name="connsiteY1" fmla="*/ 0 h 4206240"/>
              <a:gd name="connsiteX2" fmla="*/ 3154680 w 4206240"/>
              <a:gd name="connsiteY2" fmla="*/ 1051560 h 4206240"/>
              <a:gd name="connsiteX3" fmla="*/ 4206240 w 4206240"/>
              <a:gd name="connsiteY3" fmla="*/ 1051560 h 4206240"/>
              <a:gd name="connsiteX4" fmla="*/ 4206240 w 4206240"/>
              <a:gd name="connsiteY4" fmla="*/ 3154680 h 4206240"/>
              <a:gd name="connsiteX5" fmla="*/ 3154680 w 4206240"/>
              <a:gd name="connsiteY5" fmla="*/ 3154680 h 4206240"/>
              <a:gd name="connsiteX6" fmla="*/ 3154680 w 4206240"/>
              <a:gd name="connsiteY6" fmla="*/ 4206240 h 4206240"/>
              <a:gd name="connsiteX7" fmla="*/ 1051560 w 4206240"/>
              <a:gd name="connsiteY7" fmla="*/ 4206240 h 4206240"/>
              <a:gd name="connsiteX8" fmla="*/ 1051560 w 4206240"/>
              <a:gd name="connsiteY8" fmla="*/ 3154680 h 4206240"/>
              <a:gd name="connsiteX9" fmla="*/ 0 w 4206240"/>
              <a:gd name="connsiteY9" fmla="*/ 3154680 h 4206240"/>
              <a:gd name="connsiteX10" fmla="*/ 0 w 4206240"/>
              <a:gd name="connsiteY10" fmla="*/ 1051560 h 4206240"/>
              <a:gd name="connsiteX11" fmla="*/ 1051560 w 4206240"/>
              <a:gd name="connsiteY11" fmla="*/ 1051560 h 4206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206240" h="4206240">
                <a:moveTo>
                  <a:pt x="1051560" y="0"/>
                </a:moveTo>
                <a:lnTo>
                  <a:pt x="3154680" y="0"/>
                </a:lnTo>
                <a:lnTo>
                  <a:pt x="3154680" y="1051560"/>
                </a:lnTo>
                <a:lnTo>
                  <a:pt x="4206240" y="1051560"/>
                </a:lnTo>
                <a:lnTo>
                  <a:pt x="4206240" y="3154680"/>
                </a:lnTo>
                <a:lnTo>
                  <a:pt x="3154680" y="3154680"/>
                </a:lnTo>
                <a:lnTo>
                  <a:pt x="3154680" y="4206240"/>
                </a:lnTo>
                <a:lnTo>
                  <a:pt x="1051560" y="4206240"/>
                </a:lnTo>
                <a:lnTo>
                  <a:pt x="1051560" y="3154680"/>
                </a:lnTo>
                <a:lnTo>
                  <a:pt x="0" y="3154680"/>
                </a:lnTo>
                <a:lnTo>
                  <a:pt x="0" y="1051560"/>
                </a:lnTo>
                <a:lnTo>
                  <a:pt x="1051560" y="105156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38100">
            <a:solidFill>
              <a:schemeClr val="accent1"/>
            </a:solidFill>
          </a:ln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5" name="Picture Placeholder 4"/>
          <p:cNvSpPr>
            <a:spLocks noGrp="1" noChangeAspect="1"/>
          </p:cNvSpPr>
          <p:nvPr>
            <p:ph type="pic" sz="quarter" idx="13"/>
          </p:nvPr>
        </p:nvSpPr>
        <p:spPr>
          <a:xfrm>
            <a:off x="1280218" y="2674619"/>
            <a:ext cx="2560320" cy="2560320"/>
          </a:xfrm>
          <a:custGeom>
            <a:avLst/>
            <a:gdLst>
              <a:gd name="connsiteX0" fmla="*/ 1051560 w 4206240"/>
              <a:gd name="connsiteY0" fmla="*/ 0 h 4206240"/>
              <a:gd name="connsiteX1" fmla="*/ 3154680 w 4206240"/>
              <a:gd name="connsiteY1" fmla="*/ 0 h 4206240"/>
              <a:gd name="connsiteX2" fmla="*/ 3154680 w 4206240"/>
              <a:gd name="connsiteY2" fmla="*/ 1051560 h 4206240"/>
              <a:gd name="connsiteX3" fmla="*/ 4206240 w 4206240"/>
              <a:gd name="connsiteY3" fmla="*/ 1051560 h 4206240"/>
              <a:gd name="connsiteX4" fmla="*/ 4206240 w 4206240"/>
              <a:gd name="connsiteY4" fmla="*/ 3154680 h 4206240"/>
              <a:gd name="connsiteX5" fmla="*/ 3154680 w 4206240"/>
              <a:gd name="connsiteY5" fmla="*/ 3154680 h 4206240"/>
              <a:gd name="connsiteX6" fmla="*/ 3154680 w 4206240"/>
              <a:gd name="connsiteY6" fmla="*/ 4206240 h 4206240"/>
              <a:gd name="connsiteX7" fmla="*/ 1051560 w 4206240"/>
              <a:gd name="connsiteY7" fmla="*/ 4206240 h 4206240"/>
              <a:gd name="connsiteX8" fmla="*/ 1051560 w 4206240"/>
              <a:gd name="connsiteY8" fmla="*/ 3154680 h 4206240"/>
              <a:gd name="connsiteX9" fmla="*/ 0 w 4206240"/>
              <a:gd name="connsiteY9" fmla="*/ 3154680 h 4206240"/>
              <a:gd name="connsiteX10" fmla="*/ 0 w 4206240"/>
              <a:gd name="connsiteY10" fmla="*/ 1051560 h 4206240"/>
              <a:gd name="connsiteX11" fmla="*/ 1051560 w 4206240"/>
              <a:gd name="connsiteY11" fmla="*/ 1051560 h 42062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206240" h="4206240">
                <a:moveTo>
                  <a:pt x="1051560" y="0"/>
                </a:moveTo>
                <a:lnTo>
                  <a:pt x="3154680" y="0"/>
                </a:lnTo>
                <a:lnTo>
                  <a:pt x="3154680" y="1051560"/>
                </a:lnTo>
                <a:lnTo>
                  <a:pt x="4206240" y="1051560"/>
                </a:lnTo>
                <a:lnTo>
                  <a:pt x="4206240" y="3154680"/>
                </a:lnTo>
                <a:lnTo>
                  <a:pt x="3154680" y="3154680"/>
                </a:lnTo>
                <a:lnTo>
                  <a:pt x="3154680" y="4206240"/>
                </a:lnTo>
                <a:lnTo>
                  <a:pt x="1051560" y="4206240"/>
                </a:lnTo>
                <a:lnTo>
                  <a:pt x="1051560" y="3154680"/>
                </a:lnTo>
                <a:lnTo>
                  <a:pt x="0" y="3154680"/>
                </a:lnTo>
                <a:lnTo>
                  <a:pt x="0" y="1051560"/>
                </a:lnTo>
                <a:lnTo>
                  <a:pt x="1051560" y="105156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38100">
            <a:solidFill>
              <a:schemeClr val="accent1"/>
            </a:solidFill>
          </a:ln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7970896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097368" y="2583222"/>
            <a:ext cx="3657600" cy="3840480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 dirty="0"/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5242603" y="2583208"/>
            <a:ext cx="3657600" cy="3840480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9387838" y="2583249"/>
            <a:ext cx="3657600" cy="3840480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13533072" y="2583217"/>
            <a:ext cx="3657600" cy="3840480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05930920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280218" y="2674618"/>
            <a:ext cx="2560320" cy="2560321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 dirty="0"/>
          </a:p>
        </p:txBody>
      </p:sp>
      <p:sp>
        <p:nvSpPr>
          <p:cNvPr id="8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9875484" y="2674647"/>
            <a:ext cx="2560320" cy="2560321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 dirty="0"/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1280246" y="6240710"/>
            <a:ext cx="2560320" cy="2560321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 dirty="0"/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9875512" y="6240739"/>
            <a:ext cx="2560320" cy="2560321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15363483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ividual Team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>
            <a:grpSpLocks noChangeAspect="1"/>
          </p:cNvGrpSpPr>
          <p:nvPr userDrawn="1"/>
        </p:nvGrpSpPr>
        <p:grpSpPr>
          <a:xfrm>
            <a:off x="1371685" y="2583209"/>
            <a:ext cx="6400800" cy="6400729"/>
            <a:chOff x="975392" y="1691659"/>
            <a:chExt cx="2194584" cy="2194560"/>
          </a:xfrm>
          <a:solidFill>
            <a:schemeClr val="accent3"/>
          </a:solidFill>
        </p:grpSpPr>
        <p:sp>
          <p:nvSpPr>
            <p:cNvPr id="13" name="Pie 12"/>
            <p:cNvSpPr>
              <a:spLocks noChangeAspect="1"/>
            </p:cNvSpPr>
            <p:nvPr/>
          </p:nvSpPr>
          <p:spPr>
            <a:xfrm>
              <a:off x="975416" y="1691659"/>
              <a:ext cx="2194560" cy="2194560"/>
            </a:xfrm>
            <a:prstGeom prst="pie">
              <a:avLst>
                <a:gd name="adj1" fmla="val 21552992"/>
                <a:gd name="adj2" fmla="val 9405979"/>
              </a:avLst>
            </a:prstGeom>
            <a:solidFill>
              <a:schemeClr val="accent1"/>
            </a:solidFill>
            <a:ln w="12700">
              <a:noFill/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4050">
                <a:solidFill>
                  <a:schemeClr val="tx1"/>
                </a:solidFill>
              </a:endParaRPr>
            </a:p>
          </p:txBody>
        </p:sp>
        <p:sp>
          <p:nvSpPr>
            <p:cNvPr id="14" name="Pie 13"/>
            <p:cNvSpPr>
              <a:spLocks noChangeAspect="1"/>
            </p:cNvSpPr>
            <p:nvPr/>
          </p:nvSpPr>
          <p:spPr>
            <a:xfrm>
              <a:off x="975392" y="1691659"/>
              <a:ext cx="2194560" cy="2194560"/>
            </a:xfrm>
            <a:prstGeom prst="pie">
              <a:avLst>
                <a:gd name="adj1" fmla="val 12149636"/>
                <a:gd name="adj2" fmla="val 14591868"/>
              </a:avLst>
            </a:prstGeom>
            <a:solidFill>
              <a:schemeClr val="bg1">
                <a:lumMod val="85000"/>
              </a:schemeClr>
            </a:solidFill>
            <a:ln w="12700">
              <a:noFill/>
              <a:prstDash val="sys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N" sz="4050">
                <a:solidFill>
                  <a:schemeClr val="tx1"/>
                </a:solidFill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11" name="Picture Placeholder 25"/>
          <p:cNvSpPr>
            <a:spLocks noGrp="1" noChangeAspect="1"/>
          </p:cNvSpPr>
          <p:nvPr>
            <p:ph type="pic" sz="quarter" idx="10"/>
          </p:nvPr>
        </p:nvSpPr>
        <p:spPr>
          <a:xfrm>
            <a:off x="1645977" y="2857234"/>
            <a:ext cx="5486400" cy="5486400"/>
          </a:xfrm>
          <a:custGeom>
            <a:avLst/>
            <a:gdLst>
              <a:gd name="connsiteX0" fmla="*/ 1005840 w 2011680"/>
              <a:gd name="connsiteY0" fmla="*/ 0 h 2011680"/>
              <a:gd name="connsiteX1" fmla="*/ 2011680 w 2011680"/>
              <a:gd name="connsiteY1" fmla="*/ 1005840 h 2011680"/>
              <a:gd name="connsiteX2" fmla="*/ 1005840 w 2011680"/>
              <a:gd name="connsiteY2" fmla="*/ 2011680 h 2011680"/>
              <a:gd name="connsiteX3" fmla="*/ 0 w 2011680"/>
              <a:gd name="connsiteY3" fmla="*/ 1005840 h 2011680"/>
              <a:gd name="connsiteX4" fmla="*/ 1005840 w 2011680"/>
              <a:gd name="connsiteY4" fmla="*/ 0 h 2011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11680" h="2011680">
                <a:moveTo>
                  <a:pt x="1005840" y="0"/>
                </a:moveTo>
                <a:cubicBezTo>
                  <a:pt x="1561350" y="0"/>
                  <a:pt x="2011680" y="450330"/>
                  <a:pt x="2011680" y="1005840"/>
                </a:cubicBezTo>
                <a:cubicBezTo>
                  <a:pt x="2011680" y="1561350"/>
                  <a:pt x="1561350" y="2011680"/>
                  <a:pt x="1005840" y="2011680"/>
                </a:cubicBezTo>
                <a:cubicBezTo>
                  <a:pt x="450330" y="2011680"/>
                  <a:pt x="0" y="1561350"/>
                  <a:pt x="0" y="1005840"/>
                </a:cubicBezTo>
                <a:cubicBezTo>
                  <a:pt x="0" y="450330"/>
                  <a:pt x="450330" y="0"/>
                  <a:pt x="100584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607093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dividual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16" name="Picture Placeholder 15"/>
          <p:cNvSpPr>
            <a:spLocks noGrp="1"/>
          </p:cNvSpPr>
          <p:nvPr>
            <p:ph type="pic" sz="quarter" idx="10"/>
          </p:nvPr>
        </p:nvSpPr>
        <p:spPr>
          <a:xfrm>
            <a:off x="3346074" y="2583208"/>
            <a:ext cx="2427575" cy="4632244"/>
          </a:xfrm>
          <a:custGeom>
            <a:avLst/>
            <a:gdLst>
              <a:gd name="connsiteX0" fmla="*/ 1213788 w 2427575"/>
              <a:gd name="connsiteY0" fmla="*/ 0 h 4632244"/>
              <a:gd name="connsiteX1" fmla="*/ 2380396 w 2427575"/>
              <a:gd name="connsiteY1" fmla="*/ 931625 h 4632244"/>
              <a:gd name="connsiteX2" fmla="*/ 2069300 w 2427575"/>
              <a:gd name="connsiteY2" fmla="*/ 2665481 h 4632244"/>
              <a:gd name="connsiteX3" fmla="*/ 1861903 w 2427575"/>
              <a:gd name="connsiteY3" fmla="*/ 3286564 h 4632244"/>
              <a:gd name="connsiteX4" fmla="*/ 1991527 w 2427575"/>
              <a:gd name="connsiteY4" fmla="*/ 3441835 h 4632244"/>
              <a:gd name="connsiteX5" fmla="*/ 1991527 w 2427575"/>
              <a:gd name="connsiteY5" fmla="*/ 3907647 h 4632244"/>
              <a:gd name="connsiteX6" fmla="*/ 1395260 w 2427575"/>
              <a:gd name="connsiteY6" fmla="*/ 4632244 h 4632244"/>
              <a:gd name="connsiteX7" fmla="*/ 1239713 w 2427575"/>
              <a:gd name="connsiteY7" fmla="*/ 4554609 h 4632244"/>
              <a:gd name="connsiteX8" fmla="*/ 1058241 w 2427575"/>
              <a:gd name="connsiteY8" fmla="*/ 4632244 h 4632244"/>
              <a:gd name="connsiteX9" fmla="*/ 487899 w 2427575"/>
              <a:gd name="connsiteY9" fmla="*/ 3907647 h 4632244"/>
              <a:gd name="connsiteX10" fmla="*/ 487899 w 2427575"/>
              <a:gd name="connsiteY10" fmla="*/ 3390078 h 4632244"/>
              <a:gd name="connsiteX11" fmla="*/ 565673 w 2427575"/>
              <a:gd name="connsiteY11" fmla="*/ 3286564 h 4632244"/>
              <a:gd name="connsiteX12" fmla="*/ 358276 w 2427575"/>
              <a:gd name="connsiteY12" fmla="*/ 2665481 h 4632244"/>
              <a:gd name="connsiteX13" fmla="*/ 47181 w 2427575"/>
              <a:gd name="connsiteY13" fmla="*/ 931625 h 4632244"/>
              <a:gd name="connsiteX14" fmla="*/ 1213788 w 2427575"/>
              <a:gd name="connsiteY14" fmla="*/ 0 h 4632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2427575" h="4632244">
                <a:moveTo>
                  <a:pt x="1213788" y="0"/>
                </a:moveTo>
                <a:cubicBezTo>
                  <a:pt x="1758205" y="0"/>
                  <a:pt x="2276697" y="362299"/>
                  <a:pt x="2380396" y="931625"/>
                </a:cubicBezTo>
                <a:cubicBezTo>
                  <a:pt x="2484094" y="1475072"/>
                  <a:pt x="2432245" y="2199669"/>
                  <a:pt x="2069300" y="2665481"/>
                </a:cubicBezTo>
                <a:cubicBezTo>
                  <a:pt x="1706356" y="3105415"/>
                  <a:pt x="1861903" y="3286564"/>
                  <a:pt x="1861903" y="3286564"/>
                </a:cubicBezTo>
                <a:cubicBezTo>
                  <a:pt x="1913753" y="3338321"/>
                  <a:pt x="1939677" y="3390078"/>
                  <a:pt x="1991527" y="3441835"/>
                </a:cubicBezTo>
                <a:cubicBezTo>
                  <a:pt x="1991527" y="3441835"/>
                  <a:pt x="1991527" y="3441835"/>
                  <a:pt x="1991527" y="3907647"/>
                </a:cubicBezTo>
                <a:cubicBezTo>
                  <a:pt x="1991527" y="4269946"/>
                  <a:pt x="1732280" y="4554609"/>
                  <a:pt x="1395260" y="4632244"/>
                </a:cubicBezTo>
                <a:cubicBezTo>
                  <a:pt x="1369336" y="4580487"/>
                  <a:pt x="1317487" y="4554609"/>
                  <a:pt x="1239713" y="4554609"/>
                </a:cubicBezTo>
                <a:cubicBezTo>
                  <a:pt x="1161939" y="4554609"/>
                  <a:pt x="1110090" y="4580487"/>
                  <a:pt x="1058241" y="4632244"/>
                </a:cubicBezTo>
                <a:cubicBezTo>
                  <a:pt x="747145" y="4554609"/>
                  <a:pt x="487899" y="4269946"/>
                  <a:pt x="487899" y="3907647"/>
                </a:cubicBezTo>
                <a:cubicBezTo>
                  <a:pt x="487899" y="3907647"/>
                  <a:pt x="487899" y="3907647"/>
                  <a:pt x="487899" y="3390078"/>
                </a:cubicBezTo>
                <a:cubicBezTo>
                  <a:pt x="513824" y="3364200"/>
                  <a:pt x="539748" y="3338321"/>
                  <a:pt x="565673" y="3286564"/>
                </a:cubicBezTo>
                <a:cubicBezTo>
                  <a:pt x="565673" y="3286564"/>
                  <a:pt x="721221" y="3105415"/>
                  <a:pt x="358276" y="2665481"/>
                </a:cubicBezTo>
                <a:cubicBezTo>
                  <a:pt x="-4669" y="2199669"/>
                  <a:pt x="-56518" y="1475072"/>
                  <a:pt x="47181" y="931625"/>
                </a:cubicBezTo>
                <a:cubicBezTo>
                  <a:pt x="150879" y="362299"/>
                  <a:pt x="669371" y="0"/>
                  <a:pt x="1213788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38100">
            <a:noFill/>
          </a:ln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2907191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rvic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25"/>
          <p:cNvSpPr>
            <a:spLocks noGrp="1" noChangeAspect="1"/>
          </p:cNvSpPr>
          <p:nvPr>
            <p:ph type="pic" sz="quarter" idx="10"/>
          </p:nvPr>
        </p:nvSpPr>
        <p:spPr>
          <a:xfrm>
            <a:off x="2103163" y="3314686"/>
            <a:ext cx="3108960" cy="3108960"/>
          </a:xfrm>
          <a:custGeom>
            <a:avLst/>
            <a:gdLst>
              <a:gd name="connsiteX0" fmla="*/ 1005840 w 2011680"/>
              <a:gd name="connsiteY0" fmla="*/ 0 h 2011680"/>
              <a:gd name="connsiteX1" fmla="*/ 2011680 w 2011680"/>
              <a:gd name="connsiteY1" fmla="*/ 1005840 h 2011680"/>
              <a:gd name="connsiteX2" fmla="*/ 1005840 w 2011680"/>
              <a:gd name="connsiteY2" fmla="*/ 2011680 h 2011680"/>
              <a:gd name="connsiteX3" fmla="*/ 0 w 2011680"/>
              <a:gd name="connsiteY3" fmla="*/ 1005840 h 2011680"/>
              <a:gd name="connsiteX4" fmla="*/ 1005840 w 2011680"/>
              <a:gd name="connsiteY4" fmla="*/ 0 h 2011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11680" h="2011680">
                <a:moveTo>
                  <a:pt x="1005840" y="0"/>
                </a:moveTo>
                <a:cubicBezTo>
                  <a:pt x="1561350" y="0"/>
                  <a:pt x="2011680" y="450330"/>
                  <a:pt x="2011680" y="1005840"/>
                </a:cubicBezTo>
                <a:cubicBezTo>
                  <a:pt x="2011680" y="1561350"/>
                  <a:pt x="1561350" y="2011680"/>
                  <a:pt x="1005840" y="2011680"/>
                </a:cubicBezTo>
                <a:cubicBezTo>
                  <a:pt x="450330" y="2011680"/>
                  <a:pt x="0" y="1561350"/>
                  <a:pt x="0" y="1005840"/>
                </a:cubicBezTo>
                <a:cubicBezTo>
                  <a:pt x="0" y="450330"/>
                  <a:pt x="450330" y="0"/>
                  <a:pt x="100584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76200">
            <a:solidFill>
              <a:schemeClr val="bg1"/>
            </a:solidFill>
          </a:ln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  <p:sp>
        <p:nvSpPr>
          <p:cNvPr id="10" name="Picture Placeholder 25"/>
          <p:cNvSpPr>
            <a:spLocks noGrp="1" noChangeAspect="1"/>
          </p:cNvSpPr>
          <p:nvPr>
            <p:ph type="pic" sz="quarter" idx="11"/>
          </p:nvPr>
        </p:nvSpPr>
        <p:spPr>
          <a:xfrm>
            <a:off x="7589537" y="3314720"/>
            <a:ext cx="3108960" cy="3108960"/>
          </a:xfrm>
          <a:custGeom>
            <a:avLst/>
            <a:gdLst>
              <a:gd name="connsiteX0" fmla="*/ 1005840 w 2011680"/>
              <a:gd name="connsiteY0" fmla="*/ 0 h 2011680"/>
              <a:gd name="connsiteX1" fmla="*/ 2011680 w 2011680"/>
              <a:gd name="connsiteY1" fmla="*/ 1005840 h 2011680"/>
              <a:gd name="connsiteX2" fmla="*/ 1005840 w 2011680"/>
              <a:gd name="connsiteY2" fmla="*/ 2011680 h 2011680"/>
              <a:gd name="connsiteX3" fmla="*/ 0 w 2011680"/>
              <a:gd name="connsiteY3" fmla="*/ 1005840 h 2011680"/>
              <a:gd name="connsiteX4" fmla="*/ 1005840 w 2011680"/>
              <a:gd name="connsiteY4" fmla="*/ 0 h 2011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11680" h="2011680">
                <a:moveTo>
                  <a:pt x="1005840" y="0"/>
                </a:moveTo>
                <a:cubicBezTo>
                  <a:pt x="1561350" y="0"/>
                  <a:pt x="2011680" y="450330"/>
                  <a:pt x="2011680" y="1005840"/>
                </a:cubicBezTo>
                <a:cubicBezTo>
                  <a:pt x="2011680" y="1561350"/>
                  <a:pt x="1561350" y="2011680"/>
                  <a:pt x="1005840" y="2011680"/>
                </a:cubicBezTo>
                <a:cubicBezTo>
                  <a:pt x="450330" y="2011680"/>
                  <a:pt x="0" y="1561350"/>
                  <a:pt x="0" y="1005840"/>
                </a:cubicBezTo>
                <a:cubicBezTo>
                  <a:pt x="0" y="450330"/>
                  <a:pt x="450330" y="0"/>
                  <a:pt x="100584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76200">
            <a:solidFill>
              <a:schemeClr val="bg1"/>
            </a:solidFill>
          </a:ln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  <p:sp>
        <p:nvSpPr>
          <p:cNvPr id="11" name="Picture Placeholder 25"/>
          <p:cNvSpPr>
            <a:spLocks noGrp="1" noChangeAspect="1"/>
          </p:cNvSpPr>
          <p:nvPr>
            <p:ph type="pic" sz="quarter" idx="12"/>
          </p:nvPr>
        </p:nvSpPr>
        <p:spPr>
          <a:xfrm>
            <a:off x="13075911" y="3314754"/>
            <a:ext cx="3108960" cy="3108960"/>
          </a:xfrm>
          <a:custGeom>
            <a:avLst/>
            <a:gdLst>
              <a:gd name="connsiteX0" fmla="*/ 1005840 w 2011680"/>
              <a:gd name="connsiteY0" fmla="*/ 0 h 2011680"/>
              <a:gd name="connsiteX1" fmla="*/ 2011680 w 2011680"/>
              <a:gd name="connsiteY1" fmla="*/ 1005840 h 2011680"/>
              <a:gd name="connsiteX2" fmla="*/ 1005840 w 2011680"/>
              <a:gd name="connsiteY2" fmla="*/ 2011680 h 2011680"/>
              <a:gd name="connsiteX3" fmla="*/ 0 w 2011680"/>
              <a:gd name="connsiteY3" fmla="*/ 1005840 h 2011680"/>
              <a:gd name="connsiteX4" fmla="*/ 1005840 w 2011680"/>
              <a:gd name="connsiteY4" fmla="*/ 0 h 2011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11680" h="2011680">
                <a:moveTo>
                  <a:pt x="1005840" y="0"/>
                </a:moveTo>
                <a:cubicBezTo>
                  <a:pt x="1561350" y="0"/>
                  <a:pt x="2011680" y="450330"/>
                  <a:pt x="2011680" y="1005840"/>
                </a:cubicBezTo>
                <a:cubicBezTo>
                  <a:pt x="2011680" y="1561350"/>
                  <a:pt x="1561350" y="2011680"/>
                  <a:pt x="1005840" y="2011680"/>
                </a:cubicBezTo>
                <a:cubicBezTo>
                  <a:pt x="450330" y="2011680"/>
                  <a:pt x="0" y="1561350"/>
                  <a:pt x="0" y="1005840"/>
                </a:cubicBezTo>
                <a:cubicBezTo>
                  <a:pt x="0" y="450330"/>
                  <a:pt x="450330" y="0"/>
                  <a:pt x="100584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76200">
            <a:solidFill>
              <a:schemeClr val="bg1"/>
            </a:solidFill>
          </a:ln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3587706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rvic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7" name="Picture Placeholder 16"/>
          <p:cNvSpPr>
            <a:spLocks noGrp="1" noChangeAspect="1"/>
          </p:cNvSpPr>
          <p:nvPr>
            <p:ph type="pic" sz="quarter" idx="10"/>
          </p:nvPr>
        </p:nvSpPr>
        <p:spPr>
          <a:xfrm>
            <a:off x="1326497" y="3131842"/>
            <a:ext cx="3200400" cy="3200400"/>
          </a:xfrm>
          <a:custGeom>
            <a:avLst/>
            <a:gdLst>
              <a:gd name="connsiteX0" fmla="*/ 563199 w 3200400"/>
              <a:gd name="connsiteY0" fmla="*/ 382790 h 3200400"/>
              <a:gd name="connsiteX1" fmla="*/ 2533472 w 3200400"/>
              <a:gd name="connsiteY1" fmla="*/ 2898258 h 3200400"/>
              <a:gd name="connsiteX2" fmla="*/ 2494887 w 3200400"/>
              <a:gd name="connsiteY2" fmla="*/ 2927111 h 3200400"/>
              <a:gd name="connsiteX3" fmla="*/ 2494877 w 3200400"/>
              <a:gd name="connsiteY3" fmla="*/ 2927117 h 3200400"/>
              <a:gd name="connsiteX4" fmla="*/ 2316532 w 3200400"/>
              <a:gd name="connsiteY4" fmla="*/ 3029626 h 3200400"/>
              <a:gd name="connsiteX5" fmla="*/ 2246553 w 3200400"/>
              <a:gd name="connsiteY5" fmla="*/ 3063336 h 3200400"/>
              <a:gd name="connsiteX6" fmla="*/ 2208492 w 3200400"/>
              <a:gd name="connsiteY6" fmla="*/ 3079984 h 3200400"/>
              <a:gd name="connsiteX7" fmla="*/ 2076051 w 3200400"/>
              <a:gd name="connsiteY7" fmla="*/ 3128458 h 3200400"/>
              <a:gd name="connsiteX8" fmla="*/ 1938215 w 3200400"/>
              <a:gd name="connsiteY8" fmla="*/ 3163900 h 3200400"/>
              <a:gd name="connsiteX9" fmla="*/ 1896509 w 3200400"/>
              <a:gd name="connsiteY9" fmla="*/ 3171886 h 3200400"/>
              <a:gd name="connsiteX10" fmla="*/ 1790612 w 3200400"/>
              <a:gd name="connsiteY10" fmla="*/ 3188048 h 3200400"/>
              <a:gd name="connsiteX11" fmla="*/ 1747661 w 3200400"/>
              <a:gd name="connsiteY11" fmla="*/ 3192954 h 3200400"/>
              <a:gd name="connsiteX12" fmla="*/ 1600200 w 3200400"/>
              <a:gd name="connsiteY12" fmla="*/ 3200400 h 3200400"/>
              <a:gd name="connsiteX13" fmla="*/ 0 w 3200400"/>
              <a:gd name="connsiteY13" fmla="*/ 1600200 h 3200400"/>
              <a:gd name="connsiteX14" fmla="*/ 8262 w 3200400"/>
              <a:gd name="connsiteY14" fmla="*/ 1436589 h 3200400"/>
              <a:gd name="connsiteX15" fmla="*/ 468688 w 3200400"/>
              <a:gd name="connsiteY15" fmla="*/ 468688 h 3200400"/>
              <a:gd name="connsiteX16" fmla="*/ 1600200 w 3200400"/>
              <a:gd name="connsiteY16" fmla="*/ 0 h 3200400"/>
              <a:gd name="connsiteX17" fmla="*/ 3200400 w 3200400"/>
              <a:gd name="connsiteY17" fmla="*/ 1600200 h 3200400"/>
              <a:gd name="connsiteX18" fmla="*/ 2731712 w 3200400"/>
              <a:gd name="connsiteY18" fmla="*/ 2731712 h 3200400"/>
              <a:gd name="connsiteX19" fmla="*/ 2701622 w 3200400"/>
              <a:gd name="connsiteY19" fmla="*/ 2759060 h 3200400"/>
              <a:gd name="connsiteX20" fmla="*/ 738779 w 3200400"/>
              <a:gd name="connsiteY20" fmla="*/ 253080 h 3200400"/>
              <a:gd name="connsiteX21" fmla="*/ 837450 w 3200400"/>
              <a:gd name="connsiteY21" fmla="*/ 193136 h 3200400"/>
              <a:gd name="connsiteX22" fmla="*/ 998182 w 3200400"/>
              <a:gd name="connsiteY22" fmla="*/ 118120 h 3200400"/>
              <a:gd name="connsiteX23" fmla="*/ 1050429 w 3200400"/>
              <a:gd name="connsiteY23" fmla="*/ 98997 h 3200400"/>
              <a:gd name="connsiteX24" fmla="*/ 1170004 w 3200400"/>
              <a:gd name="connsiteY24" fmla="*/ 60203 h 3200400"/>
              <a:gd name="connsiteX25" fmla="*/ 1231264 w 3200400"/>
              <a:gd name="connsiteY25" fmla="*/ 44451 h 3200400"/>
              <a:gd name="connsiteX26" fmla="*/ 1356622 w 3200400"/>
              <a:gd name="connsiteY26" fmla="*/ 20466 h 3200400"/>
              <a:gd name="connsiteX27" fmla="*/ 1413591 w 3200400"/>
              <a:gd name="connsiteY27" fmla="*/ 11772 h 3200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3200400" h="3200400">
                <a:moveTo>
                  <a:pt x="563199" y="382790"/>
                </a:moveTo>
                <a:lnTo>
                  <a:pt x="2533472" y="2898258"/>
                </a:lnTo>
                <a:lnTo>
                  <a:pt x="2494887" y="2927111"/>
                </a:lnTo>
                <a:lnTo>
                  <a:pt x="2494877" y="2927117"/>
                </a:lnTo>
                <a:lnTo>
                  <a:pt x="2316532" y="3029626"/>
                </a:lnTo>
                <a:lnTo>
                  <a:pt x="2246553" y="3063336"/>
                </a:lnTo>
                <a:lnTo>
                  <a:pt x="2208492" y="3079984"/>
                </a:lnTo>
                <a:lnTo>
                  <a:pt x="2076051" y="3128458"/>
                </a:lnTo>
                <a:lnTo>
                  <a:pt x="1938215" y="3163900"/>
                </a:lnTo>
                <a:lnTo>
                  <a:pt x="1896509" y="3171886"/>
                </a:lnTo>
                <a:lnTo>
                  <a:pt x="1790612" y="3188048"/>
                </a:lnTo>
                <a:lnTo>
                  <a:pt x="1747661" y="3192954"/>
                </a:lnTo>
                <a:lnTo>
                  <a:pt x="1600200" y="3200400"/>
                </a:lnTo>
                <a:cubicBezTo>
                  <a:pt x="716434" y="3200400"/>
                  <a:pt x="0" y="2483966"/>
                  <a:pt x="0" y="1600200"/>
                </a:cubicBezTo>
                <a:cubicBezTo>
                  <a:pt x="0" y="1544965"/>
                  <a:pt x="2799" y="1490383"/>
                  <a:pt x="8262" y="1436589"/>
                </a:cubicBezTo>
                <a:cubicBezTo>
                  <a:pt x="46503" y="1060031"/>
                  <a:pt x="215306" y="722070"/>
                  <a:pt x="468688" y="468688"/>
                </a:cubicBezTo>
                <a:close/>
                <a:moveTo>
                  <a:pt x="1600200" y="0"/>
                </a:moveTo>
                <a:cubicBezTo>
                  <a:pt x="2483966" y="0"/>
                  <a:pt x="3200400" y="716434"/>
                  <a:pt x="3200400" y="1600200"/>
                </a:cubicBezTo>
                <a:cubicBezTo>
                  <a:pt x="3200400" y="2042083"/>
                  <a:pt x="3021292" y="2442133"/>
                  <a:pt x="2731712" y="2731712"/>
                </a:cubicBezTo>
                <a:lnTo>
                  <a:pt x="2701622" y="2759060"/>
                </a:lnTo>
                <a:lnTo>
                  <a:pt x="738779" y="253080"/>
                </a:lnTo>
                <a:lnTo>
                  <a:pt x="837450" y="193136"/>
                </a:lnTo>
                <a:lnTo>
                  <a:pt x="998182" y="118120"/>
                </a:lnTo>
                <a:lnTo>
                  <a:pt x="1050429" y="98997"/>
                </a:lnTo>
                <a:lnTo>
                  <a:pt x="1170004" y="60203"/>
                </a:lnTo>
                <a:lnTo>
                  <a:pt x="1231264" y="44451"/>
                </a:lnTo>
                <a:lnTo>
                  <a:pt x="1356622" y="20466"/>
                </a:lnTo>
                <a:lnTo>
                  <a:pt x="1413591" y="1177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76200">
            <a:noFill/>
          </a:ln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  <p:sp>
        <p:nvSpPr>
          <p:cNvPr id="18" name="Picture Placeholder 17"/>
          <p:cNvSpPr>
            <a:spLocks noGrp="1" noChangeAspect="1"/>
          </p:cNvSpPr>
          <p:nvPr>
            <p:ph type="pic" sz="quarter" idx="11"/>
          </p:nvPr>
        </p:nvSpPr>
        <p:spPr>
          <a:xfrm>
            <a:off x="5479399" y="3132050"/>
            <a:ext cx="3192184" cy="3200014"/>
          </a:xfrm>
          <a:custGeom>
            <a:avLst/>
            <a:gdLst>
              <a:gd name="connsiteX0" fmla="*/ 558400 w 3192184"/>
              <a:gd name="connsiteY0" fmla="*/ 386944 h 3200014"/>
              <a:gd name="connsiteX1" fmla="*/ 2525257 w 3192184"/>
              <a:gd name="connsiteY1" fmla="*/ 2898050 h 3200014"/>
              <a:gd name="connsiteX2" fmla="*/ 2486672 w 3192184"/>
              <a:gd name="connsiteY2" fmla="*/ 2926903 h 3200014"/>
              <a:gd name="connsiteX3" fmla="*/ 1953369 w 3192184"/>
              <a:gd name="connsiteY3" fmla="*/ 3159216 h 3200014"/>
              <a:gd name="connsiteX4" fmla="*/ 1856049 w 3192184"/>
              <a:gd name="connsiteY4" fmla="*/ 3177853 h 3200014"/>
              <a:gd name="connsiteX5" fmla="*/ 1815051 w 3192184"/>
              <a:gd name="connsiteY5" fmla="*/ 3184111 h 3200014"/>
              <a:gd name="connsiteX6" fmla="*/ 1732934 w 3192184"/>
              <a:gd name="connsiteY6" fmla="*/ 3193490 h 3200014"/>
              <a:gd name="connsiteX7" fmla="*/ 1624916 w 3192184"/>
              <a:gd name="connsiteY7" fmla="*/ 3198944 h 3200014"/>
              <a:gd name="connsiteX8" fmla="*/ 1596678 w 3192184"/>
              <a:gd name="connsiteY8" fmla="*/ 3200014 h 3200014"/>
              <a:gd name="connsiteX9" fmla="*/ 1436589 w 3192184"/>
              <a:gd name="connsiteY9" fmla="*/ 3191931 h 3200014"/>
              <a:gd name="connsiteX10" fmla="*/ 0 w 3192184"/>
              <a:gd name="connsiteY10" fmla="*/ 1599992 h 3200014"/>
              <a:gd name="connsiteX11" fmla="*/ 468688 w 3192184"/>
              <a:gd name="connsiteY11" fmla="*/ 468480 h 3200014"/>
              <a:gd name="connsiteX12" fmla="*/ 1596092 w 3192184"/>
              <a:gd name="connsiteY12" fmla="*/ 0 h 3200014"/>
              <a:gd name="connsiteX13" fmla="*/ 1755595 w 3192184"/>
              <a:gd name="connsiteY13" fmla="*/ 8054 h 3200014"/>
              <a:gd name="connsiteX14" fmla="*/ 3192184 w 3192184"/>
              <a:gd name="connsiteY14" fmla="*/ 1599992 h 3200014"/>
              <a:gd name="connsiteX15" fmla="*/ 2723497 w 3192184"/>
              <a:gd name="connsiteY15" fmla="*/ 2731505 h 3200014"/>
              <a:gd name="connsiteX16" fmla="*/ 2693406 w 3192184"/>
              <a:gd name="connsiteY16" fmla="*/ 2758852 h 3200014"/>
              <a:gd name="connsiteX17" fmla="*/ 733212 w 3192184"/>
              <a:gd name="connsiteY17" fmla="*/ 256254 h 3200014"/>
              <a:gd name="connsiteX18" fmla="*/ 837450 w 3192184"/>
              <a:gd name="connsiteY18" fmla="*/ 192928 h 3200014"/>
              <a:gd name="connsiteX19" fmla="*/ 977330 w 3192184"/>
              <a:gd name="connsiteY19" fmla="*/ 125544 h 3200014"/>
              <a:gd name="connsiteX20" fmla="*/ 1114549 w 3192184"/>
              <a:gd name="connsiteY20" fmla="*/ 75321 h 3200014"/>
              <a:gd name="connsiteX21" fmla="*/ 1130403 w 3192184"/>
              <a:gd name="connsiteY21" fmla="*/ 70178 h 3200014"/>
              <a:gd name="connsiteX22" fmla="*/ 1255158 w 3192184"/>
              <a:gd name="connsiteY22" fmla="*/ 38100 h 3200014"/>
              <a:gd name="connsiteX23" fmla="*/ 1316019 w 3192184"/>
              <a:gd name="connsiteY23" fmla="*/ 26455 h 3200014"/>
              <a:gd name="connsiteX24" fmla="*/ 1419379 w 3192184"/>
              <a:gd name="connsiteY24" fmla="*/ 10680 h 3200014"/>
              <a:gd name="connsiteX25" fmla="*/ 1559021 w 3192184"/>
              <a:gd name="connsiteY25" fmla="*/ 1872 h 32000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192184" h="3200014">
                <a:moveTo>
                  <a:pt x="558400" y="386944"/>
                </a:moveTo>
                <a:lnTo>
                  <a:pt x="2525257" y="2898050"/>
                </a:lnTo>
                <a:lnTo>
                  <a:pt x="2486672" y="2926903"/>
                </a:lnTo>
                <a:cubicBezTo>
                  <a:pt x="2327050" y="3034741"/>
                  <a:pt x="2146926" y="3114535"/>
                  <a:pt x="1953369" y="3159216"/>
                </a:cubicBezTo>
                <a:lnTo>
                  <a:pt x="1856049" y="3177853"/>
                </a:lnTo>
                <a:lnTo>
                  <a:pt x="1815051" y="3184111"/>
                </a:lnTo>
                <a:lnTo>
                  <a:pt x="1732934" y="3193490"/>
                </a:lnTo>
                <a:lnTo>
                  <a:pt x="1624916" y="3198944"/>
                </a:lnTo>
                <a:lnTo>
                  <a:pt x="1596678" y="3200014"/>
                </a:lnTo>
                <a:lnTo>
                  <a:pt x="1436589" y="3191931"/>
                </a:lnTo>
                <a:cubicBezTo>
                  <a:pt x="629679" y="3109984"/>
                  <a:pt x="0" y="2428523"/>
                  <a:pt x="0" y="1599992"/>
                </a:cubicBezTo>
                <a:cubicBezTo>
                  <a:pt x="0" y="1158109"/>
                  <a:pt x="179109" y="758059"/>
                  <a:pt x="468688" y="468480"/>
                </a:cubicBezTo>
                <a:close/>
                <a:moveTo>
                  <a:pt x="1596092" y="0"/>
                </a:moveTo>
                <a:lnTo>
                  <a:pt x="1755595" y="8054"/>
                </a:lnTo>
                <a:cubicBezTo>
                  <a:pt x="2562506" y="90000"/>
                  <a:pt x="3192184" y="771462"/>
                  <a:pt x="3192184" y="1599992"/>
                </a:cubicBezTo>
                <a:cubicBezTo>
                  <a:pt x="3192184" y="2041875"/>
                  <a:pt x="3013075" y="2441925"/>
                  <a:pt x="2723497" y="2731505"/>
                </a:cubicBezTo>
                <a:lnTo>
                  <a:pt x="2693406" y="2758852"/>
                </a:lnTo>
                <a:lnTo>
                  <a:pt x="733212" y="256254"/>
                </a:lnTo>
                <a:lnTo>
                  <a:pt x="837450" y="192928"/>
                </a:lnTo>
                <a:cubicBezTo>
                  <a:pt x="882797" y="168293"/>
                  <a:pt x="929469" y="145787"/>
                  <a:pt x="977330" y="125544"/>
                </a:cubicBezTo>
                <a:lnTo>
                  <a:pt x="1114549" y="75321"/>
                </a:lnTo>
                <a:lnTo>
                  <a:pt x="1130403" y="70178"/>
                </a:lnTo>
                <a:lnTo>
                  <a:pt x="1255158" y="38100"/>
                </a:lnTo>
                <a:lnTo>
                  <a:pt x="1316019" y="26455"/>
                </a:lnTo>
                <a:lnTo>
                  <a:pt x="1419379" y="10680"/>
                </a:lnTo>
                <a:lnTo>
                  <a:pt x="1559021" y="187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76200">
            <a:noFill/>
          </a:ln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  <p:sp>
        <p:nvSpPr>
          <p:cNvPr id="19" name="Picture Placeholder 18"/>
          <p:cNvSpPr>
            <a:spLocks noGrp="1" noChangeAspect="1"/>
          </p:cNvSpPr>
          <p:nvPr>
            <p:ph type="pic" sz="quarter" idx="12"/>
          </p:nvPr>
        </p:nvSpPr>
        <p:spPr>
          <a:xfrm>
            <a:off x="9632302" y="3132244"/>
            <a:ext cx="3184517" cy="3199655"/>
          </a:xfrm>
          <a:custGeom>
            <a:avLst/>
            <a:gdLst>
              <a:gd name="connsiteX0" fmla="*/ 553921 w 3184517"/>
              <a:gd name="connsiteY0" fmla="*/ 390822 h 3199655"/>
              <a:gd name="connsiteX1" fmla="*/ 2517589 w 3184517"/>
              <a:gd name="connsiteY1" fmla="*/ 2897857 h 3199655"/>
              <a:gd name="connsiteX2" fmla="*/ 2479005 w 3184517"/>
              <a:gd name="connsiteY2" fmla="*/ 2926710 h 3199655"/>
              <a:gd name="connsiteX3" fmla="*/ 1828012 w 3184517"/>
              <a:gd name="connsiteY3" fmla="*/ 3181561 h 3199655"/>
              <a:gd name="connsiteX4" fmla="*/ 1719192 w 3184517"/>
              <a:gd name="connsiteY4" fmla="*/ 3193991 h 3199655"/>
              <a:gd name="connsiteX5" fmla="*/ 1647981 w 3184517"/>
              <a:gd name="connsiteY5" fmla="*/ 3197587 h 3199655"/>
              <a:gd name="connsiteX6" fmla="*/ 1593390 w 3184517"/>
              <a:gd name="connsiteY6" fmla="*/ 3199655 h 3199655"/>
              <a:gd name="connsiteX7" fmla="*/ 1436589 w 3184517"/>
              <a:gd name="connsiteY7" fmla="*/ 3191738 h 3199655"/>
              <a:gd name="connsiteX8" fmla="*/ 0 w 3184517"/>
              <a:gd name="connsiteY8" fmla="*/ 1599799 h 3199655"/>
              <a:gd name="connsiteX9" fmla="*/ 468688 w 3184517"/>
              <a:gd name="connsiteY9" fmla="*/ 468287 h 3199655"/>
              <a:gd name="connsiteX10" fmla="*/ 1592259 w 3184517"/>
              <a:gd name="connsiteY10" fmla="*/ 0 h 3199655"/>
              <a:gd name="connsiteX11" fmla="*/ 1747928 w 3184517"/>
              <a:gd name="connsiteY11" fmla="*/ 7861 h 3199655"/>
              <a:gd name="connsiteX12" fmla="*/ 3184517 w 3184517"/>
              <a:gd name="connsiteY12" fmla="*/ 1599799 h 3199655"/>
              <a:gd name="connsiteX13" fmla="*/ 2715829 w 3184517"/>
              <a:gd name="connsiteY13" fmla="*/ 2731312 h 3199655"/>
              <a:gd name="connsiteX14" fmla="*/ 2685739 w 3184517"/>
              <a:gd name="connsiteY14" fmla="*/ 2758659 h 3199655"/>
              <a:gd name="connsiteX15" fmla="*/ 728016 w 3184517"/>
              <a:gd name="connsiteY15" fmla="*/ 259217 h 3199655"/>
              <a:gd name="connsiteX16" fmla="*/ 837450 w 3184517"/>
              <a:gd name="connsiteY16" fmla="*/ 192735 h 3199655"/>
              <a:gd name="connsiteX17" fmla="*/ 1124350 w 3184517"/>
              <a:gd name="connsiteY17" fmla="*/ 71541 h 3199655"/>
              <a:gd name="connsiteX18" fmla="*/ 1277454 w 3184517"/>
              <a:gd name="connsiteY18" fmla="*/ 32174 h 3199655"/>
              <a:gd name="connsiteX19" fmla="*/ 1278128 w 3184517"/>
              <a:gd name="connsiteY19" fmla="*/ 32045 h 3199655"/>
              <a:gd name="connsiteX20" fmla="*/ 1424781 w 3184517"/>
              <a:gd name="connsiteY20" fmla="*/ 9663 h 3199655"/>
              <a:gd name="connsiteX21" fmla="*/ 1520593 w 3184517"/>
              <a:gd name="connsiteY21" fmla="*/ 3619 h 319965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3184517" h="3199655">
                <a:moveTo>
                  <a:pt x="553921" y="390822"/>
                </a:moveTo>
                <a:lnTo>
                  <a:pt x="2517589" y="2897857"/>
                </a:lnTo>
                <a:lnTo>
                  <a:pt x="2479005" y="2926710"/>
                </a:lnTo>
                <a:cubicBezTo>
                  <a:pt x="2287459" y="3056116"/>
                  <a:pt x="2066390" y="3145138"/>
                  <a:pt x="1828012" y="3181561"/>
                </a:cubicBezTo>
                <a:lnTo>
                  <a:pt x="1719192" y="3193991"/>
                </a:lnTo>
                <a:lnTo>
                  <a:pt x="1647981" y="3197587"/>
                </a:lnTo>
                <a:lnTo>
                  <a:pt x="1593390" y="3199655"/>
                </a:lnTo>
                <a:lnTo>
                  <a:pt x="1436589" y="3191738"/>
                </a:lnTo>
                <a:cubicBezTo>
                  <a:pt x="629678" y="3109791"/>
                  <a:pt x="0" y="2428330"/>
                  <a:pt x="0" y="1599799"/>
                </a:cubicBezTo>
                <a:cubicBezTo>
                  <a:pt x="0" y="1157916"/>
                  <a:pt x="179109" y="757866"/>
                  <a:pt x="468688" y="468287"/>
                </a:cubicBezTo>
                <a:close/>
                <a:moveTo>
                  <a:pt x="1592259" y="0"/>
                </a:moveTo>
                <a:lnTo>
                  <a:pt x="1747928" y="7861"/>
                </a:lnTo>
                <a:cubicBezTo>
                  <a:pt x="2554839" y="89807"/>
                  <a:pt x="3184517" y="771269"/>
                  <a:pt x="3184517" y="1599799"/>
                </a:cubicBezTo>
                <a:cubicBezTo>
                  <a:pt x="3184517" y="2041682"/>
                  <a:pt x="3005409" y="2441732"/>
                  <a:pt x="2715829" y="2731312"/>
                </a:cubicBezTo>
                <a:lnTo>
                  <a:pt x="2685739" y="2758659"/>
                </a:lnTo>
                <a:lnTo>
                  <a:pt x="728016" y="259217"/>
                </a:lnTo>
                <a:lnTo>
                  <a:pt x="837450" y="192735"/>
                </a:lnTo>
                <a:cubicBezTo>
                  <a:pt x="928145" y="143466"/>
                  <a:pt x="1024135" y="102711"/>
                  <a:pt x="1124350" y="71541"/>
                </a:cubicBezTo>
                <a:lnTo>
                  <a:pt x="1277454" y="32174"/>
                </a:lnTo>
                <a:lnTo>
                  <a:pt x="1278128" y="32045"/>
                </a:lnTo>
                <a:lnTo>
                  <a:pt x="1424781" y="9663"/>
                </a:lnTo>
                <a:lnTo>
                  <a:pt x="1520593" y="361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76200">
            <a:noFill/>
          </a:ln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  <p:sp>
        <p:nvSpPr>
          <p:cNvPr id="20" name="Picture Placeholder 19"/>
          <p:cNvSpPr>
            <a:spLocks noGrp="1" noChangeAspect="1"/>
          </p:cNvSpPr>
          <p:nvPr>
            <p:ph type="pic" sz="quarter" idx="13"/>
          </p:nvPr>
        </p:nvSpPr>
        <p:spPr>
          <a:xfrm>
            <a:off x="13785202" y="3131842"/>
            <a:ext cx="3200400" cy="3200400"/>
          </a:xfrm>
          <a:custGeom>
            <a:avLst/>
            <a:gdLst>
              <a:gd name="connsiteX0" fmla="*/ 563199 w 3200400"/>
              <a:gd name="connsiteY0" fmla="*/ 382790 h 3200400"/>
              <a:gd name="connsiteX1" fmla="*/ 2533472 w 3200400"/>
              <a:gd name="connsiteY1" fmla="*/ 2898258 h 3200400"/>
              <a:gd name="connsiteX2" fmla="*/ 2494887 w 3200400"/>
              <a:gd name="connsiteY2" fmla="*/ 2927111 h 3200400"/>
              <a:gd name="connsiteX3" fmla="*/ 2494869 w 3200400"/>
              <a:gd name="connsiteY3" fmla="*/ 2927122 h 3200400"/>
              <a:gd name="connsiteX4" fmla="*/ 2316533 w 3200400"/>
              <a:gd name="connsiteY4" fmla="*/ 3029625 h 3200400"/>
              <a:gd name="connsiteX5" fmla="*/ 2246552 w 3200400"/>
              <a:gd name="connsiteY5" fmla="*/ 3063337 h 3200400"/>
              <a:gd name="connsiteX6" fmla="*/ 2208492 w 3200400"/>
              <a:gd name="connsiteY6" fmla="*/ 3079984 h 3200400"/>
              <a:gd name="connsiteX7" fmla="*/ 2076051 w 3200400"/>
              <a:gd name="connsiteY7" fmla="*/ 3128458 h 3200400"/>
              <a:gd name="connsiteX8" fmla="*/ 1938214 w 3200400"/>
              <a:gd name="connsiteY8" fmla="*/ 3163900 h 3200400"/>
              <a:gd name="connsiteX9" fmla="*/ 1896510 w 3200400"/>
              <a:gd name="connsiteY9" fmla="*/ 3171886 h 3200400"/>
              <a:gd name="connsiteX10" fmla="*/ 1790612 w 3200400"/>
              <a:gd name="connsiteY10" fmla="*/ 3188048 h 3200400"/>
              <a:gd name="connsiteX11" fmla="*/ 1747661 w 3200400"/>
              <a:gd name="connsiteY11" fmla="*/ 3192954 h 3200400"/>
              <a:gd name="connsiteX12" fmla="*/ 1600200 w 3200400"/>
              <a:gd name="connsiteY12" fmla="*/ 3200400 h 3200400"/>
              <a:gd name="connsiteX13" fmla="*/ 0 w 3200400"/>
              <a:gd name="connsiteY13" fmla="*/ 1600200 h 3200400"/>
              <a:gd name="connsiteX14" fmla="*/ 8262 w 3200400"/>
              <a:gd name="connsiteY14" fmla="*/ 1436589 h 3200400"/>
              <a:gd name="connsiteX15" fmla="*/ 468688 w 3200400"/>
              <a:gd name="connsiteY15" fmla="*/ 468688 h 3200400"/>
              <a:gd name="connsiteX16" fmla="*/ 1600200 w 3200400"/>
              <a:gd name="connsiteY16" fmla="*/ 0 h 3200400"/>
              <a:gd name="connsiteX17" fmla="*/ 3200400 w 3200400"/>
              <a:gd name="connsiteY17" fmla="*/ 1600200 h 3200400"/>
              <a:gd name="connsiteX18" fmla="*/ 2834992 w 3200400"/>
              <a:gd name="connsiteY18" fmla="*/ 2618076 h 3200400"/>
              <a:gd name="connsiteX19" fmla="*/ 2746937 w 3200400"/>
              <a:gd name="connsiteY19" fmla="*/ 2714961 h 3200400"/>
              <a:gd name="connsiteX20" fmla="*/ 2731712 w 3200400"/>
              <a:gd name="connsiteY20" fmla="*/ 2731713 h 3200400"/>
              <a:gd name="connsiteX21" fmla="*/ 2728198 w 3200400"/>
              <a:gd name="connsiteY21" fmla="*/ 2734906 h 3200400"/>
              <a:gd name="connsiteX22" fmla="*/ 2701622 w 3200400"/>
              <a:gd name="connsiteY22" fmla="*/ 2759060 h 3200400"/>
              <a:gd name="connsiteX23" fmla="*/ 738778 w 3200400"/>
              <a:gd name="connsiteY23" fmla="*/ 253080 h 3200400"/>
              <a:gd name="connsiteX24" fmla="*/ 837450 w 3200400"/>
              <a:gd name="connsiteY24" fmla="*/ 193136 h 3200400"/>
              <a:gd name="connsiteX25" fmla="*/ 998183 w 3200400"/>
              <a:gd name="connsiteY25" fmla="*/ 118120 h 3200400"/>
              <a:gd name="connsiteX26" fmla="*/ 1050428 w 3200400"/>
              <a:gd name="connsiteY26" fmla="*/ 98998 h 3200400"/>
              <a:gd name="connsiteX27" fmla="*/ 1170004 w 3200400"/>
              <a:gd name="connsiteY27" fmla="*/ 60203 h 3200400"/>
              <a:gd name="connsiteX28" fmla="*/ 1231264 w 3200400"/>
              <a:gd name="connsiteY28" fmla="*/ 44451 h 3200400"/>
              <a:gd name="connsiteX29" fmla="*/ 1356622 w 3200400"/>
              <a:gd name="connsiteY29" fmla="*/ 20466 h 3200400"/>
              <a:gd name="connsiteX30" fmla="*/ 1413590 w 3200400"/>
              <a:gd name="connsiteY30" fmla="*/ 11772 h 3200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3200400" h="3200400">
                <a:moveTo>
                  <a:pt x="563199" y="382790"/>
                </a:moveTo>
                <a:lnTo>
                  <a:pt x="2533472" y="2898258"/>
                </a:lnTo>
                <a:lnTo>
                  <a:pt x="2494887" y="2927111"/>
                </a:lnTo>
                <a:lnTo>
                  <a:pt x="2494869" y="2927122"/>
                </a:lnTo>
                <a:lnTo>
                  <a:pt x="2316533" y="3029625"/>
                </a:lnTo>
                <a:lnTo>
                  <a:pt x="2246552" y="3063337"/>
                </a:lnTo>
                <a:lnTo>
                  <a:pt x="2208492" y="3079984"/>
                </a:lnTo>
                <a:lnTo>
                  <a:pt x="2076051" y="3128458"/>
                </a:lnTo>
                <a:lnTo>
                  <a:pt x="1938214" y="3163900"/>
                </a:lnTo>
                <a:lnTo>
                  <a:pt x="1896510" y="3171886"/>
                </a:lnTo>
                <a:lnTo>
                  <a:pt x="1790612" y="3188048"/>
                </a:lnTo>
                <a:lnTo>
                  <a:pt x="1747661" y="3192954"/>
                </a:lnTo>
                <a:lnTo>
                  <a:pt x="1600200" y="3200400"/>
                </a:lnTo>
                <a:cubicBezTo>
                  <a:pt x="716434" y="3200400"/>
                  <a:pt x="0" y="2483966"/>
                  <a:pt x="0" y="1600200"/>
                </a:cubicBezTo>
                <a:cubicBezTo>
                  <a:pt x="0" y="1544965"/>
                  <a:pt x="2799" y="1490383"/>
                  <a:pt x="8262" y="1436589"/>
                </a:cubicBezTo>
                <a:cubicBezTo>
                  <a:pt x="46503" y="1060031"/>
                  <a:pt x="215306" y="722070"/>
                  <a:pt x="468688" y="468688"/>
                </a:cubicBezTo>
                <a:close/>
                <a:moveTo>
                  <a:pt x="1600200" y="0"/>
                </a:moveTo>
                <a:cubicBezTo>
                  <a:pt x="2483966" y="0"/>
                  <a:pt x="3200400" y="716434"/>
                  <a:pt x="3200400" y="1600200"/>
                </a:cubicBezTo>
                <a:cubicBezTo>
                  <a:pt x="3200400" y="1986848"/>
                  <a:pt x="3063270" y="2341467"/>
                  <a:pt x="2834992" y="2618076"/>
                </a:cubicBezTo>
                <a:lnTo>
                  <a:pt x="2746937" y="2714961"/>
                </a:lnTo>
                <a:lnTo>
                  <a:pt x="2731712" y="2731713"/>
                </a:lnTo>
                <a:lnTo>
                  <a:pt x="2728198" y="2734906"/>
                </a:lnTo>
                <a:lnTo>
                  <a:pt x="2701622" y="2759060"/>
                </a:lnTo>
                <a:lnTo>
                  <a:pt x="738778" y="253080"/>
                </a:lnTo>
                <a:lnTo>
                  <a:pt x="837450" y="193136"/>
                </a:lnTo>
                <a:lnTo>
                  <a:pt x="998183" y="118120"/>
                </a:lnTo>
                <a:lnTo>
                  <a:pt x="1050428" y="98998"/>
                </a:lnTo>
                <a:lnTo>
                  <a:pt x="1170004" y="60203"/>
                </a:lnTo>
                <a:lnTo>
                  <a:pt x="1231264" y="44451"/>
                </a:lnTo>
                <a:lnTo>
                  <a:pt x="1356622" y="20466"/>
                </a:lnTo>
                <a:lnTo>
                  <a:pt x="1413590" y="1177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 w="76200">
            <a:noFill/>
          </a:ln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98832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rvic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19" name="Picture Placeholder 18"/>
          <p:cNvSpPr>
            <a:spLocks noGrp="1"/>
          </p:cNvSpPr>
          <p:nvPr>
            <p:ph type="pic" sz="quarter" idx="13"/>
          </p:nvPr>
        </p:nvSpPr>
        <p:spPr>
          <a:xfrm>
            <a:off x="1527299" y="3657650"/>
            <a:ext cx="2787740" cy="2843890"/>
          </a:xfrm>
          <a:custGeom>
            <a:avLst/>
            <a:gdLst>
              <a:gd name="connsiteX0" fmla="*/ 1185317 w 2787740"/>
              <a:gd name="connsiteY0" fmla="*/ 0 h 2843890"/>
              <a:gd name="connsiteX1" fmla="*/ 1608243 w 2787740"/>
              <a:gd name="connsiteY1" fmla="*/ 0 h 2843890"/>
              <a:gd name="connsiteX2" fmla="*/ 1666141 w 2787740"/>
              <a:gd name="connsiteY2" fmla="*/ 6514 h 2843890"/>
              <a:gd name="connsiteX3" fmla="*/ 2787740 w 2787740"/>
              <a:gd name="connsiteY3" fmla="*/ 973139 h 2843890"/>
              <a:gd name="connsiteX4" fmla="*/ 1776888 w 2787740"/>
              <a:gd name="connsiteY4" fmla="*/ 2165052 h 2843890"/>
              <a:gd name="connsiteX5" fmla="*/ 1500483 w 2787740"/>
              <a:gd name="connsiteY5" fmla="*/ 2788636 h 2843890"/>
              <a:gd name="connsiteX6" fmla="*/ 1389922 w 2787740"/>
              <a:gd name="connsiteY6" fmla="*/ 2843890 h 2843890"/>
              <a:gd name="connsiteX7" fmla="*/ 1287257 w 2787740"/>
              <a:gd name="connsiteY7" fmla="*/ 2788636 h 2843890"/>
              <a:gd name="connsiteX8" fmla="*/ 1010852 w 2787740"/>
              <a:gd name="connsiteY8" fmla="*/ 2165052 h 2843890"/>
              <a:gd name="connsiteX9" fmla="*/ 0 w 2787740"/>
              <a:gd name="connsiteY9" fmla="*/ 973139 h 2843890"/>
              <a:gd name="connsiteX10" fmla="*/ 1126890 w 2787740"/>
              <a:gd name="connsiteY10" fmla="*/ 6514 h 28438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787740" h="2843890">
                <a:moveTo>
                  <a:pt x="1185317" y="0"/>
                </a:moveTo>
                <a:lnTo>
                  <a:pt x="1608243" y="0"/>
                </a:lnTo>
                <a:lnTo>
                  <a:pt x="1666141" y="6514"/>
                </a:lnTo>
                <a:cubicBezTo>
                  <a:pt x="2279846" y="98568"/>
                  <a:pt x="2787740" y="496571"/>
                  <a:pt x="2787740" y="973139"/>
                </a:cubicBezTo>
                <a:cubicBezTo>
                  <a:pt x="2787740" y="1462534"/>
                  <a:pt x="2282314" y="1936142"/>
                  <a:pt x="1776888" y="2165052"/>
                </a:cubicBezTo>
                <a:cubicBezTo>
                  <a:pt x="1492586" y="2299241"/>
                  <a:pt x="1492586" y="2614980"/>
                  <a:pt x="1500483" y="2788636"/>
                </a:cubicBezTo>
                <a:cubicBezTo>
                  <a:pt x="1500483" y="2828103"/>
                  <a:pt x="1445203" y="2843890"/>
                  <a:pt x="1389922" y="2843890"/>
                </a:cubicBezTo>
                <a:cubicBezTo>
                  <a:pt x="1342538" y="2843890"/>
                  <a:pt x="1295154" y="2828103"/>
                  <a:pt x="1287257" y="2788636"/>
                </a:cubicBezTo>
                <a:cubicBezTo>
                  <a:pt x="1287257" y="2614980"/>
                  <a:pt x="1295154" y="2299241"/>
                  <a:pt x="1010852" y="2165052"/>
                </a:cubicBezTo>
                <a:cubicBezTo>
                  <a:pt x="505426" y="1936142"/>
                  <a:pt x="0" y="1462534"/>
                  <a:pt x="0" y="973139"/>
                </a:cubicBezTo>
                <a:cubicBezTo>
                  <a:pt x="0" y="496571"/>
                  <a:pt x="507894" y="98568"/>
                  <a:pt x="1126890" y="6514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  <p:sp>
        <p:nvSpPr>
          <p:cNvPr id="20" name="Picture Placeholder 19"/>
          <p:cNvSpPr>
            <a:spLocks noGrp="1"/>
          </p:cNvSpPr>
          <p:nvPr>
            <p:ph type="pic" sz="quarter" idx="14"/>
          </p:nvPr>
        </p:nvSpPr>
        <p:spPr>
          <a:xfrm>
            <a:off x="5672534" y="3657650"/>
            <a:ext cx="2786132" cy="2843890"/>
          </a:xfrm>
          <a:custGeom>
            <a:avLst/>
            <a:gdLst>
              <a:gd name="connsiteX0" fmla="*/ 1185317 w 2786132"/>
              <a:gd name="connsiteY0" fmla="*/ 0 h 2843890"/>
              <a:gd name="connsiteX1" fmla="*/ 1608244 w 2786132"/>
              <a:gd name="connsiteY1" fmla="*/ 0 h 2843890"/>
              <a:gd name="connsiteX2" fmla="*/ 1666141 w 2786132"/>
              <a:gd name="connsiteY2" fmla="*/ 6514 h 2843890"/>
              <a:gd name="connsiteX3" fmla="*/ 2780113 w 2786132"/>
              <a:gd name="connsiteY3" fmla="*/ 872303 h 2843890"/>
              <a:gd name="connsiteX4" fmla="*/ 2786132 w 2786132"/>
              <a:gd name="connsiteY4" fmla="*/ 951881 h 2843890"/>
              <a:gd name="connsiteX5" fmla="*/ 2786132 w 2786132"/>
              <a:gd name="connsiteY5" fmla="*/ 998515 h 2843890"/>
              <a:gd name="connsiteX6" fmla="*/ 2781940 w 2786132"/>
              <a:gd name="connsiteY6" fmla="*/ 1064660 h 2843890"/>
              <a:gd name="connsiteX7" fmla="*/ 1776888 w 2786132"/>
              <a:gd name="connsiteY7" fmla="*/ 2165052 h 2843890"/>
              <a:gd name="connsiteX8" fmla="*/ 1500483 w 2786132"/>
              <a:gd name="connsiteY8" fmla="*/ 2788636 h 2843890"/>
              <a:gd name="connsiteX9" fmla="*/ 1389922 w 2786132"/>
              <a:gd name="connsiteY9" fmla="*/ 2843890 h 2843890"/>
              <a:gd name="connsiteX10" fmla="*/ 1287257 w 2786132"/>
              <a:gd name="connsiteY10" fmla="*/ 2788636 h 2843890"/>
              <a:gd name="connsiteX11" fmla="*/ 1010852 w 2786132"/>
              <a:gd name="connsiteY11" fmla="*/ 2165052 h 2843890"/>
              <a:gd name="connsiteX12" fmla="*/ 0 w 2786132"/>
              <a:gd name="connsiteY12" fmla="*/ 973139 h 2843890"/>
              <a:gd name="connsiteX13" fmla="*/ 1126890 w 2786132"/>
              <a:gd name="connsiteY13" fmla="*/ 6514 h 28438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786132" h="2843890">
                <a:moveTo>
                  <a:pt x="1185317" y="0"/>
                </a:moveTo>
                <a:lnTo>
                  <a:pt x="1608244" y="0"/>
                </a:lnTo>
                <a:lnTo>
                  <a:pt x="1666141" y="6514"/>
                </a:lnTo>
                <a:cubicBezTo>
                  <a:pt x="2236010" y="91993"/>
                  <a:pt x="2714644" y="441275"/>
                  <a:pt x="2780113" y="872303"/>
                </a:cubicBezTo>
                <a:lnTo>
                  <a:pt x="2786132" y="951881"/>
                </a:lnTo>
                <a:lnTo>
                  <a:pt x="2786132" y="998515"/>
                </a:lnTo>
                <a:lnTo>
                  <a:pt x="2781940" y="1064660"/>
                </a:lnTo>
                <a:cubicBezTo>
                  <a:pt x="2724562" y="1520779"/>
                  <a:pt x="2250725" y="1950449"/>
                  <a:pt x="1776888" y="2165052"/>
                </a:cubicBezTo>
                <a:cubicBezTo>
                  <a:pt x="1492586" y="2299241"/>
                  <a:pt x="1492586" y="2614980"/>
                  <a:pt x="1500483" y="2788636"/>
                </a:cubicBezTo>
                <a:cubicBezTo>
                  <a:pt x="1500483" y="2828103"/>
                  <a:pt x="1445203" y="2843890"/>
                  <a:pt x="1389922" y="2843890"/>
                </a:cubicBezTo>
                <a:cubicBezTo>
                  <a:pt x="1342538" y="2843890"/>
                  <a:pt x="1295154" y="2828103"/>
                  <a:pt x="1287257" y="2788636"/>
                </a:cubicBezTo>
                <a:cubicBezTo>
                  <a:pt x="1287257" y="2614980"/>
                  <a:pt x="1295154" y="2299241"/>
                  <a:pt x="1010852" y="2165052"/>
                </a:cubicBezTo>
                <a:cubicBezTo>
                  <a:pt x="505426" y="1936142"/>
                  <a:pt x="0" y="1462534"/>
                  <a:pt x="0" y="973139"/>
                </a:cubicBezTo>
                <a:cubicBezTo>
                  <a:pt x="0" y="496571"/>
                  <a:pt x="507894" y="98568"/>
                  <a:pt x="1126890" y="6514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  <p:sp>
        <p:nvSpPr>
          <p:cNvPr id="21" name="Picture Placeholder 20"/>
          <p:cNvSpPr>
            <a:spLocks noGrp="1"/>
          </p:cNvSpPr>
          <p:nvPr>
            <p:ph type="pic" sz="quarter" idx="15"/>
          </p:nvPr>
        </p:nvSpPr>
        <p:spPr>
          <a:xfrm>
            <a:off x="9817769" y="3657650"/>
            <a:ext cx="2784524" cy="2843890"/>
          </a:xfrm>
          <a:custGeom>
            <a:avLst/>
            <a:gdLst>
              <a:gd name="connsiteX0" fmla="*/ 1185317 w 2784524"/>
              <a:gd name="connsiteY0" fmla="*/ 0 h 2843890"/>
              <a:gd name="connsiteX1" fmla="*/ 1608244 w 2784524"/>
              <a:gd name="connsiteY1" fmla="*/ 0 h 2843890"/>
              <a:gd name="connsiteX2" fmla="*/ 1666141 w 2784524"/>
              <a:gd name="connsiteY2" fmla="*/ 6514 h 2843890"/>
              <a:gd name="connsiteX3" fmla="*/ 2780113 w 2784524"/>
              <a:gd name="connsiteY3" fmla="*/ 872303 h 2843890"/>
              <a:gd name="connsiteX4" fmla="*/ 2784524 w 2784524"/>
              <a:gd name="connsiteY4" fmla="*/ 930623 h 2843890"/>
              <a:gd name="connsiteX5" fmla="*/ 2784524 w 2784524"/>
              <a:gd name="connsiteY5" fmla="*/ 1023890 h 2843890"/>
              <a:gd name="connsiteX6" fmla="*/ 2781940 w 2784524"/>
              <a:gd name="connsiteY6" fmla="*/ 1064660 h 2843890"/>
              <a:gd name="connsiteX7" fmla="*/ 1776888 w 2784524"/>
              <a:gd name="connsiteY7" fmla="*/ 2165052 h 2843890"/>
              <a:gd name="connsiteX8" fmla="*/ 1500483 w 2784524"/>
              <a:gd name="connsiteY8" fmla="*/ 2788636 h 2843890"/>
              <a:gd name="connsiteX9" fmla="*/ 1389921 w 2784524"/>
              <a:gd name="connsiteY9" fmla="*/ 2843890 h 2843890"/>
              <a:gd name="connsiteX10" fmla="*/ 1287257 w 2784524"/>
              <a:gd name="connsiteY10" fmla="*/ 2788636 h 2843890"/>
              <a:gd name="connsiteX11" fmla="*/ 1010852 w 2784524"/>
              <a:gd name="connsiteY11" fmla="*/ 2165052 h 2843890"/>
              <a:gd name="connsiteX12" fmla="*/ 0 w 2784524"/>
              <a:gd name="connsiteY12" fmla="*/ 973139 h 2843890"/>
              <a:gd name="connsiteX13" fmla="*/ 1126890 w 2784524"/>
              <a:gd name="connsiteY13" fmla="*/ 6514 h 28438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2784524" h="2843890">
                <a:moveTo>
                  <a:pt x="1185317" y="0"/>
                </a:moveTo>
                <a:lnTo>
                  <a:pt x="1608244" y="0"/>
                </a:lnTo>
                <a:lnTo>
                  <a:pt x="1666141" y="6514"/>
                </a:lnTo>
                <a:cubicBezTo>
                  <a:pt x="2236010" y="91993"/>
                  <a:pt x="2714644" y="441275"/>
                  <a:pt x="2780113" y="872303"/>
                </a:cubicBezTo>
                <a:lnTo>
                  <a:pt x="2784524" y="930623"/>
                </a:lnTo>
                <a:lnTo>
                  <a:pt x="2784524" y="1023890"/>
                </a:lnTo>
                <a:lnTo>
                  <a:pt x="2781940" y="1064660"/>
                </a:lnTo>
                <a:cubicBezTo>
                  <a:pt x="2724562" y="1520779"/>
                  <a:pt x="2250725" y="1950449"/>
                  <a:pt x="1776888" y="2165052"/>
                </a:cubicBezTo>
                <a:cubicBezTo>
                  <a:pt x="1492586" y="2299241"/>
                  <a:pt x="1492586" y="2614980"/>
                  <a:pt x="1500483" y="2788636"/>
                </a:cubicBezTo>
                <a:cubicBezTo>
                  <a:pt x="1500483" y="2828103"/>
                  <a:pt x="1445202" y="2843890"/>
                  <a:pt x="1389921" y="2843890"/>
                </a:cubicBezTo>
                <a:cubicBezTo>
                  <a:pt x="1342538" y="2843890"/>
                  <a:pt x="1295154" y="2828103"/>
                  <a:pt x="1287257" y="2788636"/>
                </a:cubicBezTo>
                <a:cubicBezTo>
                  <a:pt x="1287257" y="2614980"/>
                  <a:pt x="1295154" y="2299241"/>
                  <a:pt x="1010852" y="2165052"/>
                </a:cubicBezTo>
                <a:cubicBezTo>
                  <a:pt x="505426" y="1936142"/>
                  <a:pt x="0" y="1462534"/>
                  <a:pt x="0" y="973139"/>
                </a:cubicBezTo>
                <a:cubicBezTo>
                  <a:pt x="0" y="496571"/>
                  <a:pt x="507894" y="98568"/>
                  <a:pt x="1126890" y="6514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  <p:sp>
        <p:nvSpPr>
          <p:cNvPr id="22" name="Picture Placeholder 21"/>
          <p:cNvSpPr>
            <a:spLocks noGrp="1"/>
          </p:cNvSpPr>
          <p:nvPr>
            <p:ph type="pic" sz="quarter" idx="16"/>
          </p:nvPr>
        </p:nvSpPr>
        <p:spPr>
          <a:xfrm>
            <a:off x="13958179" y="3657650"/>
            <a:ext cx="2787740" cy="2850662"/>
          </a:xfrm>
          <a:custGeom>
            <a:avLst/>
            <a:gdLst>
              <a:gd name="connsiteX0" fmla="*/ 1246065 w 2787740"/>
              <a:gd name="connsiteY0" fmla="*/ 0 h 2850662"/>
              <a:gd name="connsiteX1" fmla="*/ 1548047 w 2787740"/>
              <a:gd name="connsiteY1" fmla="*/ 0 h 2850662"/>
              <a:gd name="connsiteX2" fmla="*/ 1666142 w 2787740"/>
              <a:gd name="connsiteY2" fmla="*/ 13286 h 2850662"/>
              <a:gd name="connsiteX3" fmla="*/ 2787740 w 2787740"/>
              <a:gd name="connsiteY3" fmla="*/ 979911 h 2850662"/>
              <a:gd name="connsiteX4" fmla="*/ 1776888 w 2787740"/>
              <a:gd name="connsiteY4" fmla="*/ 2171824 h 2850662"/>
              <a:gd name="connsiteX5" fmla="*/ 1500483 w 2787740"/>
              <a:gd name="connsiteY5" fmla="*/ 2795408 h 2850662"/>
              <a:gd name="connsiteX6" fmla="*/ 1389921 w 2787740"/>
              <a:gd name="connsiteY6" fmla="*/ 2850662 h 2850662"/>
              <a:gd name="connsiteX7" fmla="*/ 1287257 w 2787740"/>
              <a:gd name="connsiteY7" fmla="*/ 2795408 h 2850662"/>
              <a:gd name="connsiteX8" fmla="*/ 1010852 w 2787740"/>
              <a:gd name="connsiteY8" fmla="*/ 2171824 h 2850662"/>
              <a:gd name="connsiteX9" fmla="*/ 0 w 2787740"/>
              <a:gd name="connsiteY9" fmla="*/ 979911 h 2850662"/>
              <a:gd name="connsiteX10" fmla="*/ 1126890 w 2787740"/>
              <a:gd name="connsiteY10" fmla="*/ 13286 h 28506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787740" h="2850662">
                <a:moveTo>
                  <a:pt x="1246065" y="0"/>
                </a:moveTo>
                <a:lnTo>
                  <a:pt x="1548047" y="0"/>
                </a:lnTo>
                <a:lnTo>
                  <a:pt x="1666142" y="13286"/>
                </a:lnTo>
                <a:cubicBezTo>
                  <a:pt x="2279847" y="105340"/>
                  <a:pt x="2787740" y="503343"/>
                  <a:pt x="2787740" y="979911"/>
                </a:cubicBezTo>
                <a:cubicBezTo>
                  <a:pt x="2787740" y="1469306"/>
                  <a:pt x="2282314" y="1942914"/>
                  <a:pt x="1776888" y="2171824"/>
                </a:cubicBezTo>
                <a:cubicBezTo>
                  <a:pt x="1492586" y="2306013"/>
                  <a:pt x="1492586" y="2621752"/>
                  <a:pt x="1500483" y="2795408"/>
                </a:cubicBezTo>
                <a:cubicBezTo>
                  <a:pt x="1500483" y="2834875"/>
                  <a:pt x="1445202" y="2850662"/>
                  <a:pt x="1389921" y="2850662"/>
                </a:cubicBezTo>
                <a:cubicBezTo>
                  <a:pt x="1342538" y="2850662"/>
                  <a:pt x="1295154" y="2834875"/>
                  <a:pt x="1287257" y="2795408"/>
                </a:cubicBezTo>
                <a:cubicBezTo>
                  <a:pt x="1287257" y="2621752"/>
                  <a:pt x="1295154" y="2306013"/>
                  <a:pt x="1010852" y="2171824"/>
                </a:cubicBezTo>
                <a:cubicBezTo>
                  <a:pt x="505426" y="1942914"/>
                  <a:pt x="0" y="1469306"/>
                  <a:pt x="0" y="979911"/>
                </a:cubicBezTo>
                <a:cubicBezTo>
                  <a:pt x="0" y="503343"/>
                  <a:pt x="507894" y="105340"/>
                  <a:pt x="1126890" y="13286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023927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8288000" cy="10287000"/>
          </a:xfrm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69758240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stimonial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11" name="Picture Placeholder 25"/>
          <p:cNvSpPr>
            <a:spLocks noGrp="1" noChangeAspect="1"/>
          </p:cNvSpPr>
          <p:nvPr>
            <p:ph type="pic" sz="quarter" idx="10"/>
          </p:nvPr>
        </p:nvSpPr>
        <p:spPr>
          <a:xfrm>
            <a:off x="1645977" y="2857234"/>
            <a:ext cx="5486400" cy="5486400"/>
          </a:xfrm>
          <a:custGeom>
            <a:avLst/>
            <a:gdLst>
              <a:gd name="connsiteX0" fmla="*/ 1005840 w 2011680"/>
              <a:gd name="connsiteY0" fmla="*/ 0 h 2011680"/>
              <a:gd name="connsiteX1" fmla="*/ 2011680 w 2011680"/>
              <a:gd name="connsiteY1" fmla="*/ 1005840 h 2011680"/>
              <a:gd name="connsiteX2" fmla="*/ 1005840 w 2011680"/>
              <a:gd name="connsiteY2" fmla="*/ 2011680 h 2011680"/>
              <a:gd name="connsiteX3" fmla="*/ 0 w 2011680"/>
              <a:gd name="connsiteY3" fmla="*/ 1005840 h 2011680"/>
              <a:gd name="connsiteX4" fmla="*/ 1005840 w 2011680"/>
              <a:gd name="connsiteY4" fmla="*/ 0 h 2011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011680" h="2011680">
                <a:moveTo>
                  <a:pt x="1005840" y="0"/>
                </a:moveTo>
                <a:cubicBezTo>
                  <a:pt x="1561350" y="0"/>
                  <a:pt x="2011680" y="450330"/>
                  <a:pt x="2011680" y="1005840"/>
                </a:cubicBezTo>
                <a:cubicBezTo>
                  <a:pt x="2011680" y="1561350"/>
                  <a:pt x="1561350" y="2011680"/>
                  <a:pt x="1005840" y="2011680"/>
                </a:cubicBezTo>
                <a:cubicBezTo>
                  <a:pt x="450330" y="2011680"/>
                  <a:pt x="0" y="1561350"/>
                  <a:pt x="0" y="1005840"/>
                </a:cubicBezTo>
                <a:cubicBezTo>
                  <a:pt x="0" y="450330"/>
                  <a:pt x="450330" y="0"/>
                  <a:pt x="100584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76200">
            <a:solidFill>
              <a:schemeClr val="accent1"/>
            </a:solidFill>
          </a:ln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92876678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foli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1188749" y="2400331"/>
            <a:ext cx="5303520" cy="3474682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  <p:sp>
        <p:nvSpPr>
          <p:cNvPr id="13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6492269" y="5875012"/>
            <a:ext cx="5303520" cy="3474682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  <p:sp>
        <p:nvSpPr>
          <p:cNvPr id="14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11795789" y="2400330"/>
            <a:ext cx="5303520" cy="3474682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0960563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foli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1097279" y="5875011"/>
            <a:ext cx="4023405" cy="3475363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  <p:sp>
        <p:nvSpPr>
          <p:cNvPr id="14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5120595" y="2399649"/>
            <a:ext cx="4023405" cy="3475363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  <p:sp>
        <p:nvSpPr>
          <p:cNvPr id="15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9143911" y="5874331"/>
            <a:ext cx="4023405" cy="3475363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  <p:sp>
        <p:nvSpPr>
          <p:cNvPr id="16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13167227" y="2400330"/>
            <a:ext cx="4023405" cy="3475363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5857884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folio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1097279" y="2400331"/>
            <a:ext cx="5303609" cy="3474719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  <p:sp>
        <p:nvSpPr>
          <p:cNvPr id="10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1097368" y="5966451"/>
            <a:ext cx="5303609" cy="3474719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  <p:sp>
        <p:nvSpPr>
          <p:cNvPr id="11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6492269" y="5966451"/>
            <a:ext cx="5303609" cy="3474719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  <p:sp>
        <p:nvSpPr>
          <p:cNvPr id="12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11887170" y="5966451"/>
            <a:ext cx="5303609" cy="3474719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  <p:sp>
        <p:nvSpPr>
          <p:cNvPr id="13" name="Picture Placeholder 6"/>
          <p:cNvSpPr>
            <a:spLocks noGrp="1"/>
          </p:cNvSpPr>
          <p:nvPr>
            <p:ph type="pic" sz="quarter" idx="17"/>
          </p:nvPr>
        </p:nvSpPr>
        <p:spPr>
          <a:xfrm>
            <a:off x="11887170" y="2400330"/>
            <a:ext cx="5303609" cy="3474719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05291044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folio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1097279" y="2400331"/>
            <a:ext cx="6126569" cy="3474719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  <p:sp>
        <p:nvSpPr>
          <p:cNvPr id="8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1097279" y="5966413"/>
            <a:ext cx="3017609" cy="3474720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  <p:sp>
        <p:nvSpPr>
          <p:cNvPr id="10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7315218" y="2400329"/>
            <a:ext cx="4480560" cy="7040804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  <p:sp>
        <p:nvSpPr>
          <p:cNvPr id="11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11887054" y="5966413"/>
            <a:ext cx="5303520" cy="3474720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85029191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folio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1097368" y="2583136"/>
            <a:ext cx="7955192" cy="6583680"/>
          </a:xfrm>
          <a:custGeom>
            <a:avLst/>
            <a:gdLst>
              <a:gd name="connsiteX0" fmla="*/ 0 w 7955192"/>
              <a:gd name="connsiteY0" fmla="*/ 0 h 6583680"/>
              <a:gd name="connsiteX1" fmla="*/ 7955192 w 7955192"/>
              <a:gd name="connsiteY1" fmla="*/ 0 h 6583680"/>
              <a:gd name="connsiteX2" fmla="*/ 7955192 w 7955192"/>
              <a:gd name="connsiteY2" fmla="*/ 1467658 h 6583680"/>
              <a:gd name="connsiteX3" fmla="*/ 7859648 w 7955192"/>
              <a:gd name="connsiteY3" fmla="*/ 1472482 h 6583680"/>
              <a:gd name="connsiteX4" fmla="*/ 6217832 w 7955192"/>
              <a:gd name="connsiteY4" fmla="*/ 3291840 h 6583680"/>
              <a:gd name="connsiteX5" fmla="*/ 7859648 w 7955192"/>
              <a:gd name="connsiteY5" fmla="*/ 5111198 h 6583680"/>
              <a:gd name="connsiteX6" fmla="*/ 7955192 w 7955192"/>
              <a:gd name="connsiteY6" fmla="*/ 5116023 h 6583680"/>
              <a:gd name="connsiteX7" fmla="*/ 7955192 w 7955192"/>
              <a:gd name="connsiteY7" fmla="*/ 6583680 h 6583680"/>
              <a:gd name="connsiteX8" fmla="*/ 0 w 7955192"/>
              <a:gd name="connsiteY8" fmla="*/ 6583680 h 6583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955192" h="6583680">
                <a:moveTo>
                  <a:pt x="0" y="0"/>
                </a:moveTo>
                <a:lnTo>
                  <a:pt x="7955192" y="0"/>
                </a:lnTo>
                <a:lnTo>
                  <a:pt x="7955192" y="1467658"/>
                </a:lnTo>
                <a:lnTo>
                  <a:pt x="7859648" y="1472482"/>
                </a:lnTo>
                <a:cubicBezTo>
                  <a:pt x="6937465" y="1566135"/>
                  <a:pt x="6217832" y="2344949"/>
                  <a:pt x="6217832" y="3291840"/>
                </a:cubicBezTo>
                <a:cubicBezTo>
                  <a:pt x="6217832" y="4238732"/>
                  <a:pt x="6937465" y="5017545"/>
                  <a:pt x="7859648" y="5111198"/>
                </a:cubicBezTo>
                <a:lnTo>
                  <a:pt x="7955192" y="5116023"/>
                </a:lnTo>
                <a:lnTo>
                  <a:pt x="7955192" y="6583680"/>
                </a:lnTo>
                <a:lnTo>
                  <a:pt x="0" y="658368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9235440" y="2583136"/>
            <a:ext cx="7950684" cy="6583680"/>
          </a:xfrm>
          <a:custGeom>
            <a:avLst/>
            <a:gdLst>
              <a:gd name="connsiteX0" fmla="*/ 0 w 7950684"/>
              <a:gd name="connsiteY0" fmla="*/ 0 h 6583680"/>
              <a:gd name="connsiteX1" fmla="*/ 7950684 w 7950684"/>
              <a:gd name="connsiteY1" fmla="*/ 0 h 6583680"/>
              <a:gd name="connsiteX2" fmla="*/ 7950684 w 7950684"/>
              <a:gd name="connsiteY2" fmla="*/ 6583680 h 6583680"/>
              <a:gd name="connsiteX3" fmla="*/ 0 w 7950684"/>
              <a:gd name="connsiteY3" fmla="*/ 6583680 h 6583680"/>
              <a:gd name="connsiteX4" fmla="*/ 0 w 7950684"/>
              <a:gd name="connsiteY4" fmla="*/ 5116080 h 6583680"/>
              <a:gd name="connsiteX5" fmla="*/ 95564 w 7950684"/>
              <a:gd name="connsiteY5" fmla="*/ 5111254 h 6583680"/>
              <a:gd name="connsiteX6" fmla="*/ 1737380 w 7950684"/>
              <a:gd name="connsiteY6" fmla="*/ 3291896 h 6583680"/>
              <a:gd name="connsiteX7" fmla="*/ 95564 w 7950684"/>
              <a:gd name="connsiteY7" fmla="*/ 1472538 h 6583680"/>
              <a:gd name="connsiteX8" fmla="*/ 0 w 7950684"/>
              <a:gd name="connsiteY8" fmla="*/ 1467713 h 65836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7950684" h="6583680">
                <a:moveTo>
                  <a:pt x="0" y="0"/>
                </a:moveTo>
                <a:lnTo>
                  <a:pt x="7950684" y="0"/>
                </a:lnTo>
                <a:lnTo>
                  <a:pt x="7950684" y="6583680"/>
                </a:lnTo>
                <a:lnTo>
                  <a:pt x="0" y="6583680"/>
                </a:lnTo>
                <a:lnTo>
                  <a:pt x="0" y="5116080"/>
                </a:lnTo>
                <a:lnTo>
                  <a:pt x="95564" y="5111254"/>
                </a:lnTo>
                <a:cubicBezTo>
                  <a:pt x="1017748" y="5017601"/>
                  <a:pt x="1737380" y="4238788"/>
                  <a:pt x="1737380" y="3291896"/>
                </a:cubicBezTo>
                <a:cubicBezTo>
                  <a:pt x="1737380" y="2345004"/>
                  <a:pt x="1017748" y="1566191"/>
                  <a:pt x="95564" y="1472538"/>
                </a:cubicBezTo>
                <a:lnTo>
                  <a:pt x="0" y="1467713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64116382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folio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9509756" y="2613873"/>
            <a:ext cx="7676231" cy="5638553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9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1102013" y="2613873"/>
            <a:ext cx="7676231" cy="5638553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92994905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folio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12994266" y="4047702"/>
            <a:ext cx="4206195" cy="3198895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  <p:sp>
        <p:nvSpPr>
          <p:cNvPr id="8" name="Picture Placeholder 6"/>
          <p:cNvSpPr>
            <a:spLocks noGrp="1"/>
          </p:cNvSpPr>
          <p:nvPr>
            <p:ph type="pic" sz="quarter" idx="15"/>
          </p:nvPr>
        </p:nvSpPr>
        <p:spPr>
          <a:xfrm>
            <a:off x="5486401" y="2613874"/>
            <a:ext cx="7315199" cy="5638552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9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1097367" y="4016581"/>
            <a:ext cx="4206195" cy="3198895"/>
          </a:xfrm>
          <a:solidFill>
            <a:schemeClr val="bg1">
              <a:lumMod val="95000"/>
            </a:schemeClr>
          </a:solidFill>
          <a:ln>
            <a:noFill/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74819880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folio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25"/>
          </p:nvPr>
        </p:nvSpPr>
        <p:spPr>
          <a:xfrm rot="20775122">
            <a:off x="1885066" y="3137268"/>
            <a:ext cx="5120640" cy="4937760"/>
          </a:xfrm>
          <a:prstGeom prst="rect">
            <a:avLst/>
          </a:prstGeom>
          <a:solidFill>
            <a:schemeClr val="bg1">
              <a:lumMod val="95000"/>
            </a:schemeClr>
          </a:solidFill>
          <a:ln w="76200" cap="flat" cmpd="sng">
            <a:solidFill>
              <a:schemeClr val="accent1"/>
            </a:solidFill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91440" tIns="91440" rIns="91440" bIns="91440" anchor="ctr" anchorCtr="0"/>
          <a:lstStyle>
            <a:lvl1pPr algn="ctr" rtl="0">
              <a:buNone/>
              <a:defRPr sz="18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r>
              <a:rPr lang="cs-CZ" smtClean="0"/>
              <a:t>Klepnutím na ikonu přidáte obrázek.</a:t>
            </a:r>
            <a:endParaRPr lang="en-US" dirty="0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26"/>
          </p:nvPr>
        </p:nvSpPr>
        <p:spPr>
          <a:xfrm rot="457463">
            <a:off x="6004481" y="3662233"/>
            <a:ext cx="2560320" cy="2377440"/>
          </a:xfrm>
          <a:prstGeom prst="rect">
            <a:avLst/>
          </a:prstGeom>
          <a:solidFill>
            <a:schemeClr val="bg1">
              <a:lumMod val="95000"/>
            </a:schemeClr>
          </a:solidFill>
          <a:ln w="76200" cap="flat" cmpd="sng">
            <a:solidFill>
              <a:schemeClr val="accent2"/>
            </a:solidFill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91440" tIns="91440" rIns="91440" bIns="91440" anchor="ctr" anchorCtr="0"/>
          <a:lstStyle>
            <a:lvl1pPr algn="ctr" rtl="0">
              <a:buNone/>
              <a:defRPr sz="18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r>
              <a:rPr lang="cs-CZ" smtClean="0"/>
              <a:t>Klepnutím na ikonu přidáte obrázek.</a:t>
            </a:r>
            <a:endParaRPr lang="en-US" dirty="0"/>
          </a:p>
        </p:txBody>
      </p:sp>
      <p:sp>
        <p:nvSpPr>
          <p:cNvPr id="11" name="Picture Placeholder 7"/>
          <p:cNvSpPr>
            <a:spLocks noGrp="1"/>
          </p:cNvSpPr>
          <p:nvPr>
            <p:ph type="pic" sz="quarter" idx="27"/>
          </p:nvPr>
        </p:nvSpPr>
        <p:spPr>
          <a:xfrm rot="19994775">
            <a:off x="4942502" y="6034663"/>
            <a:ext cx="2743200" cy="2560320"/>
          </a:xfrm>
          <a:prstGeom prst="rect">
            <a:avLst/>
          </a:prstGeom>
          <a:solidFill>
            <a:schemeClr val="bg1">
              <a:lumMod val="95000"/>
            </a:schemeClr>
          </a:solidFill>
          <a:ln w="76200" cap="flat" cmpd="sng">
            <a:solidFill>
              <a:schemeClr val="accent3"/>
            </a:solidFill>
            <a:prstDash val="solid"/>
            <a:miter lim="800000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lIns="91440" tIns="91440" rIns="91440" bIns="91440" anchor="ctr" anchorCtr="0"/>
          <a:lstStyle>
            <a:lvl1pPr algn="ctr" rtl="0">
              <a:buNone/>
              <a:defRPr sz="18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</a:defRPr>
            </a:lvl1pPr>
          </a:lstStyle>
          <a:p>
            <a:r>
              <a:rPr lang="cs-CZ" smtClean="0"/>
              <a:t>Klepnutím na ikonu přidáte obrázek.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91204457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folio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16"/>
          <p:cNvSpPr>
            <a:spLocks noGrp="1"/>
          </p:cNvSpPr>
          <p:nvPr>
            <p:ph type="pic" sz="quarter" idx="17"/>
          </p:nvPr>
        </p:nvSpPr>
        <p:spPr>
          <a:xfrm rot="479984">
            <a:off x="3593659" y="5321926"/>
            <a:ext cx="2743200" cy="2560320"/>
          </a:xfrm>
          <a:solidFill>
            <a:schemeClr val="bg1">
              <a:lumMod val="95000"/>
            </a:schemeClr>
          </a:solidFill>
          <a:ln w="76200">
            <a:solidFill>
              <a:schemeClr val="accent1"/>
            </a:solidFill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  <p:sp>
        <p:nvSpPr>
          <p:cNvPr id="6" name="Picture Placeholder 16"/>
          <p:cNvSpPr>
            <a:spLocks noGrp="1"/>
          </p:cNvSpPr>
          <p:nvPr>
            <p:ph type="pic" sz="quarter" idx="15"/>
          </p:nvPr>
        </p:nvSpPr>
        <p:spPr>
          <a:xfrm rot="816192">
            <a:off x="10217860" y="3156577"/>
            <a:ext cx="5486400" cy="5120640"/>
          </a:xfrm>
          <a:solidFill>
            <a:schemeClr val="bg1">
              <a:lumMod val="95000"/>
            </a:schemeClr>
          </a:solidFill>
          <a:ln w="76200">
            <a:solidFill>
              <a:schemeClr val="accent3"/>
            </a:solidFill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7" name="Picture Placeholder 16"/>
          <p:cNvSpPr>
            <a:spLocks noGrp="1"/>
          </p:cNvSpPr>
          <p:nvPr>
            <p:ph type="pic" sz="quarter" idx="16"/>
          </p:nvPr>
        </p:nvSpPr>
        <p:spPr>
          <a:xfrm rot="20655709">
            <a:off x="6766549" y="5716896"/>
            <a:ext cx="3383280" cy="3291840"/>
          </a:xfrm>
          <a:solidFill>
            <a:schemeClr val="bg1">
              <a:lumMod val="95000"/>
            </a:schemeClr>
          </a:solidFill>
          <a:ln w="76200">
            <a:solidFill>
              <a:schemeClr val="accent2"/>
            </a:solidFill>
          </a:ln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0228901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lcom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1646002" y="1394500"/>
            <a:ext cx="7497998" cy="7497998"/>
          </a:xfrm>
          <a:custGeom>
            <a:avLst/>
            <a:gdLst>
              <a:gd name="connsiteX0" fmla="*/ 1920220 w 7497998"/>
              <a:gd name="connsiteY0" fmla="*/ 5669179 h 7497998"/>
              <a:gd name="connsiteX1" fmla="*/ 5577819 w 7497998"/>
              <a:gd name="connsiteY1" fmla="*/ 5669179 h 7497998"/>
              <a:gd name="connsiteX2" fmla="*/ 5577819 w 7497998"/>
              <a:gd name="connsiteY2" fmla="*/ 7497998 h 7497998"/>
              <a:gd name="connsiteX3" fmla="*/ 1920220 w 7497998"/>
              <a:gd name="connsiteY3" fmla="*/ 7497998 h 7497998"/>
              <a:gd name="connsiteX4" fmla="*/ 5669198 w 7497998"/>
              <a:gd name="connsiteY4" fmla="*/ 1920218 h 7497998"/>
              <a:gd name="connsiteX5" fmla="*/ 7497998 w 7497998"/>
              <a:gd name="connsiteY5" fmla="*/ 1920218 h 7497998"/>
              <a:gd name="connsiteX6" fmla="*/ 7497998 w 7497998"/>
              <a:gd name="connsiteY6" fmla="*/ 5577818 h 7497998"/>
              <a:gd name="connsiteX7" fmla="*/ 5669198 w 7497998"/>
              <a:gd name="connsiteY7" fmla="*/ 5577818 h 7497998"/>
              <a:gd name="connsiteX8" fmla="*/ 0 w 7497998"/>
              <a:gd name="connsiteY8" fmla="*/ 1920218 h 7497998"/>
              <a:gd name="connsiteX9" fmla="*/ 1828800 w 7497998"/>
              <a:gd name="connsiteY9" fmla="*/ 1920218 h 7497998"/>
              <a:gd name="connsiteX10" fmla="*/ 1828800 w 7497998"/>
              <a:gd name="connsiteY10" fmla="*/ 5577818 h 7497998"/>
              <a:gd name="connsiteX11" fmla="*/ 0 w 7497998"/>
              <a:gd name="connsiteY11" fmla="*/ 5577818 h 7497998"/>
              <a:gd name="connsiteX12" fmla="*/ 1920179 w 7497998"/>
              <a:gd name="connsiteY12" fmla="*/ 1920179 h 7497998"/>
              <a:gd name="connsiteX13" fmla="*/ 5577779 w 7497998"/>
              <a:gd name="connsiteY13" fmla="*/ 1920179 h 7497998"/>
              <a:gd name="connsiteX14" fmla="*/ 5577779 w 7497998"/>
              <a:gd name="connsiteY14" fmla="*/ 5577818 h 7497998"/>
              <a:gd name="connsiteX15" fmla="*/ 1920179 w 7497998"/>
              <a:gd name="connsiteY15" fmla="*/ 5577818 h 7497998"/>
              <a:gd name="connsiteX16" fmla="*/ 1920219 w 7497998"/>
              <a:gd name="connsiteY16" fmla="*/ 0 h 7497998"/>
              <a:gd name="connsiteX17" fmla="*/ 5577819 w 7497998"/>
              <a:gd name="connsiteY17" fmla="*/ 0 h 7497998"/>
              <a:gd name="connsiteX18" fmla="*/ 5577819 w 7497998"/>
              <a:gd name="connsiteY18" fmla="*/ 1828819 h 7497998"/>
              <a:gd name="connsiteX19" fmla="*/ 1920219 w 7497998"/>
              <a:gd name="connsiteY19" fmla="*/ 1828819 h 74979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7497998" h="7497998">
                <a:moveTo>
                  <a:pt x="1920220" y="5669179"/>
                </a:moveTo>
                <a:lnTo>
                  <a:pt x="5577819" y="5669179"/>
                </a:lnTo>
                <a:lnTo>
                  <a:pt x="5577819" y="7497998"/>
                </a:lnTo>
                <a:lnTo>
                  <a:pt x="1920220" y="7497998"/>
                </a:lnTo>
                <a:close/>
                <a:moveTo>
                  <a:pt x="5669198" y="1920218"/>
                </a:moveTo>
                <a:lnTo>
                  <a:pt x="7497998" y="1920218"/>
                </a:lnTo>
                <a:lnTo>
                  <a:pt x="7497998" y="5577818"/>
                </a:lnTo>
                <a:lnTo>
                  <a:pt x="5669198" y="5577818"/>
                </a:lnTo>
                <a:close/>
                <a:moveTo>
                  <a:pt x="0" y="1920218"/>
                </a:moveTo>
                <a:lnTo>
                  <a:pt x="1828800" y="1920218"/>
                </a:lnTo>
                <a:lnTo>
                  <a:pt x="1828800" y="5577818"/>
                </a:lnTo>
                <a:lnTo>
                  <a:pt x="0" y="5577818"/>
                </a:lnTo>
                <a:close/>
                <a:moveTo>
                  <a:pt x="1920179" y="1920179"/>
                </a:moveTo>
                <a:lnTo>
                  <a:pt x="5577779" y="1920179"/>
                </a:lnTo>
                <a:lnTo>
                  <a:pt x="5577779" y="5577818"/>
                </a:lnTo>
                <a:lnTo>
                  <a:pt x="1920179" y="5577818"/>
                </a:lnTo>
                <a:close/>
                <a:moveTo>
                  <a:pt x="1920219" y="0"/>
                </a:moveTo>
                <a:lnTo>
                  <a:pt x="5577819" y="0"/>
                </a:lnTo>
                <a:lnTo>
                  <a:pt x="5577819" y="1828819"/>
                </a:lnTo>
                <a:lnTo>
                  <a:pt x="1920219" y="1828819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32037542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folio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1607901" y="3185180"/>
            <a:ext cx="6949440" cy="4969962"/>
          </a:xfrm>
          <a:custGeom>
            <a:avLst/>
            <a:gdLst>
              <a:gd name="connsiteX0" fmla="*/ 0 w 6949440"/>
              <a:gd name="connsiteY0" fmla="*/ 0 h 4969962"/>
              <a:gd name="connsiteX1" fmla="*/ 6005507 w 6949440"/>
              <a:gd name="connsiteY1" fmla="*/ 166865 h 4969962"/>
              <a:gd name="connsiteX2" fmla="*/ 6949440 w 6949440"/>
              <a:gd name="connsiteY2" fmla="*/ 4737660 h 4969962"/>
              <a:gd name="connsiteX3" fmla="*/ 842505 w 6949440"/>
              <a:gd name="connsiteY3" fmla="*/ 4969962 h 49699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6949440" h="4969962">
                <a:moveTo>
                  <a:pt x="0" y="0"/>
                </a:moveTo>
                <a:lnTo>
                  <a:pt x="6005507" y="166865"/>
                </a:lnTo>
                <a:lnTo>
                  <a:pt x="6949440" y="4737660"/>
                </a:lnTo>
                <a:lnTo>
                  <a:pt x="842505" y="496996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4227391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folio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9745904" y="2374929"/>
            <a:ext cx="6400799" cy="4332469"/>
          </a:xfrm>
          <a:custGeom>
            <a:avLst/>
            <a:gdLst>
              <a:gd name="connsiteX0" fmla="*/ 6400799 w 6400799"/>
              <a:gd name="connsiteY0" fmla="*/ 0 h 4332469"/>
              <a:gd name="connsiteX1" fmla="*/ 6400799 w 6400799"/>
              <a:gd name="connsiteY1" fmla="*/ 5 h 4332469"/>
              <a:gd name="connsiteX2" fmla="*/ 5557400 w 6400799"/>
              <a:gd name="connsiteY2" fmla="*/ 4249635 h 4332469"/>
              <a:gd name="connsiteX3" fmla="*/ 0 w 6400799"/>
              <a:gd name="connsiteY3" fmla="*/ 4332469 h 4332469"/>
              <a:gd name="connsiteX4" fmla="*/ 922468 w 6400799"/>
              <a:gd name="connsiteY4" fmla="*/ 793198 h 433246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400799" h="4332469">
                <a:moveTo>
                  <a:pt x="6400799" y="0"/>
                </a:moveTo>
                <a:lnTo>
                  <a:pt x="6400799" y="5"/>
                </a:lnTo>
                <a:lnTo>
                  <a:pt x="5557400" y="4249635"/>
                </a:lnTo>
                <a:lnTo>
                  <a:pt x="0" y="4332469"/>
                </a:lnTo>
                <a:lnTo>
                  <a:pt x="922468" y="79319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7105271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folio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2040267" y="3180035"/>
            <a:ext cx="3869853" cy="5669280"/>
          </a:xfrm>
          <a:custGeom>
            <a:avLst/>
            <a:gdLst>
              <a:gd name="connsiteX0" fmla="*/ 0 w 3869853"/>
              <a:gd name="connsiteY0" fmla="*/ 0 h 5669280"/>
              <a:gd name="connsiteX1" fmla="*/ 3387476 w 3869853"/>
              <a:gd name="connsiteY1" fmla="*/ 399271 h 5669280"/>
              <a:gd name="connsiteX2" fmla="*/ 3869853 w 3869853"/>
              <a:gd name="connsiteY2" fmla="*/ 5340469 h 5669280"/>
              <a:gd name="connsiteX3" fmla="*/ 381204 w 3869853"/>
              <a:gd name="connsiteY3" fmla="*/ 5669280 h 56692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869853" h="5669280">
                <a:moveTo>
                  <a:pt x="0" y="0"/>
                </a:moveTo>
                <a:lnTo>
                  <a:pt x="3387476" y="399271"/>
                </a:lnTo>
                <a:lnTo>
                  <a:pt x="3869853" y="5340469"/>
                </a:lnTo>
                <a:lnTo>
                  <a:pt x="381204" y="566928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536067" y="6433706"/>
            <a:ext cx="1223320" cy="2377440"/>
          </a:xfrm>
          <a:custGeom>
            <a:avLst/>
            <a:gdLst>
              <a:gd name="connsiteX0" fmla="*/ 0 w 1223320"/>
              <a:gd name="connsiteY0" fmla="*/ 0 h 2377440"/>
              <a:gd name="connsiteX1" fmla="*/ 1014491 w 1223320"/>
              <a:gd name="connsiteY1" fmla="*/ 85262 h 2377440"/>
              <a:gd name="connsiteX2" fmla="*/ 1223320 w 1223320"/>
              <a:gd name="connsiteY2" fmla="*/ 2294650 h 2377440"/>
              <a:gd name="connsiteX3" fmla="*/ 226129 w 1223320"/>
              <a:gd name="connsiteY3" fmla="*/ 2377440 h 237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23320" h="2377440">
                <a:moveTo>
                  <a:pt x="0" y="0"/>
                </a:moveTo>
                <a:lnTo>
                  <a:pt x="1014491" y="85262"/>
                </a:lnTo>
                <a:lnTo>
                  <a:pt x="1223320" y="2294650"/>
                </a:lnTo>
                <a:lnTo>
                  <a:pt x="226129" y="237744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7969103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tfolio 1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>
          <a:xfrm>
            <a:off x="9452606" y="3642533"/>
            <a:ext cx="6949439" cy="4306747"/>
          </a:xfrm>
          <a:custGeom>
            <a:avLst/>
            <a:gdLst>
              <a:gd name="connsiteX0" fmla="*/ 4451940 w 6949439"/>
              <a:gd name="connsiteY0" fmla="*/ 0 h 4306747"/>
              <a:gd name="connsiteX1" fmla="*/ 6949439 w 6949439"/>
              <a:gd name="connsiteY1" fmla="*/ 1507216 h 4306747"/>
              <a:gd name="connsiteX2" fmla="*/ 6949439 w 6949439"/>
              <a:gd name="connsiteY2" fmla="*/ 1507217 h 4306747"/>
              <a:gd name="connsiteX3" fmla="*/ 2523637 w 6949439"/>
              <a:gd name="connsiteY3" fmla="*/ 4306747 h 4306747"/>
              <a:gd name="connsiteX4" fmla="*/ 0 w 6949439"/>
              <a:gd name="connsiteY4" fmla="*/ 2631094 h 43067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949439" h="4306747">
                <a:moveTo>
                  <a:pt x="4451940" y="0"/>
                </a:moveTo>
                <a:lnTo>
                  <a:pt x="6949439" y="1507216"/>
                </a:lnTo>
                <a:lnTo>
                  <a:pt x="6949439" y="1507217"/>
                </a:lnTo>
                <a:lnTo>
                  <a:pt x="2523637" y="4306747"/>
                </a:lnTo>
                <a:lnTo>
                  <a:pt x="0" y="2631094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  <a:ln>
            <a:noFill/>
          </a:ln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78122122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2081281194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n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914400" y="2217738"/>
            <a:ext cx="16459110" cy="7132637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="" xmlns:p14="http://schemas.microsoft.com/office/powerpoint/2010/main" val="256525552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914400" y="2217738"/>
            <a:ext cx="7772400" cy="7132637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8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9601195" y="2217452"/>
            <a:ext cx="7772400" cy="7132637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="" xmlns:p14="http://schemas.microsoft.com/office/powerpoint/2010/main" val="363460743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>
          <a:xfrm>
            <a:off x="914400" y="2217738"/>
            <a:ext cx="5120640" cy="7132637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4"/>
          </p:nvPr>
        </p:nvSpPr>
        <p:spPr>
          <a:xfrm>
            <a:off x="6583680" y="2217737"/>
            <a:ext cx="5120640" cy="7132637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Text Placeholder 6"/>
          <p:cNvSpPr>
            <a:spLocks noGrp="1"/>
          </p:cNvSpPr>
          <p:nvPr>
            <p:ph type="body" sz="quarter" idx="15"/>
          </p:nvPr>
        </p:nvSpPr>
        <p:spPr>
          <a:xfrm>
            <a:off x="12252870" y="2217736"/>
            <a:ext cx="5120640" cy="7132637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</p:spTree>
    <p:extLst>
      <p:ext uri="{BB962C8B-B14F-4D97-AF65-F5344CB8AC3E}">
        <p14:creationId xmlns="" xmlns:p14="http://schemas.microsoft.com/office/powerpoint/2010/main" val="67940087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1097279" y="2400331"/>
            <a:ext cx="8046720" cy="6950044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6523082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ight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/>
          </a:p>
        </p:txBody>
      </p:sp>
      <p:sp>
        <p:nvSpPr>
          <p:cNvPr id="7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9143912" y="2400331"/>
            <a:ext cx="8046720" cy="6950044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26739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lcom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1760372" y="2274486"/>
            <a:ext cx="7208647" cy="5977940"/>
          </a:xfrm>
          <a:custGeom>
            <a:avLst/>
            <a:gdLst>
              <a:gd name="connsiteX0" fmla="*/ 3665023 w 7208647"/>
              <a:gd name="connsiteY0" fmla="*/ 2393430 h 5977940"/>
              <a:gd name="connsiteX1" fmla="*/ 4164947 w 7208647"/>
              <a:gd name="connsiteY1" fmla="*/ 4255152 h 5977940"/>
              <a:gd name="connsiteX2" fmla="*/ 4331588 w 7208647"/>
              <a:gd name="connsiteY2" fmla="*/ 4394087 h 5977940"/>
              <a:gd name="connsiteX3" fmla="*/ 4526002 w 7208647"/>
              <a:gd name="connsiteY3" fmla="*/ 4255152 h 5977940"/>
              <a:gd name="connsiteX4" fmla="*/ 4859285 w 7208647"/>
              <a:gd name="connsiteY4" fmla="*/ 3282611 h 5977940"/>
              <a:gd name="connsiteX5" fmla="*/ 4998152 w 7208647"/>
              <a:gd name="connsiteY5" fmla="*/ 3643841 h 5977940"/>
              <a:gd name="connsiteX6" fmla="*/ 5192567 w 7208647"/>
              <a:gd name="connsiteY6" fmla="*/ 3782775 h 5977940"/>
              <a:gd name="connsiteX7" fmla="*/ 6525696 w 7208647"/>
              <a:gd name="connsiteY7" fmla="*/ 3782775 h 5977940"/>
              <a:gd name="connsiteX8" fmla="*/ 5498076 w 7208647"/>
              <a:gd name="connsiteY8" fmla="*/ 4616382 h 5977940"/>
              <a:gd name="connsiteX9" fmla="*/ 3553929 w 7208647"/>
              <a:gd name="connsiteY9" fmla="*/ 5977940 h 5977940"/>
              <a:gd name="connsiteX10" fmla="*/ 2165253 w 7208647"/>
              <a:gd name="connsiteY10" fmla="*/ 4977612 h 5977940"/>
              <a:gd name="connsiteX11" fmla="*/ 637709 w 7208647"/>
              <a:gd name="connsiteY11" fmla="*/ 3643841 h 5977940"/>
              <a:gd name="connsiteX12" fmla="*/ 2109706 w 7208647"/>
              <a:gd name="connsiteY12" fmla="*/ 3643841 h 5977940"/>
              <a:gd name="connsiteX13" fmla="*/ 2609629 w 7208647"/>
              <a:gd name="connsiteY13" fmla="*/ 4783103 h 5977940"/>
              <a:gd name="connsiteX14" fmla="*/ 2776270 w 7208647"/>
              <a:gd name="connsiteY14" fmla="*/ 4894251 h 5977940"/>
              <a:gd name="connsiteX15" fmla="*/ 2970685 w 7208647"/>
              <a:gd name="connsiteY15" fmla="*/ 4755317 h 5977940"/>
              <a:gd name="connsiteX16" fmla="*/ 3665023 w 7208647"/>
              <a:gd name="connsiteY16" fmla="*/ 2393430 h 5977940"/>
              <a:gd name="connsiteX17" fmla="*/ 1992697 w 7208647"/>
              <a:gd name="connsiteY17" fmla="*/ 353 h 5977940"/>
              <a:gd name="connsiteX18" fmla="*/ 2718158 w 7208647"/>
              <a:gd name="connsiteY18" fmla="*/ 105692 h 5977940"/>
              <a:gd name="connsiteX19" fmla="*/ 3606819 w 7208647"/>
              <a:gd name="connsiteY19" fmla="*/ 1133999 h 5977940"/>
              <a:gd name="connsiteX20" fmla="*/ 5495225 w 7208647"/>
              <a:gd name="connsiteY20" fmla="*/ 77901 h 5977940"/>
              <a:gd name="connsiteX21" fmla="*/ 7133694 w 7208647"/>
              <a:gd name="connsiteY21" fmla="*/ 2634772 h 5977940"/>
              <a:gd name="connsiteX22" fmla="*/ 6828216 w 7208647"/>
              <a:gd name="connsiteY22" fmla="*/ 3357366 h 5977940"/>
              <a:gd name="connsiteX23" fmla="*/ 5300830 w 7208647"/>
              <a:gd name="connsiteY23" fmla="*/ 3357366 h 5977940"/>
              <a:gd name="connsiteX24" fmla="*/ 5023124 w 7208647"/>
              <a:gd name="connsiteY24" fmla="*/ 2606980 h 5977940"/>
              <a:gd name="connsiteX25" fmla="*/ 4856500 w 7208647"/>
              <a:gd name="connsiteY25" fmla="*/ 2468019 h 5977940"/>
              <a:gd name="connsiteX26" fmla="*/ 4828729 w 7208647"/>
              <a:gd name="connsiteY26" fmla="*/ 2468019 h 5977940"/>
              <a:gd name="connsiteX27" fmla="*/ 4662105 w 7208647"/>
              <a:gd name="connsiteY27" fmla="*/ 2606980 h 5977940"/>
              <a:gd name="connsiteX28" fmla="*/ 4356628 w 7208647"/>
              <a:gd name="connsiteY28" fmla="*/ 3496326 h 5977940"/>
              <a:gd name="connsiteX29" fmla="*/ 3856755 w 7208647"/>
              <a:gd name="connsiteY29" fmla="*/ 1578673 h 5977940"/>
              <a:gd name="connsiteX30" fmla="*/ 3662361 w 7208647"/>
              <a:gd name="connsiteY30" fmla="*/ 1439712 h 5977940"/>
              <a:gd name="connsiteX31" fmla="*/ 3467966 w 7208647"/>
              <a:gd name="connsiteY31" fmla="*/ 1578673 h 5977940"/>
              <a:gd name="connsiteX32" fmla="*/ 2745929 w 7208647"/>
              <a:gd name="connsiteY32" fmla="*/ 4107752 h 5977940"/>
              <a:gd name="connsiteX33" fmla="*/ 2412681 w 7208647"/>
              <a:gd name="connsiteY33" fmla="*/ 3329574 h 5977940"/>
              <a:gd name="connsiteX34" fmla="*/ 2246057 w 7208647"/>
              <a:gd name="connsiteY34" fmla="*/ 3218406 h 5977940"/>
              <a:gd name="connsiteX35" fmla="*/ 357651 w 7208647"/>
              <a:gd name="connsiteY35" fmla="*/ 3218406 h 5977940"/>
              <a:gd name="connsiteX36" fmla="*/ 329881 w 7208647"/>
              <a:gd name="connsiteY36" fmla="*/ 3218406 h 5977940"/>
              <a:gd name="connsiteX37" fmla="*/ 274340 w 7208647"/>
              <a:gd name="connsiteY37" fmla="*/ 3135029 h 5977940"/>
              <a:gd name="connsiteX38" fmla="*/ 246569 w 7208647"/>
              <a:gd name="connsiteY38" fmla="*/ 1106207 h 5977940"/>
              <a:gd name="connsiteX39" fmla="*/ 1992697 w 7208647"/>
              <a:gd name="connsiteY39" fmla="*/ 353 h 59779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</a:cxnLst>
            <a:rect l="l" t="t" r="r" b="b"/>
            <a:pathLst>
              <a:path w="7208647" h="5977940">
                <a:moveTo>
                  <a:pt x="3665023" y="2393430"/>
                </a:moveTo>
                <a:cubicBezTo>
                  <a:pt x="3665023" y="2393430"/>
                  <a:pt x="3665023" y="2393430"/>
                  <a:pt x="4164947" y="4255152"/>
                </a:cubicBezTo>
                <a:cubicBezTo>
                  <a:pt x="4164947" y="4338513"/>
                  <a:pt x="4248267" y="4394087"/>
                  <a:pt x="4331588" y="4394087"/>
                </a:cubicBezTo>
                <a:cubicBezTo>
                  <a:pt x="4414908" y="4394087"/>
                  <a:pt x="4498229" y="4338513"/>
                  <a:pt x="4526002" y="4255152"/>
                </a:cubicBezTo>
                <a:cubicBezTo>
                  <a:pt x="4526002" y="4255152"/>
                  <a:pt x="4526002" y="4255152"/>
                  <a:pt x="4859285" y="3282611"/>
                </a:cubicBezTo>
                <a:cubicBezTo>
                  <a:pt x="4859285" y="3282611"/>
                  <a:pt x="4859285" y="3282611"/>
                  <a:pt x="4998152" y="3643841"/>
                </a:cubicBezTo>
                <a:cubicBezTo>
                  <a:pt x="5025926" y="3727201"/>
                  <a:pt x="5109247" y="3782775"/>
                  <a:pt x="5192567" y="3782775"/>
                </a:cubicBezTo>
                <a:lnTo>
                  <a:pt x="6525696" y="3782775"/>
                </a:lnTo>
                <a:cubicBezTo>
                  <a:pt x="6247961" y="4060644"/>
                  <a:pt x="5942452" y="4310726"/>
                  <a:pt x="5498076" y="4616382"/>
                </a:cubicBezTo>
                <a:cubicBezTo>
                  <a:pt x="4581549" y="5283268"/>
                  <a:pt x="3859438" y="5672284"/>
                  <a:pt x="3553929" y="5977940"/>
                </a:cubicBezTo>
                <a:cubicBezTo>
                  <a:pt x="3553929" y="5977940"/>
                  <a:pt x="2498535" y="5255481"/>
                  <a:pt x="2165253" y="4977612"/>
                </a:cubicBezTo>
                <a:cubicBezTo>
                  <a:pt x="1887518" y="4783103"/>
                  <a:pt x="1137633" y="4227366"/>
                  <a:pt x="637709" y="3643841"/>
                </a:cubicBezTo>
                <a:cubicBezTo>
                  <a:pt x="637709" y="3643841"/>
                  <a:pt x="637709" y="3643841"/>
                  <a:pt x="2109706" y="3643841"/>
                </a:cubicBezTo>
                <a:cubicBezTo>
                  <a:pt x="2109706" y="3643841"/>
                  <a:pt x="2109706" y="3643841"/>
                  <a:pt x="2609629" y="4783103"/>
                </a:cubicBezTo>
                <a:cubicBezTo>
                  <a:pt x="2637403" y="4866464"/>
                  <a:pt x="2692950" y="4894251"/>
                  <a:pt x="2776270" y="4894251"/>
                </a:cubicBezTo>
                <a:cubicBezTo>
                  <a:pt x="2859591" y="4894251"/>
                  <a:pt x="2942912" y="4838677"/>
                  <a:pt x="2970685" y="4755317"/>
                </a:cubicBezTo>
                <a:cubicBezTo>
                  <a:pt x="2970685" y="4755317"/>
                  <a:pt x="2970685" y="4755317"/>
                  <a:pt x="3665023" y="2393430"/>
                </a:cubicBezTo>
                <a:close/>
                <a:moveTo>
                  <a:pt x="1992697" y="353"/>
                </a:moveTo>
                <a:cubicBezTo>
                  <a:pt x="2211452" y="-3739"/>
                  <a:pt x="2452601" y="27527"/>
                  <a:pt x="2718158" y="105692"/>
                </a:cubicBezTo>
                <a:cubicBezTo>
                  <a:pt x="2718158" y="105692"/>
                  <a:pt x="3495737" y="439197"/>
                  <a:pt x="3606819" y="1133999"/>
                </a:cubicBezTo>
                <a:cubicBezTo>
                  <a:pt x="3606819" y="1133999"/>
                  <a:pt x="3940067" y="-88852"/>
                  <a:pt x="5495225" y="77901"/>
                </a:cubicBezTo>
                <a:cubicBezTo>
                  <a:pt x="7050382" y="244653"/>
                  <a:pt x="7383630" y="1828801"/>
                  <a:pt x="7133694" y="2634772"/>
                </a:cubicBezTo>
                <a:cubicBezTo>
                  <a:pt x="7050382" y="2912693"/>
                  <a:pt x="6967070" y="3135029"/>
                  <a:pt x="6828216" y="3357366"/>
                </a:cubicBezTo>
                <a:cubicBezTo>
                  <a:pt x="6828216" y="3357366"/>
                  <a:pt x="6828216" y="3357366"/>
                  <a:pt x="5300830" y="3357366"/>
                </a:cubicBezTo>
                <a:cubicBezTo>
                  <a:pt x="5300830" y="3357366"/>
                  <a:pt x="5300830" y="3357366"/>
                  <a:pt x="5023124" y="2606980"/>
                </a:cubicBezTo>
                <a:cubicBezTo>
                  <a:pt x="4995353" y="2523603"/>
                  <a:pt x="4912041" y="2468019"/>
                  <a:pt x="4856500" y="2468019"/>
                </a:cubicBezTo>
                <a:cubicBezTo>
                  <a:pt x="4828729" y="2468019"/>
                  <a:pt x="4828729" y="2468019"/>
                  <a:pt x="4828729" y="2468019"/>
                </a:cubicBezTo>
                <a:cubicBezTo>
                  <a:pt x="4745417" y="2468019"/>
                  <a:pt x="4689876" y="2523603"/>
                  <a:pt x="4662105" y="2606980"/>
                </a:cubicBezTo>
                <a:cubicBezTo>
                  <a:pt x="4662105" y="2606980"/>
                  <a:pt x="4662105" y="2606980"/>
                  <a:pt x="4356628" y="3496326"/>
                </a:cubicBezTo>
                <a:cubicBezTo>
                  <a:pt x="4356628" y="3496326"/>
                  <a:pt x="4356628" y="3496326"/>
                  <a:pt x="3856755" y="1578673"/>
                </a:cubicBezTo>
                <a:cubicBezTo>
                  <a:pt x="3828985" y="1495297"/>
                  <a:pt x="3745673" y="1439712"/>
                  <a:pt x="3662361" y="1439712"/>
                </a:cubicBezTo>
                <a:cubicBezTo>
                  <a:pt x="3579049" y="1439712"/>
                  <a:pt x="3495737" y="1495297"/>
                  <a:pt x="3467966" y="1578673"/>
                </a:cubicBezTo>
                <a:cubicBezTo>
                  <a:pt x="3467966" y="1578673"/>
                  <a:pt x="3467966" y="1578673"/>
                  <a:pt x="2745929" y="4107752"/>
                </a:cubicBezTo>
                <a:cubicBezTo>
                  <a:pt x="2745929" y="4107752"/>
                  <a:pt x="2745929" y="4107752"/>
                  <a:pt x="2412681" y="3329574"/>
                </a:cubicBezTo>
                <a:cubicBezTo>
                  <a:pt x="2384910" y="3273990"/>
                  <a:pt x="2301598" y="3218406"/>
                  <a:pt x="2246057" y="3218406"/>
                </a:cubicBezTo>
                <a:cubicBezTo>
                  <a:pt x="2246057" y="3218406"/>
                  <a:pt x="2246057" y="3218406"/>
                  <a:pt x="357651" y="3218406"/>
                </a:cubicBezTo>
                <a:cubicBezTo>
                  <a:pt x="357651" y="3218406"/>
                  <a:pt x="357651" y="3218406"/>
                  <a:pt x="329881" y="3218406"/>
                </a:cubicBezTo>
                <a:cubicBezTo>
                  <a:pt x="329881" y="3190613"/>
                  <a:pt x="302110" y="3162821"/>
                  <a:pt x="274340" y="3135029"/>
                </a:cubicBezTo>
                <a:cubicBezTo>
                  <a:pt x="-114450" y="2412435"/>
                  <a:pt x="-58908" y="1634257"/>
                  <a:pt x="246569" y="1106207"/>
                </a:cubicBezTo>
                <a:cubicBezTo>
                  <a:pt x="517333" y="699748"/>
                  <a:pt x="1044759" y="18082"/>
                  <a:pt x="1992697" y="35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73498035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ka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 userDrawn="1"/>
        </p:nvSpPr>
        <p:spPr bwMode="auto">
          <a:xfrm>
            <a:off x="4848084" y="0"/>
            <a:ext cx="13439916" cy="10287000"/>
          </a:xfrm>
          <a:custGeom>
            <a:avLst/>
            <a:gdLst>
              <a:gd name="T0" fmla="*/ 0 w 849"/>
              <a:gd name="T1" fmla="*/ 0 h 649"/>
              <a:gd name="T2" fmla="*/ 332 w 849"/>
              <a:gd name="T3" fmla="*/ 649 h 649"/>
              <a:gd name="T4" fmla="*/ 849 w 849"/>
              <a:gd name="T5" fmla="*/ 649 h 649"/>
              <a:gd name="T6" fmla="*/ 849 w 849"/>
              <a:gd name="T7" fmla="*/ 0 h 649"/>
              <a:gd name="T8" fmla="*/ 0 w 849"/>
              <a:gd name="T9" fmla="*/ 0 h 64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849" h="649">
                <a:moveTo>
                  <a:pt x="0" y="0"/>
                </a:moveTo>
                <a:cubicBezTo>
                  <a:pt x="100" y="110"/>
                  <a:pt x="274" y="337"/>
                  <a:pt x="332" y="649"/>
                </a:cubicBezTo>
                <a:cubicBezTo>
                  <a:pt x="849" y="649"/>
                  <a:pt x="849" y="649"/>
                  <a:pt x="849" y="649"/>
                </a:cubicBezTo>
                <a:cubicBezTo>
                  <a:pt x="849" y="0"/>
                  <a:pt x="849" y="0"/>
                  <a:pt x="849" y="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accent1"/>
          </a:solidFill>
          <a:ln>
            <a:solidFill>
              <a:schemeClr val="accent5"/>
            </a:solidFill>
          </a:ln>
        </p:spPr>
        <p:txBody>
          <a:bodyPr vert="horz" wrap="square" lIns="137160" tIns="68580" rIns="137160" bIns="68580" numCol="1" anchor="t" anchorCtr="0" compatLnSpc="1">
            <a:prstTxWarp prst="textNoShape">
              <a:avLst/>
            </a:prstTxWarp>
          </a:bodyPr>
          <a:lstStyle/>
          <a:p>
            <a:endParaRPr lang="en-US" sz="4050"/>
          </a:p>
        </p:txBody>
      </p:sp>
      <p:sp>
        <p:nvSpPr>
          <p:cNvPr id="5" name="Freeform 4"/>
          <p:cNvSpPr>
            <a:spLocks noChangeAspect="1"/>
          </p:cNvSpPr>
          <p:nvPr userDrawn="1"/>
        </p:nvSpPr>
        <p:spPr bwMode="auto">
          <a:xfrm>
            <a:off x="4772017" y="0"/>
            <a:ext cx="5331728" cy="10287000"/>
          </a:xfrm>
          <a:custGeom>
            <a:avLst/>
            <a:gdLst>
              <a:gd name="connsiteX0" fmla="*/ 0 w 3554485"/>
              <a:gd name="connsiteY0" fmla="*/ 0 h 6858000"/>
              <a:gd name="connsiteX1" fmla="*/ 52200 w 3554485"/>
              <a:gd name="connsiteY1" fmla="*/ 1672 h 6858000"/>
              <a:gd name="connsiteX2" fmla="*/ 257255 w 3554485"/>
              <a:gd name="connsiteY2" fmla="*/ 232351 h 6858000"/>
              <a:gd name="connsiteX3" fmla="*/ 3554485 w 3554485"/>
              <a:gd name="connsiteY3" fmla="*/ 6858000 h 6858000"/>
              <a:gd name="connsiteX4" fmla="*/ 3446314 w 3554485"/>
              <a:gd name="connsiteY4" fmla="*/ 6858000 h 6858000"/>
              <a:gd name="connsiteX5" fmla="*/ 2928893 w 3554485"/>
              <a:gd name="connsiteY5" fmla="*/ 6858000 h 6858000"/>
              <a:gd name="connsiteX6" fmla="*/ 0 w 3554485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54485" h="6858000">
                <a:moveTo>
                  <a:pt x="0" y="0"/>
                </a:moveTo>
                <a:lnTo>
                  <a:pt x="52200" y="1672"/>
                </a:lnTo>
                <a:lnTo>
                  <a:pt x="257255" y="232351"/>
                </a:lnTo>
                <a:cubicBezTo>
                  <a:pt x="1330824" y="1465721"/>
                  <a:pt x="2980637" y="3767145"/>
                  <a:pt x="3554485" y="6858000"/>
                </a:cubicBezTo>
                <a:lnTo>
                  <a:pt x="3446314" y="6858000"/>
                </a:lnTo>
                <a:cubicBezTo>
                  <a:pt x="3284844" y="6858000"/>
                  <a:pt x="3112610" y="6858000"/>
                  <a:pt x="2928893" y="6858000"/>
                </a:cubicBezTo>
                <a:cubicBezTo>
                  <a:pt x="2527096" y="3698459"/>
                  <a:pt x="993921" y="1278610"/>
                  <a:pt x="0" y="0"/>
                </a:cubicBez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vert="horz" wrap="square" lIns="137160" tIns="68580" rIns="137160" bIns="6858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sz="4050"/>
          </a:p>
        </p:txBody>
      </p:sp>
    </p:spTree>
    <p:extLst>
      <p:ext uri="{BB962C8B-B14F-4D97-AF65-F5344CB8AC3E}">
        <p14:creationId xmlns="" xmlns:p14="http://schemas.microsoft.com/office/powerpoint/2010/main" val="112074581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ka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icture Placeholder 24"/>
          <p:cNvSpPr>
            <a:spLocks noGrp="1"/>
          </p:cNvSpPr>
          <p:nvPr>
            <p:ph type="pic" sz="quarter" idx="13"/>
          </p:nvPr>
        </p:nvSpPr>
        <p:spPr>
          <a:xfrm>
            <a:off x="4848086" y="0"/>
            <a:ext cx="13439915" cy="10287000"/>
          </a:xfrm>
          <a:custGeom>
            <a:avLst/>
            <a:gdLst>
              <a:gd name="connsiteX0" fmla="*/ 0 w 13439915"/>
              <a:gd name="connsiteY0" fmla="*/ 0 h 10287000"/>
              <a:gd name="connsiteX1" fmla="*/ 13439915 w 13439915"/>
              <a:gd name="connsiteY1" fmla="*/ 0 h 10287000"/>
              <a:gd name="connsiteX2" fmla="*/ 13439915 w 13439915"/>
              <a:gd name="connsiteY2" fmla="*/ 2512 h 10287000"/>
              <a:gd name="connsiteX3" fmla="*/ 13439915 w 13439915"/>
              <a:gd name="connsiteY3" fmla="*/ 8476 h 10287000"/>
              <a:gd name="connsiteX4" fmla="*/ 13439915 w 13439915"/>
              <a:gd name="connsiteY4" fmla="*/ 20092 h 10287000"/>
              <a:gd name="connsiteX5" fmla="*/ 13439915 w 13439915"/>
              <a:gd name="connsiteY5" fmla="*/ 39242 h 10287000"/>
              <a:gd name="connsiteX6" fmla="*/ 13439915 w 13439915"/>
              <a:gd name="connsiteY6" fmla="*/ 67810 h 10287000"/>
              <a:gd name="connsiteX7" fmla="*/ 13439915 w 13439915"/>
              <a:gd name="connsiteY7" fmla="*/ 107680 h 10287000"/>
              <a:gd name="connsiteX8" fmla="*/ 13439915 w 13439915"/>
              <a:gd name="connsiteY8" fmla="*/ 160735 h 10287000"/>
              <a:gd name="connsiteX9" fmla="*/ 13439915 w 13439915"/>
              <a:gd name="connsiteY9" fmla="*/ 228858 h 10287000"/>
              <a:gd name="connsiteX10" fmla="*/ 13439915 w 13439915"/>
              <a:gd name="connsiteY10" fmla="*/ 313934 h 10287000"/>
              <a:gd name="connsiteX11" fmla="*/ 13439915 w 13439915"/>
              <a:gd name="connsiteY11" fmla="*/ 417847 h 10287000"/>
              <a:gd name="connsiteX12" fmla="*/ 13439915 w 13439915"/>
              <a:gd name="connsiteY12" fmla="*/ 542479 h 10287000"/>
              <a:gd name="connsiteX13" fmla="*/ 13439915 w 13439915"/>
              <a:gd name="connsiteY13" fmla="*/ 689714 h 10287000"/>
              <a:gd name="connsiteX14" fmla="*/ 13439915 w 13439915"/>
              <a:gd name="connsiteY14" fmla="*/ 861436 h 10287000"/>
              <a:gd name="connsiteX15" fmla="*/ 13439915 w 13439915"/>
              <a:gd name="connsiteY15" fmla="*/ 1059529 h 10287000"/>
              <a:gd name="connsiteX16" fmla="*/ 13439915 w 13439915"/>
              <a:gd name="connsiteY16" fmla="*/ 1169052 h 10287000"/>
              <a:gd name="connsiteX17" fmla="*/ 13439915 w 13439915"/>
              <a:gd name="connsiteY17" fmla="*/ 1285875 h 10287000"/>
              <a:gd name="connsiteX18" fmla="*/ 13439915 w 13439915"/>
              <a:gd name="connsiteY18" fmla="*/ 1410232 h 10287000"/>
              <a:gd name="connsiteX19" fmla="*/ 13439915 w 13439915"/>
              <a:gd name="connsiteY19" fmla="*/ 1542360 h 10287000"/>
              <a:gd name="connsiteX20" fmla="*/ 13439915 w 13439915"/>
              <a:gd name="connsiteY20" fmla="*/ 1682492 h 10287000"/>
              <a:gd name="connsiteX21" fmla="*/ 13439915 w 13439915"/>
              <a:gd name="connsiteY21" fmla="*/ 1830865 h 10287000"/>
              <a:gd name="connsiteX22" fmla="*/ 13439915 w 13439915"/>
              <a:gd name="connsiteY22" fmla="*/ 1987715 h 10287000"/>
              <a:gd name="connsiteX23" fmla="*/ 13439915 w 13439915"/>
              <a:gd name="connsiteY23" fmla="*/ 2153276 h 10287000"/>
              <a:gd name="connsiteX24" fmla="*/ 13439915 w 13439915"/>
              <a:gd name="connsiteY24" fmla="*/ 2327784 h 10287000"/>
              <a:gd name="connsiteX25" fmla="*/ 13439915 w 13439915"/>
              <a:gd name="connsiteY25" fmla="*/ 2511475 h 10287000"/>
              <a:gd name="connsiteX26" fmla="*/ 13439915 w 13439915"/>
              <a:gd name="connsiteY26" fmla="*/ 2704584 h 10287000"/>
              <a:gd name="connsiteX27" fmla="*/ 13439915 w 13439915"/>
              <a:gd name="connsiteY27" fmla="*/ 2907346 h 10287000"/>
              <a:gd name="connsiteX28" fmla="*/ 13439915 w 13439915"/>
              <a:gd name="connsiteY28" fmla="*/ 3119997 h 10287000"/>
              <a:gd name="connsiteX29" fmla="*/ 13439915 w 13439915"/>
              <a:gd name="connsiteY29" fmla="*/ 3342773 h 10287000"/>
              <a:gd name="connsiteX30" fmla="*/ 13439915 w 13439915"/>
              <a:gd name="connsiteY30" fmla="*/ 3575908 h 10287000"/>
              <a:gd name="connsiteX31" fmla="*/ 13439915 w 13439915"/>
              <a:gd name="connsiteY31" fmla="*/ 3819639 h 10287000"/>
              <a:gd name="connsiteX32" fmla="*/ 13439915 w 13439915"/>
              <a:gd name="connsiteY32" fmla="*/ 4074201 h 10287000"/>
              <a:gd name="connsiteX33" fmla="*/ 13439915 w 13439915"/>
              <a:gd name="connsiteY33" fmla="*/ 4339829 h 10287000"/>
              <a:gd name="connsiteX34" fmla="*/ 13439915 w 13439915"/>
              <a:gd name="connsiteY34" fmla="*/ 4616758 h 10287000"/>
              <a:gd name="connsiteX35" fmla="*/ 13439915 w 13439915"/>
              <a:gd name="connsiteY35" fmla="*/ 4905224 h 10287000"/>
              <a:gd name="connsiteX36" fmla="*/ 13439915 w 13439915"/>
              <a:gd name="connsiteY36" fmla="*/ 5205463 h 10287000"/>
              <a:gd name="connsiteX37" fmla="*/ 13439915 w 13439915"/>
              <a:gd name="connsiteY37" fmla="*/ 5517710 h 10287000"/>
              <a:gd name="connsiteX38" fmla="*/ 13439915 w 13439915"/>
              <a:gd name="connsiteY38" fmla="*/ 5842200 h 10287000"/>
              <a:gd name="connsiteX39" fmla="*/ 13439915 w 13439915"/>
              <a:gd name="connsiteY39" fmla="*/ 6179170 h 10287000"/>
              <a:gd name="connsiteX40" fmla="*/ 13439915 w 13439915"/>
              <a:gd name="connsiteY40" fmla="*/ 6528853 h 10287000"/>
              <a:gd name="connsiteX41" fmla="*/ 13439915 w 13439915"/>
              <a:gd name="connsiteY41" fmla="*/ 6891487 h 10287000"/>
              <a:gd name="connsiteX42" fmla="*/ 13439915 w 13439915"/>
              <a:gd name="connsiteY42" fmla="*/ 7267305 h 10287000"/>
              <a:gd name="connsiteX43" fmla="*/ 13439915 w 13439915"/>
              <a:gd name="connsiteY43" fmla="*/ 7656545 h 10287000"/>
              <a:gd name="connsiteX44" fmla="*/ 13439915 w 13439915"/>
              <a:gd name="connsiteY44" fmla="*/ 8059440 h 10287000"/>
              <a:gd name="connsiteX45" fmla="*/ 13439915 w 13439915"/>
              <a:gd name="connsiteY45" fmla="*/ 8476227 h 10287000"/>
              <a:gd name="connsiteX46" fmla="*/ 13439915 w 13439915"/>
              <a:gd name="connsiteY46" fmla="*/ 8907141 h 10287000"/>
              <a:gd name="connsiteX47" fmla="*/ 13439915 w 13439915"/>
              <a:gd name="connsiteY47" fmla="*/ 9352418 h 10287000"/>
              <a:gd name="connsiteX48" fmla="*/ 13439915 w 13439915"/>
              <a:gd name="connsiteY48" fmla="*/ 9812292 h 10287000"/>
              <a:gd name="connsiteX49" fmla="*/ 13439915 w 13439915"/>
              <a:gd name="connsiteY49" fmla="*/ 10287000 h 10287000"/>
              <a:gd name="connsiteX50" fmla="*/ 13437917 w 13439915"/>
              <a:gd name="connsiteY50" fmla="*/ 10287000 h 10287000"/>
              <a:gd name="connsiteX51" fmla="*/ 13423931 w 13439915"/>
              <a:gd name="connsiteY51" fmla="*/ 10287000 h 10287000"/>
              <a:gd name="connsiteX52" fmla="*/ 13385967 w 13439915"/>
              <a:gd name="connsiteY52" fmla="*/ 10287000 h 10287000"/>
              <a:gd name="connsiteX53" fmla="*/ 13354247 w 13439915"/>
              <a:gd name="connsiteY53" fmla="*/ 10287000 h 10287000"/>
              <a:gd name="connsiteX54" fmla="*/ 13312037 w 13439915"/>
              <a:gd name="connsiteY54" fmla="*/ 10287000 h 10287000"/>
              <a:gd name="connsiteX55" fmla="*/ 13257837 w 13439915"/>
              <a:gd name="connsiteY55" fmla="*/ 10287000 h 10287000"/>
              <a:gd name="connsiteX56" fmla="*/ 13190151 w 13439915"/>
              <a:gd name="connsiteY56" fmla="*/ 10287000 h 10287000"/>
              <a:gd name="connsiteX57" fmla="*/ 13107479 w 13439915"/>
              <a:gd name="connsiteY57" fmla="*/ 10287000 h 10287000"/>
              <a:gd name="connsiteX58" fmla="*/ 13008323 w 13439915"/>
              <a:gd name="connsiteY58" fmla="*/ 10287000 h 10287000"/>
              <a:gd name="connsiteX59" fmla="*/ 12891185 w 13439915"/>
              <a:gd name="connsiteY59" fmla="*/ 10287000 h 10287000"/>
              <a:gd name="connsiteX60" fmla="*/ 12754563 w 13439915"/>
              <a:gd name="connsiteY60" fmla="*/ 10287000 h 10287000"/>
              <a:gd name="connsiteX61" fmla="*/ 12596963 w 13439915"/>
              <a:gd name="connsiteY61" fmla="*/ 10287000 h 10287000"/>
              <a:gd name="connsiteX62" fmla="*/ 12416883 w 13439915"/>
              <a:gd name="connsiteY62" fmla="*/ 10287000 h 10287000"/>
              <a:gd name="connsiteX63" fmla="*/ 12212825 w 13439915"/>
              <a:gd name="connsiteY63" fmla="*/ 10287000 h 10287000"/>
              <a:gd name="connsiteX64" fmla="*/ 11983293 w 13439915"/>
              <a:gd name="connsiteY64" fmla="*/ 10287000 h 10287000"/>
              <a:gd name="connsiteX65" fmla="*/ 11726785 w 13439915"/>
              <a:gd name="connsiteY65" fmla="*/ 10287000 h 10287000"/>
              <a:gd name="connsiteX66" fmla="*/ 11441805 w 13439915"/>
              <a:gd name="connsiteY66" fmla="*/ 10287000 h 10287000"/>
              <a:gd name="connsiteX67" fmla="*/ 11126853 w 13439915"/>
              <a:gd name="connsiteY67" fmla="*/ 10287000 h 10287000"/>
              <a:gd name="connsiteX68" fmla="*/ 10780430 w 13439915"/>
              <a:gd name="connsiteY68" fmla="*/ 10287000 h 10287000"/>
              <a:gd name="connsiteX69" fmla="*/ 10401039 w 13439915"/>
              <a:gd name="connsiteY69" fmla="*/ 10287000 h 10287000"/>
              <a:gd name="connsiteX70" fmla="*/ 9987180 w 13439915"/>
              <a:gd name="connsiteY70" fmla="*/ 10287000 h 10287000"/>
              <a:gd name="connsiteX71" fmla="*/ 9537356 w 13439915"/>
              <a:gd name="connsiteY71" fmla="*/ 10287000 h 10287000"/>
              <a:gd name="connsiteX72" fmla="*/ 9050067 w 13439915"/>
              <a:gd name="connsiteY72" fmla="*/ 10287000 h 10287000"/>
              <a:gd name="connsiteX73" fmla="*/ 8791904 w 13439915"/>
              <a:gd name="connsiteY73" fmla="*/ 10287000 h 10287000"/>
              <a:gd name="connsiteX74" fmla="*/ 8523814 w 13439915"/>
              <a:gd name="connsiteY74" fmla="*/ 10287000 h 10287000"/>
              <a:gd name="connsiteX75" fmla="*/ 8245609 w 13439915"/>
              <a:gd name="connsiteY75" fmla="*/ 10287000 h 10287000"/>
              <a:gd name="connsiteX76" fmla="*/ 7957100 w 13439915"/>
              <a:gd name="connsiteY76" fmla="*/ 10287000 h 10287000"/>
              <a:gd name="connsiteX77" fmla="*/ 7658102 w 13439915"/>
              <a:gd name="connsiteY77" fmla="*/ 10287000 h 10287000"/>
              <a:gd name="connsiteX78" fmla="*/ 7348426 w 13439915"/>
              <a:gd name="connsiteY78" fmla="*/ 10287000 h 10287000"/>
              <a:gd name="connsiteX79" fmla="*/ 7027885 w 13439915"/>
              <a:gd name="connsiteY79" fmla="*/ 10287000 h 10287000"/>
              <a:gd name="connsiteX80" fmla="*/ 6696293 w 13439915"/>
              <a:gd name="connsiteY80" fmla="*/ 10287000 h 10287000"/>
              <a:gd name="connsiteX81" fmla="*/ 6353461 w 13439915"/>
              <a:gd name="connsiteY81" fmla="*/ 10287000 h 10287000"/>
              <a:gd name="connsiteX82" fmla="*/ 5999202 w 13439915"/>
              <a:gd name="connsiteY82" fmla="*/ 10287000 h 10287000"/>
              <a:gd name="connsiteX83" fmla="*/ 5633329 w 13439915"/>
              <a:gd name="connsiteY83" fmla="*/ 10287000 h 10287000"/>
              <a:gd name="connsiteX84" fmla="*/ 5255655 w 13439915"/>
              <a:gd name="connsiteY84" fmla="*/ 10287000 h 10287000"/>
              <a:gd name="connsiteX85" fmla="*/ 0 w 13439915"/>
              <a:gd name="connsiteY85" fmla="*/ 0 h 1028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</a:cxnLst>
            <a:rect l="l" t="t" r="r" b="b"/>
            <a:pathLst>
              <a:path w="13439915" h="10287000">
                <a:moveTo>
                  <a:pt x="0" y="0"/>
                </a:moveTo>
                <a:lnTo>
                  <a:pt x="13439915" y="0"/>
                </a:lnTo>
                <a:lnTo>
                  <a:pt x="13439915" y="2512"/>
                </a:lnTo>
                <a:lnTo>
                  <a:pt x="13439915" y="8476"/>
                </a:lnTo>
                <a:lnTo>
                  <a:pt x="13439915" y="20092"/>
                </a:lnTo>
                <a:lnTo>
                  <a:pt x="13439915" y="39242"/>
                </a:lnTo>
                <a:lnTo>
                  <a:pt x="13439915" y="67810"/>
                </a:lnTo>
                <a:lnTo>
                  <a:pt x="13439915" y="107680"/>
                </a:lnTo>
                <a:lnTo>
                  <a:pt x="13439915" y="160735"/>
                </a:lnTo>
                <a:lnTo>
                  <a:pt x="13439915" y="228858"/>
                </a:lnTo>
                <a:lnTo>
                  <a:pt x="13439915" y="313934"/>
                </a:lnTo>
                <a:lnTo>
                  <a:pt x="13439915" y="417847"/>
                </a:lnTo>
                <a:lnTo>
                  <a:pt x="13439915" y="542479"/>
                </a:lnTo>
                <a:lnTo>
                  <a:pt x="13439915" y="689714"/>
                </a:lnTo>
                <a:lnTo>
                  <a:pt x="13439915" y="861436"/>
                </a:lnTo>
                <a:lnTo>
                  <a:pt x="13439915" y="1059529"/>
                </a:lnTo>
                <a:lnTo>
                  <a:pt x="13439915" y="1169052"/>
                </a:lnTo>
                <a:lnTo>
                  <a:pt x="13439915" y="1285875"/>
                </a:lnTo>
                <a:lnTo>
                  <a:pt x="13439915" y="1410232"/>
                </a:lnTo>
                <a:lnTo>
                  <a:pt x="13439915" y="1542360"/>
                </a:lnTo>
                <a:lnTo>
                  <a:pt x="13439915" y="1682492"/>
                </a:lnTo>
                <a:lnTo>
                  <a:pt x="13439915" y="1830865"/>
                </a:lnTo>
                <a:lnTo>
                  <a:pt x="13439915" y="1987715"/>
                </a:lnTo>
                <a:lnTo>
                  <a:pt x="13439915" y="2153276"/>
                </a:lnTo>
                <a:lnTo>
                  <a:pt x="13439915" y="2327784"/>
                </a:lnTo>
                <a:lnTo>
                  <a:pt x="13439915" y="2511475"/>
                </a:lnTo>
                <a:lnTo>
                  <a:pt x="13439915" y="2704584"/>
                </a:lnTo>
                <a:lnTo>
                  <a:pt x="13439915" y="2907346"/>
                </a:lnTo>
                <a:lnTo>
                  <a:pt x="13439915" y="3119997"/>
                </a:lnTo>
                <a:lnTo>
                  <a:pt x="13439915" y="3342773"/>
                </a:lnTo>
                <a:lnTo>
                  <a:pt x="13439915" y="3575908"/>
                </a:lnTo>
                <a:lnTo>
                  <a:pt x="13439915" y="3819639"/>
                </a:lnTo>
                <a:lnTo>
                  <a:pt x="13439915" y="4074201"/>
                </a:lnTo>
                <a:lnTo>
                  <a:pt x="13439915" y="4339829"/>
                </a:lnTo>
                <a:lnTo>
                  <a:pt x="13439915" y="4616758"/>
                </a:lnTo>
                <a:lnTo>
                  <a:pt x="13439915" y="4905224"/>
                </a:lnTo>
                <a:lnTo>
                  <a:pt x="13439915" y="5205463"/>
                </a:lnTo>
                <a:lnTo>
                  <a:pt x="13439915" y="5517710"/>
                </a:lnTo>
                <a:lnTo>
                  <a:pt x="13439915" y="5842200"/>
                </a:lnTo>
                <a:lnTo>
                  <a:pt x="13439915" y="6179170"/>
                </a:lnTo>
                <a:lnTo>
                  <a:pt x="13439915" y="6528853"/>
                </a:lnTo>
                <a:lnTo>
                  <a:pt x="13439915" y="6891487"/>
                </a:lnTo>
                <a:lnTo>
                  <a:pt x="13439915" y="7267305"/>
                </a:lnTo>
                <a:lnTo>
                  <a:pt x="13439915" y="7656545"/>
                </a:lnTo>
                <a:lnTo>
                  <a:pt x="13439915" y="8059440"/>
                </a:lnTo>
                <a:lnTo>
                  <a:pt x="13439915" y="8476227"/>
                </a:lnTo>
                <a:lnTo>
                  <a:pt x="13439915" y="8907141"/>
                </a:lnTo>
                <a:lnTo>
                  <a:pt x="13439915" y="9352418"/>
                </a:lnTo>
                <a:lnTo>
                  <a:pt x="13439915" y="9812292"/>
                </a:lnTo>
                <a:lnTo>
                  <a:pt x="13439915" y="10287000"/>
                </a:lnTo>
                <a:lnTo>
                  <a:pt x="13437917" y="10287000"/>
                </a:lnTo>
                <a:lnTo>
                  <a:pt x="13423931" y="10287000"/>
                </a:lnTo>
                <a:lnTo>
                  <a:pt x="13385967" y="10287000"/>
                </a:lnTo>
                <a:lnTo>
                  <a:pt x="13354247" y="10287000"/>
                </a:lnTo>
                <a:lnTo>
                  <a:pt x="13312037" y="10287000"/>
                </a:lnTo>
                <a:lnTo>
                  <a:pt x="13257837" y="10287000"/>
                </a:lnTo>
                <a:lnTo>
                  <a:pt x="13190151" y="10287000"/>
                </a:lnTo>
                <a:lnTo>
                  <a:pt x="13107479" y="10287000"/>
                </a:lnTo>
                <a:lnTo>
                  <a:pt x="13008323" y="10287000"/>
                </a:lnTo>
                <a:lnTo>
                  <a:pt x="12891185" y="10287000"/>
                </a:lnTo>
                <a:lnTo>
                  <a:pt x="12754563" y="10287000"/>
                </a:lnTo>
                <a:lnTo>
                  <a:pt x="12596963" y="10287000"/>
                </a:lnTo>
                <a:lnTo>
                  <a:pt x="12416883" y="10287000"/>
                </a:lnTo>
                <a:lnTo>
                  <a:pt x="12212825" y="10287000"/>
                </a:lnTo>
                <a:lnTo>
                  <a:pt x="11983293" y="10287000"/>
                </a:lnTo>
                <a:lnTo>
                  <a:pt x="11726785" y="10287000"/>
                </a:lnTo>
                <a:lnTo>
                  <a:pt x="11441805" y="10287000"/>
                </a:lnTo>
                <a:lnTo>
                  <a:pt x="11126853" y="10287000"/>
                </a:lnTo>
                <a:lnTo>
                  <a:pt x="10780430" y="10287000"/>
                </a:lnTo>
                <a:lnTo>
                  <a:pt x="10401039" y="10287000"/>
                </a:lnTo>
                <a:lnTo>
                  <a:pt x="9987180" y="10287000"/>
                </a:lnTo>
                <a:lnTo>
                  <a:pt x="9537356" y="10287000"/>
                </a:lnTo>
                <a:lnTo>
                  <a:pt x="9050067" y="10287000"/>
                </a:lnTo>
                <a:lnTo>
                  <a:pt x="8791904" y="10287000"/>
                </a:lnTo>
                <a:lnTo>
                  <a:pt x="8523814" y="10287000"/>
                </a:lnTo>
                <a:lnTo>
                  <a:pt x="8245609" y="10287000"/>
                </a:lnTo>
                <a:lnTo>
                  <a:pt x="7957100" y="10287000"/>
                </a:lnTo>
                <a:lnTo>
                  <a:pt x="7658102" y="10287000"/>
                </a:lnTo>
                <a:lnTo>
                  <a:pt x="7348426" y="10287000"/>
                </a:lnTo>
                <a:lnTo>
                  <a:pt x="7027885" y="10287000"/>
                </a:lnTo>
                <a:lnTo>
                  <a:pt x="6696293" y="10287000"/>
                </a:lnTo>
                <a:lnTo>
                  <a:pt x="6353461" y="10287000"/>
                </a:lnTo>
                <a:lnTo>
                  <a:pt x="5999202" y="10287000"/>
                </a:lnTo>
                <a:lnTo>
                  <a:pt x="5633329" y="10287000"/>
                </a:lnTo>
                <a:lnTo>
                  <a:pt x="5255655" y="10287000"/>
                </a:lnTo>
                <a:cubicBezTo>
                  <a:pt x="4337499" y="5341632"/>
                  <a:pt x="1583029" y="1743560"/>
                  <a:pt x="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  <p:sp>
        <p:nvSpPr>
          <p:cNvPr id="26" name="Freeform 25"/>
          <p:cNvSpPr>
            <a:spLocks noChangeAspect="1"/>
          </p:cNvSpPr>
          <p:nvPr userDrawn="1"/>
        </p:nvSpPr>
        <p:spPr bwMode="auto">
          <a:xfrm>
            <a:off x="4772017" y="0"/>
            <a:ext cx="5331728" cy="10287000"/>
          </a:xfrm>
          <a:custGeom>
            <a:avLst/>
            <a:gdLst>
              <a:gd name="connsiteX0" fmla="*/ 0 w 3554485"/>
              <a:gd name="connsiteY0" fmla="*/ 0 h 6858000"/>
              <a:gd name="connsiteX1" fmla="*/ 52200 w 3554485"/>
              <a:gd name="connsiteY1" fmla="*/ 1672 h 6858000"/>
              <a:gd name="connsiteX2" fmla="*/ 257255 w 3554485"/>
              <a:gd name="connsiteY2" fmla="*/ 232351 h 6858000"/>
              <a:gd name="connsiteX3" fmla="*/ 3554485 w 3554485"/>
              <a:gd name="connsiteY3" fmla="*/ 6858000 h 6858000"/>
              <a:gd name="connsiteX4" fmla="*/ 3446314 w 3554485"/>
              <a:gd name="connsiteY4" fmla="*/ 6858000 h 6858000"/>
              <a:gd name="connsiteX5" fmla="*/ 2928893 w 3554485"/>
              <a:gd name="connsiteY5" fmla="*/ 6858000 h 6858000"/>
              <a:gd name="connsiteX6" fmla="*/ 0 w 3554485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54485" h="6858000">
                <a:moveTo>
                  <a:pt x="0" y="0"/>
                </a:moveTo>
                <a:lnTo>
                  <a:pt x="52200" y="1672"/>
                </a:lnTo>
                <a:lnTo>
                  <a:pt x="257255" y="232351"/>
                </a:lnTo>
                <a:cubicBezTo>
                  <a:pt x="1330824" y="1465721"/>
                  <a:pt x="2980637" y="3767145"/>
                  <a:pt x="3554485" y="6858000"/>
                </a:cubicBezTo>
                <a:lnTo>
                  <a:pt x="3446314" y="6858000"/>
                </a:lnTo>
                <a:cubicBezTo>
                  <a:pt x="3284844" y="6858000"/>
                  <a:pt x="3112610" y="6858000"/>
                  <a:pt x="2928893" y="6858000"/>
                </a:cubicBezTo>
                <a:cubicBezTo>
                  <a:pt x="2527096" y="3698459"/>
                  <a:pt x="993921" y="1278610"/>
                  <a:pt x="0" y="0"/>
                </a:cubicBezTo>
                <a:close/>
              </a:path>
            </a:pathLst>
          </a:custGeom>
          <a:solidFill>
            <a:schemeClr val="accent1"/>
          </a:solidFill>
          <a:ln>
            <a:solidFill>
              <a:schemeClr val="accent1"/>
            </a:solidFill>
          </a:ln>
        </p:spPr>
        <p:txBody>
          <a:bodyPr vert="horz" wrap="square" lIns="137160" tIns="68580" rIns="137160" bIns="68580" numCol="1" anchor="t" anchorCtr="0" compatLnSpc="1">
            <a:prstTxWarp prst="textNoShape">
              <a:avLst/>
            </a:prstTxWarp>
            <a:noAutofit/>
          </a:bodyPr>
          <a:lstStyle/>
          <a:p>
            <a:endParaRPr lang="en-US" sz="4050"/>
          </a:p>
        </p:txBody>
      </p:sp>
    </p:spTree>
    <p:extLst>
      <p:ext uri="{BB962C8B-B14F-4D97-AF65-F5344CB8AC3E}">
        <p14:creationId xmlns="" xmlns:p14="http://schemas.microsoft.com/office/powerpoint/2010/main" val="239647021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Main Offi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-2"/>
            <a:ext cx="18288000" cy="8572500"/>
          </a:xfrm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596378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0" presetClass="entr" presetSubtype="0" decel="10000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25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25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7132320" y="1577335"/>
            <a:ext cx="4023359" cy="4023360"/>
          </a:xfrm>
          <a:custGeom>
            <a:avLst/>
            <a:gdLst>
              <a:gd name="connsiteX0" fmla="*/ 2011680 w 4023359"/>
              <a:gd name="connsiteY0" fmla="*/ 0 h 4023360"/>
              <a:gd name="connsiteX1" fmla="*/ 4012974 w 4023359"/>
              <a:gd name="connsiteY1" fmla="*/ 1805998 h 4023360"/>
              <a:gd name="connsiteX2" fmla="*/ 4023359 w 4023359"/>
              <a:gd name="connsiteY2" fmla="*/ 2011661 h 4023360"/>
              <a:gd name="connsiteX3" fmla="*/ 4023359 w 4023359"/>
              <a:gd name="connsiteY3" fmla="*/ 2011699 h 4023360"/>
              <a:gd name="connsiteX4" fmla="*/ 4012974 w 4023359"/>
              <a:gd name="connsiteY4" fmla="*/ 2217363 h 4023360"/>
              <a:gd name="connsiteX5" fmla="*/ 2011680 w 4023359"/>
              <a:gd name="connsiteY5" fmla="*/ 4023360 h 4023360"/>
              <a:gd name="connsiteX6" fmla="*/ 0 w 4023359"/>
              <a:gd name="connsiteY6" fmla="*/ 2011680 h 4023360"/>
              <a:gd name="connsiteX7" fmla="*/ 2011680 w 4023359"/>
              <a:gd name="connsiteY7" fmla="*/ 0 h 40233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023359" h="4023360">
                <a:moveTo>
                  <a:pt x="2011680" y="0"/>
                </a:moveTo>
                <a:cubicBezTo>
                  <a:pt x="3053261" y="0"/>
                  <a:pt x="3909956" y="791596"/>
                  <a:pt x="4012974" y="1805998"/>
                </a:cubicBezTo>
                <a:lnTo>
                  <a:pt x="4023359" y="2011661"/>
                </a:lnTo>
                <a:lnTo>
                  <a:pt x="4023359" y="2011699"/>
                </a:lnTo>
                <a:lnTo>
                  <a:pt x="4012974" y="2217363"/>
                </a:lnTo>
                <a:cubicBezTo>
                  <a:pt x="3909956" y="3231765"/>
                  <a:pt x="3053261" y="4023360"/>
                  <a:pt x="2011680" y="4023360"/>
                </a:cubicBezTo>
                <a:cubicBezTo>
                  <a:pt x="900660" y="4023360"/>
                  <a:pt x="0" y="3122700"/>
                  <a:pt x="0" y="2011680"/>
                </a:cubicBezTo>
                <a:cubicBezTo>
                  <a:pt x="0" y="900660"/>
                  <a:pt x="900660" y="0"/>
                  <a:pt x="2011680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476210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8288000" cy="605789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275220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 Always C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1" y="0"/>
            <a:ext cx="8229610" cy="10287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21943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out 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/>
          <p:cNvSpPr>
            <a:spLocks noGrp="1"/>
          </p:cNvSpPr>
          <p:nvPr>
            <p:ph type="pic" sz="quarter" idx="13"/>
          </p:nvPr>
        </p:nvSpPr>
        <p:spPr>
          <a:xfrm>
            <a:off x="9198570" y="0"/>
            <a:ext cx="9089431" cy="10287000"/>
          </a:xfrm>
          <a:custGeom>
            <a:avLst/>
            <a:gdLst>
              <a:gd name="connsiteX0" fmla="*/ 324192 w 9089431"/>
              <a:gd name="connsiteY0" fmla="*/ 0 h 10287000"/>
              <a:gd name="connsiteX1" fmla="*/ 728676 w 9089431"/>
              <a:gd name="connsiteY1" fmla="*/ 0 h 10287000"/>
              <a:gd name="connsiteX2" fmla="*/ 1120521 w 9089431"/>
              <a:gd name="connsiteY2" fmla="*/ 0 h 10287000"/>
              <a:gd name="connsiteX3" fmla="*/ 1499928 w 9089431"/>
              <a:gd name="connsiteY3" fmla="*/ 0 h 10287000"/>
              <a:gd name="connsiteX4" fmla="*/ 1867097 w 9089431"/>
              <a:gd name="connsiteY4" fmla="*/ 0 h 10287000"/>
              <a:gd name="connsiteX5" fmla="*/ 2222228 w 9089431"/>
              <a:gd name="connsiteY5" fmla="*/ 0 h 10287000"/>
              <a:gd name="connsiteX6" fmla="*/ 2565523 w 9089431"/>
              <a:gd name="connsiteY6" fmla="*/ 0 h 10287000"/>
              <a:gd name="connsiteX7" fmla="*/ 2897182 w 9089431"/>
              <a:gd name="connsiteY7" fmla="*/ 0 h 10287000"/>
              <a:gd name="connsiteX8" fmla="*/ 3217406 w 9089431"/>
              <a:gd name="connsiteY8" fmla="*/ 0 h 10287000"/>
              <a:gd name="connsiteX9" fmla="*/ 3526395 w 9089431"/>
              <a:gd name="connsiteY9" fmla="*/ 0 h 10287000"/>
              <a:gd name="connsiteX10" fmla="*/ 3824349 w 9089431"/>
              <a:gd name="connsiteY10" fmla="*/ 0 h 10287000"/>
              <a:gd name="connsiteX11" fmla="*/ 4111470 w 9089431"/>
              <a:gd name="connsiteY11" fmla="*/ 0 h 10287000"/>
              <a:gd name="connsiteX12" fmla="*/ 4387959 w 9089431"/>
              <a:gd name="connsiteY12" fmla="*/ 0 h 10287000"/>
              <a:gd name="connsiteX13" fmla="*/ 4654015 w 9089431"/>
              <a:gd name="connsiteY13" fmla="*/ 0 h 10287000"/>
              <a:gd name="connsiteX14" fmla="*/ 4909839 w 9089431"/>
              <a:gd name="connsiteY14" fmla="*/ 0 h 10287000"/>
              <a:gd name="connsiteX15" fmla="*/ 5155633 w 9089431"/>
              <a:gd name="connsiteY15" fmla="*/ 0 h 10287000"/>
              <a:gd name="connsiteX16" fmla="*/ 5391596 w 9089431"/>
              <a:gd name="connsiteY16" fmla="*/ 0 h 10287000"/>
              <a:gd name="connsiteX17" fmla="*/ 5617929 w 9089431"/>
              <a:gd name="connsiteY17" fmla="*/ 0 h 10287000"/>
              <a:gd name="connsiteX18" fmla="*/ 5834833 w 9089431"/>
              <a:gd name="connsiteY18" fmla="*/ 0 h 10287000"/>
              <a:gd name="connsiteX19" fmla="*/ 6042509 w 9089431"/>
              <a:gd name="connsiteY19" fmla="*/ 0 h 10287000"/>
              <a:gd name="connsiteX20" fmla="*/ 6241156 w 9089431"/>
              <a:gd name="connsiteY20" fmla="*/ 0 h 10287000"/>
              <a:gd name="connsiteX21" fmla="*/ 6430977 w 9089431"/>
              <a:gd name="connsiteY21" fmla="*/ 0 h 10287000"/>
              <a:gd name="connsiteX22" fmla="*/ 6612170 w 9089431"/>
              <a:gd name="connsiteY22" fmla="*/ 0 h 10287000"/>
              <a:gd name="connsiteX23" fmla="*/ 6784938 w 9089431"/>
              <a:gd name="connsiteY23" fmla="*/ 0 h 10287000"/>
              <a:gd name="connsiteX24" fmla="*/ 6949480 w 9089431"/>
              <a:gd name="connsiteY24" fmla="*/ 0 h 10287000"/>
              <a:gd name="connsiteX25" fmla="*/ 7105997 w 9089431"/>
              <a:gd name="connsiteY25" fmla="*/ 0 h 10287000"/>
              <a:gd name="connsiteX26" fmla="*/ 7254691 w 9089431"/>
              <a:gd name="connsiteY26" fmla="*/ 0 h 10287000"/>
              <a:gd name="connsiteX27" fmla="*/ 7395760 w 9089431"/>
              <a:gd name="connsiteY27" fmla="*/ 0 h 10287000"/>
              <a:gd name="connsiteX28" fmla="*/ 7529407 w 9089431"/>
              <a:gd name="connsiteY28" fmla="*/ 0 h 10287000"/>
              <a:gd name="connsiteX29" fmla="*/ 7775233 w 9089431"/>
              <a:gd name="connsiteY29" fmla="*/ 0 h 10287000"/>
              <a:gd name="connsiteX30" fmla="*/ 7993777 w 9089431"/>
              <a:gd name="connsiteY30" fmla="*/ 0 h 10287000"/>
              <a:gd name="connsiteX31" fmla="*/ 8186639 w 9089431"/>
              <a:gd name="connsiteY31" fmla="*/ 0 h 10287000"/>
              <a:gd name="connsiteX32" fmla="*/ 8355427 w 9089431"/>
              <a:gd name="connsiteY32" fmla="*/ 0 h 10287000"/>
              <a:gd name="connsiteX33" fmla="*/ 8501747 w 9089431"/>
              <a:gd name="connsiteY33" fmla="*/ 0 h 10287000"/>
              <a:gd name="connsiteX34" fmla="*/ 8627201 w 9089431"/>
              <a:gd name="connsiteY34" fmla="*/ 0 h 10287000"/>
              <a:gd name="connsiteX35" fmla="*/ 8733397 w 9089431"/>
              <a:gd name="connsiteY35" fmla="*/ 0 h 10287000"/>
              <a:gd name="connsiteX36" fmla="*/ 8821937 w 9089431"/>
              <a:gd name="connsiteY36" fmla="*/ 0 h 10287000"/>
              <a:gd name="connsiteX37" fmla="*/ 8894427 w 9089431"/>
              <a:gd name="connsiteY37" fmla="*/ 0 h 10287000"/>
              <a:gd name="connsiteX38" fmla="*/ 8952475 w 9089431"/>
              <a:gd name="connsiteY38" fmla="*/ 0 h 10287000"/>
              <a:gd name="connsiteX39" fmla="*/ 8997681 w 9089431"/>
              <a:gd name="connsiteY39" fmla="*/ 0 h 10287000"/>
              <a:gd name="connsiteX40" fmla="*/ 9031653 w 9089431"/>
              <a:gd name="connsiteY40" fmla="*/ 0 h 10287000"/>
              <a:gd name="connsiteX41" fmla="*/ 9055995 w 9089431"/>
              <a:gd name="connsiteY41" fmla="*/ 0 h 10287000"/>
              <a:gd name="connsiteX42" fmla="*/ 9072311 w 9089431"/>
              <a:gd name="connsiteY42" fmla="*/ 0 h 10287000"/>
              <a:gd name="connsiteX43" fmla="*/ 9087291 w 9089431"/>
              <a:gd name="connsiteY43" fmla="*/ 0 h 10287000"/>
              <a:gd name="connsiteX44" fmla="*/ 9089431 w 9089431"/>
              <a:gd name="connsiteY44" fmla="*/ 0 h 10287000"/>
              <a:gd name="connsiteX45" fmla="*/ 9089431 w 9089431"/>
              <a:gd name="connsiteY45" fmla="*/ 474708 h 10287000"/>
              <a:gd name="connsiteX46" fmla="*/ 9089431 w 9089431"/>
              <a:gd name="connsiteY46" fmla="*/ 934583 h 10287000"/>
              <a:gd name="connsiteX47" fmla="*/ 9089431 w 9089431"/>
              <a:gd name="connsiteY47" fmla="*/ 1379859 h 10287000"/>
              <a:gd name="connsiteX48" fmla="*/ 9089431 w 9089431"/>
              <a:gd name="connsiteY48" fmla="*/ 1810773 h 10287000"/>
              <a:gd name="connsiteX49" fmla="*/ 9089431 w 9089431"/>
              <a:gd name="connsiteY49" fmla="*/ 2227561 h 10287000"/>
              <a:gd name="connsiteX50" fmla="*/ 9089431 w 9089431"/>
              <a:gd name="connsiteY50" fmla="*/ 2630456 h 10287000"/>
              <a:gd name="connsiteX51" fmla="*/ 9089431 w 9089431"/>
              <a:gd name="connsiteY51" fmla="*/ 3019695 h 10287000"/>
              <a:gd name="connsiteX52" fmla="*/ 9089431 w 9089431"/>
              <a:gd name="connsiteY52" fmla="*/ 3395514 h 10287000"/>
              <a:gd name="connsiteX53" fmla="*/ 9089431 w 9089431"/>
              <a:gd name="connsiteY53" fmla="*/ 3758147 h 10287000"/>
              <a:gd name="connsiteX54" fmla="*/ 9089431 w 9089431"/>
              <a:gd name="connsiteY54" fmla="*/ 4107831 h 10287000"/>
              <a:gd name="connsiteX55" fmla="*/ 9089431 w 9089431"/>
              <a:gd name="connsiteY55" fmla="*/ 4444800 h 10287000"/>
              <a:gd name="connsiteX56" fmla="*/ 9089431 w 9089431"/>
              <a:gd name="connsiteY56" fmla="*/ 4769291 h 10287000"/>
              <a:gd name="connsiteX57" fmla="*/ 9089431 w 9089431"/>
              <a:gd name="connsiteY57" fmla="*/ 5081538 h 10287000"/>
              <a:gd name="connsiteX58" fmla="*/ 9089431 w 9089431"/>
              <a:gd name="connsiteY58" fmla="*/ 5381776 h 10287000"/>
              <a:gd name="connsiteX59" fmla="*/ 9089431 w 9089431"/>
              <a:gd name="connsiteY59" fmla="*/ 5670243 h 10287000"/>
              <a:gd name="connsiteX60" fmla="*/ 9089431 w 9089431"/>
              <a:gd name="connsiteY60" fmla="*/ 5947172 h 10287000"/>
              <a:gd name="connsiteX61" fmla="*/ 9089431 w 9089431"/>
              <a:gd name="connsiteY61" fmla="*/ 6212800 h 10287000"/>
              <a:gd name="connsiteX62" fmla="*/ 9089431 w 9089431"/>
              <a:gd name="connsiteY62" fmla="*/ 6467361 h 10287000"/>
              <a:gd name="connsiteX63" fmla="*/ 9089431 w 9089431"/>
              <a:gd name="connsiteY63" fmla="*/ 6711092 h 10287000"/>
              <a:gd name="connsiteX64" fmla="*/ 9089431 w 9089431"/>
              <a:gd name="connsiteY64" fmla="*/ 6944228 h 10287000"/>
              <a:gd name="connsiteX65" fmla="*/ 9089431 w 9089431"/>
              <a:gd name="connsiteY65" fmla="*/ 7167003 h 10287000"/>
              <a:gd name="connsiteX66" fmla="*/ 9089431 w 9089431"/>
              <a:gd name="connsiteY66" fmla="*/ 7379654 h 10287000"/>
              <a:gd name="connsiteX67" fmla="*/ 9089431 w 9089431"/>
              <a:gd name="connsiteY67" fmla="*/ 7582417 h 10287000"/>
              <a:gd name="connsiteX68" fmla="*/ 9089431 w 9089431"/>
              <a:gd name="connsiteY68" fmla="*/ 7775526 h 10287000"/>
              <a:gd name="connsiteX69" fmla="*/ 9089431 w 9089431"/>
              <a:gd name="connsiteY69" fmla="*/ 7959216 h 10287000"/>
              <a:gd name="connsiteX70" fmla="*/ 9089431 w 9089431"/>
              <a:gd name="connsiteY70" fmla="*/ 8133725 h 10287000"/>
              <a:gd name="connsiteX71" fmla="*/ 9089431 w 9089431"/>
              <a:gd name="connsiteY71" fmla="*/ 8299286 h 10287000"/>
              <a:gd name="connsiteX72" fmla="*/ 9089431 w 9089431"/>
              <a:gd name="connsiteY72" fmla="*/ 8456135 h 10287000"/>
              <a:gd name="connsiteX73" fmla="*/ 9089431 w 9089431"/>
              <a:gd name="connsiteY73" fmla="*/ 8744641 h 10287000"/>
              <a:gd name="connsiteX74" fmla="*/ 9089431 w 9089431"/>
              <a:gd name="connsiteY74" fmla="*/ 9001125 h 10287000"/>
              <a:gd name="connsiteX75" fmla="*/ 9089431 w 9089431"/>
              <a:gd name="connsiteY75" fmla="*/ 9227472 h 10287000"/>
              <a:gd name="connsiteX76" fmla="*/ 9089431 w 9089431"/>
              <a:gd name="connsiteY76" fmla="*/ 9425564 h 10287000"/>
              <a:gd name="connsiteX77" fmla="*/ 9089431 w 9089431"/>
              <a:gd name="connsiteY77" fmla="*/ 9597286 h 10287000"/>
              <a:gd name="connsiteX78" fmla="*/ 9089431 w 9089431"/>
              <a:gd name="connsiteY78" fmla="*/ 9744521 h 10287000"/>
              <a:gd name="connsiteX79" fmla="*/ 9089431 w 9089431"/>
              <a:gd name="connsiteY79" fmla="*/ 9869153 h 10287000"/>
              <a:gd name="connsiteX80" fmla="*/ 9089431 w 9089431"/>
              <a:gd name="connsiteY80" fmla="*/ 9973066 h 10287000"/>
              <a:gd name="connsiteX81" fmla="*/ 9089431 w 9089431"/>
              <a:gd name="connsiteY81" fmla="*/ 10058142 h 10287000"/>
              <a:gd name="connsiteX82" fmla="*/ 9089431 w 9089431"/>
              <a:gd name="connsiteY82" fmla="*/ 10126266 h 10287000"/>
              <a:gd name="connsiteX83" fmla="*/ 9089431 w 9089431"/>
              <a:gd name="connsiteY83" fmla="*/ 10179321 h 10287000"/>
              <a:gd name="connsiteX84" fmla="*/ 9089431 w 9089431"/>
              <a:gd name="connsiteY84" fmla="*/ 10219190 h 10287000"/>
              <a:gd name="connsiteX85" fmla="*/ 9089431 w 9089431"/>
              <a:gd name="connsiteY85" fmla="*/ 10247758 h 10287000"/>
              <a:gd name="connsiteX86" fmla="*/ 9089431 w 9089431"/>
              <a:gd name="connsiteY86" fmla="*/ 10266908 h 10287000"/>
              <a:gd name="connsiteX87" fmla="*/ 9089431 w 9089431"/>
              <a:gd name="connsiteY87" fmla="*/ 10284489 h 10287000"/>
              <a:gd name="connsiteX88" fmla="*/ 9089431 w 9089431"/>
              <a:gd name="connsiteY88" fmla="*/ 10287000 h 10287000"/>
              <a:gd name="connsiteX89" fmla="*/ 324192 w 9089431"/>
              <a:gd name="connsiteY89" fmla="*/ 10287000 h 10287000"/>
              <a:gd name="connsiteX90" fmla="*/ 324192 w 9089431"/>
              <a:gd name="connsiteY90" fmla="*/ 0 h 10287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</a:cxnLst>
            <a:rect l="l" t="t" r="r" b="b"/>
            <a:pathLst>
              <a:path w="9089431" h="10287000">
                <a:moveTo>
                  <a:pt x="324192" y="0"/>
                </a:moveTo>
                <a:lnTo>
                  <a:pt x="728676" y="0"/>
                </a:lnTo>
                <a:lnTo>
                  <a:pt x="1120521" y="0"/>
                </a:lnTo>
                <a:lnTo>
                  <a:pt x="1499928" y="0"/>
                </a:lnTo>
                <a:lnTo>
                  <a:pt x="1867097" y="0"/>
                </a:lnTo>
                <a:lnTo>
                  <a:pt x="2222228" y="0"/>
                </a:lnTo>
                <a:lnTo>
                  <a:pt x="2565523" y="0"/>
                </a:lnTo>
                <a:lnTo>
                  <a:pt x="2897182" y="0"/>
                </a:lnTo>
                <a:lnTo>
                  <a:pt x="3217406" y="0"/>
                </a:lnTo>
                <a:lnTo>
                  <a:pt x="3526395" y="0"/>
                </a:lnTo>
                <a:lnTo>
                  <a:pt x="3824349" y="0"/>
                </a:lnTo>
                <a:lnTo>
                  <a:pt x="4111470" y="0"/>
                </a:lnTo>
                <a:lnTo>
                  <a:pt x="4387959" y="0"/>
                </a:lnTo>
                <a:lnTo>
                  <a:pt x="4654015" y="0"/>
                </a:lnTo>
                <a:lnTo>
                  <a:pt x="4909839" y="0"/>
                </a:lnTo>
                <a:lnTo>
                  <a:pt x="5155633" y="0"/>
                </a:lnTo>
                <a:lnTo>
                  <a:pt x="5391596" y="0"/>
                </a:lnTo>
                <a:lnTo>
                  <a:pt x="5617929" y="0"/>
                </a:lnTo>
                <a:lnTo>
                  <a:pt x="5834833" y="0"/>
                </a:lnTo>
                <a:lnTo>
                  <a:pt x="6042509" y="0"/>
                </a:lnTo>
                <a:lnTo>
                  <a:pt x="6241156" y="0"/>
                </a:lnTo>
                <a:lnTo>
                  <a:pt x="6430977" y="0"/>
                </a:lnTo>
                <a:lnTo>
                  <a:pt x="6612170" y="0"/>
                </a:lnTo>
                <a:lnTo>
                  <a:pt x="6784938" y="0"/>
                </a:lnTo>
                <a:lnTo>
                  <a:pt x="6949480" y="0"/>
                </a:lnTo>
                <a:lnTo>
                  <a:pt x="7105997" y="0"/>
                </a:lnTo>
                <a:lnTo>
                  <a:pt x="7254691" y="0"/>
                </a:lnTo>
                <a:lnTo>
                  <a:pt x="7395760" y="0"/>
                </a:lnTo>
                <a:lnTo>
                  <a:pt x="7529407" y="0"/>
                </a:lnTo>
                <a:lnTo>
                  <a:pt x="7775233" y="0"/>
                </a:lnTo>
                <a:lnTo>
                  <a:pt x="7993777" y="0"/>
                </a:lnTo>
                <a:lnTo>
                  <a:pt x="8186639" y="0"/>
                </a:lnTo>
                <a:lnTo>
                  <a:pt x="8355427" y="0"/>
                </a:lnTo>
                <a:lnTo>
                  <a:pt x="8501747" y="0"/>
                </a:lnTo>
                <a:lnTo>
                  <a:pt x="8627201" y="0"/>
                </a:lnTo>
                <a:lnTo>
                  <a:pt x="8733397" y="0"/>
                </a:lnTo>
                <a:lnTo>
                  <a:pt x="8821937" y="0"/>
                </a:lnTo>
                <a:lnTo>
                  <a:pt x="8894427" y="0"/>
                </a:lnTo>
                <a:lnTo>
                  <a:pt x="8952475" y="0"/>
                </a:lnTo>
                <a:lnTo>
                  <a:pt x="8997681" y="0"/>
                </a:lnTo>
                <a:lnTo>
                  <a:pt x="9031653" y="0"/>
                </a:lnTo>
                <a:lnTo>
                  <a:pt x="9055995" y="0"/>
                </a:lnTo>
                <a:lnTo>
                  <a:pt x="9072311" y="0"/>
                </a:lnTo>
                <a:lnTo>
                  <a:pt x="9087291" y="0"/>
                </a:lnTo>
                <a:lnTo>
                  <a:pt x="9089431" y="0"/>
                </a:lnTo>
                <a:lnTo>
                  <a:pt x="9089431" y="474708"/>
                </a:lnTo>
                <a:lnTo>
                  <a:pt x="9089431" y="934583"/>
                </a:lnTo>
                <a:lnTo>
                  <a:pt x="9089431" y="1379859"/>
                </a:lnTo>
                <a:lnTo>
                  <a:pt x="9089431" y="1810773"/>
                </a:lnTo>
                <a:lnTo>
                  <a:pt x="9089431" y="2227561"/>
                </a:lnTo>
                <a:lnTo>
                  <a:pt x="9089431" y="2630456"/>
                </a:lnTo>
                <a:lnTo>
                  <a:pt x="9089431" y="3019695"/>
                </a:lnTo>
                <a:lnTo>
                  <a:pt x="9089431" y="3395514"/>
                </a:lnTo>
                <a:lnTo>
                  <a:pt x="9089431" y="3758147"/>
                </a:lnTo>
                <a:lnTo>
                  <a:pt x="9089431" y="4107831"/>
                </a:lnTo>
                <a:lnTo>
                  <a:pt x="9089431" y="4444800"/>
                </a:lnTo>
                <a:lnTo>
                  <a:pt x="9089431" y="4769291"/>
                </a:lnTo>
                <a:lnTo>
                  <a:pt x="9089431" y="5081538"/>
                </a:lnTo>
                <a:lnTo>
                  <a:pt x="9089431" y="5381776"/>
                </a:lnTo>
                <a:lnTo>
                  <a:pt x="9089431" y="5670243"/>
                </a:lnTo>
                <a:lnTo>
                  <a:pt x="9089431" y="5947172"/>
                </a:lnTo>
                <a:lnTo>
                  <a:pt x="9089431" y="6212800"/>
                </a:lnTo>
                <a:lnTo>
                  <a:pt x="9089431" y="6467361"/>
                </a:lnTo>
                <a:lnTo>
                  <a:pt x="9089431" y="6711092"/>
                </a:lnTo>
                <a:lnTo>
                  <a:pt x="9089431" y="6944228"/>
                </a:lnTo>
                <a:lnTo>
                  <a:pt x="9089431" y="7167003"/>
                </a:lnTo>
                <a:lnTo>
                  <a:pt x="9089431" y="7379654"/>
                </a:lnTo>
                <a:lnTo>
                  <a:pt x="9089431" y="7582417"/>
                </a:lnTo>
                <a:lnTo>
                  <a:pt x="9089431" y="7775526"/>
                </a:lnTo>
                <a:lnTo>
                  <a:pt x="9089431" y="7959216"/>
                </a:lnTo>
                <a:lnTo>
                  <a:pt x="9089431" y="8133725"/>
                </a:lnTo>
                <a:lnTo>
                  <a:pt x="9089431" y="8299286"/>
                </a:lnTo>
                <a:lnTo>
                  <a:pt x="9089431" y="8456135"/>
                </a:lnTo>
                <a:lnTo>
                  <a:pt x="9089431" y="8744641"/>
                </a:lnTo>
                <a:lnTo>
                  <a:pt x="9089431" y="9001125"/>
                </a:lnTo>
                <a:lnTo>
                  <a:pt x="9089431" y="9227472"/>
                </a:lnTo>
                <a:lnTo>
                  <a:pt x="9089431" y="9425564"/>
                </a:lnTo>
                <a:lnTo>
                  <a:pt x="9089431" y="9597286"/>
                </a:lnTo>
                <a:lnTo>
                  <a:pt x="9089431" y="9744521"/>
                </a:lnTo>
                <a:lnTo>
                  <a:pt x="9089431" y="9869153"/>
                </a:lnTo>
                <a:lnTo>
                  <a:pt x="9089431" y="9973066"/>
                </a:lnTo>
                <a:lnTo>
                  <a:pt x="9089431" y="10058142"/>
                </a:lnTo>
                <a:lnTo>
                  <a:pt x="9089431" y="10126266"/>
                </a:lnTo>
                <a:lnTo>
                  <a:pt x="9089431" y="10179321"/>
                </a:lnTo>
                <a:lnTo>
                  <a:pt x="9089431" y="10219190"/>
                </a:lnTo>
                <a:lnTo>
                  <a:pt x="9089431" y="10247758"/>
                </a:lnTo>
                <a:lnTo>
                  <a:pt x="9089431" y="10266908"/>
                </a:lnTo>
                <a:lnTo>
                  <a:pt x="9089431" y="10284489"/>
                </a:lnTo>
                <a:lnTo>
                  <a:pt x="9089431" y="10287000"/>
                </a:lnTo>
                <a:lnTo>
                  <a:pt x="324192" y="10287000"/>
                </a:lnTo>
                <a:cubicBezTo>
                  <a:pt x="-1311351" y="6365875"/>
                  <a:pt x="3960496" y="3810000"/>
                  <a:pt x="324192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 anchorCtr="0">
            <a:noAutofit/>
          </a:bodyPr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61512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ft Imag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6"/>
          <p:cNvSpPr>
            <a:spLocks noGrp="1"/>
          </p:cNvSpPr>
          <p:nvPr>
            <p:ph type="pic" sz="quarter" idx="13"/>
          </p:nvPr>
        </p:nvSpPr>
        <p:spPr>
          <a:xfrm>
            <a:off x="1" y="0"/>
            <a:ext cx="8229610" cy="10287000"/>
          </a:xfrm>
          <a:solidFill>
            <a:schemeClr val="bg1">
              <a:lumMod val="95000"/>
            </a:schemeClr>
          </a:solidFill>
        </p:spPr>
        <p:txBody>
          <a:bodyPr anchor="ctr" anchorCtr="0"/>
          <a:lstStyle>
            <a:lvl1pPr algn="ctr">
              <a:defRPr/>
            </a:lvl1pPr>
          </a:lstStyle>
          <a:p>
            <a:r>
              <a:rPr lang="cs-CZ" smtClean="0"/>
              <a:t>Klepnutím na ikonu přidáte obrázek.</a:t>
            </a:r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144000" y="754418"/>
            <a:ext cx="8229600" cy="9144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1547833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754418"/>
            <a:ext cx="12801600" cy="914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217453"/>
            <a:ext cx="16459200" cy="713232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14490" y="9532572"/>
            <a:ext cx="36576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F5A904-F81F-4843-9A8D-05C55C1EF526}" type="datetimeFigureOut">
              <a:rPr lang="en-US" smtClean="0"/>
              <a:pPr/>
              <a:t>1/22/2018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00800" y="9532572"/>
            <a:ext cx="54864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3715910" y="9532572"/>
            <a:ext cx="3657600" cy="5476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99E18-6253-43FE-B52C-251CEB3AE2C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805787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75" r:id="rId2"/>
    <p:sldLayoutId id="2147483681" r:id="rId3"/>
    <p:sldLayoutId id="2147483696" r:id="rId4"/>
    <p:sldLayoutId id="2147483702" r:id="rId5"/>
    <p:sldLayoutId id="2147483678" r:id="rId6"/>
    <p:sldLayoutId id="2147483676" r:id="rId7"/>
    <p:sldLayoutId id="2147483679" r:id="rId8"/>
    <p:sldLayoutId id="2147483680" r:id="rId9"/>
    <p:sldLayoutId id="2147483686" r:id="rId10"/>
    <p:sldLayoutId id="2147483704" r:id="rId11"/>
    <p:sldLayoutId id="2147483687" r:id="rId12"/>
    <p:sldLayoutId id="2147483689" r:id="rId13"/>
    <p:sldLayoutId id="2147483690" r:id="rId14"/>
    <p:sldLayoutId id="2147483691" r:id="rId15"/>
    <p:sldLayoutId id="2147483692" r:id="rId16"/>
    <p:sldLayoutId id="2147483712" r:id="rId17"/>
    <p:sldLayoutId id="2147483713" r:id="rId18"/>
    <p:sldLayoutId id="2147483714" r:id="rId19"/>
    <p:sldLayoutId id="2147483706" r:id="rId20"/>
    <p:sldLayoutId id="2147483715" r:id="rId21"/>
    <p:sldLayoutId id="2147483716" r:id="rId22"/>
    <p:sldLayoutId id="2147483717" r:id="rId23"/>
    <p:sldLayoutId id="2147483718" r:id="rId24"/>
    <p:sldLayoutId id="2147483719" r:id="rId25"/>
    <p:sldLayoutId id="2147483720" r:id="rId26"/>
    <p:sldLayoutId id="2147483721" r:id="rId27"/>
    <p:sldLayoutId id="2147483698" r:id="rId28"/>
    <p:sldLayoutId id="2147483701" r:id="rId29"/>
    <p:sldLayoutId id="2147483722" r:id="rId30"/>
    <p:sldLayoutId id="2147483723" r:id="rId31"/>
    <p:sldLayoutId id="2147483724" r:id="rId32"/>
    <p:sldLayoutId id="2147483725" r:id="rId33"/>
    <p:sldLayoutId id="2147483671" r:id="rId34"/>
    <p:sldLayoutId id="2147483668" r:id="rId35"/>
    <p:sldLayoutId id="2147483669" r:id="rId36"/>
    <p:sldLayoutId id="2147483670" r:id="rId37"/>
    <p:sldLayoutId id="2147483672" r:id="rId38"/>
    <p:sldLayoutId id="2147483673" r:id="rId39"/>
    <p:sldLayoutId id="2147483685" r:id="rId40"/>
    <p:sldLayoutId id="2147483684" r:id="rId41"/>
    <p:sldLayoutId id="2147483707" r:id="rId42"/>
  </p:sldLayoutIdLst>
  <p:txStyles>
    <p:titleStyle>
      <a:lvl1pPr algn="l" defTabSz="1371600" rtl="0" eaLnBrk="1" latinLnBrk="0" hangingPunct="1">
        <a:lnSpc>
          <a:spcPct val="90000"/>
        </a:lnSpc>
        <a:spcBef>
          <a:spcPct val="0"/>
        </a:spcBef>
        <a:buNone/>
        <a:defRPr sz="5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1371600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indent="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indent="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None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9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7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35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9300" indent="-342900" algn="l" defTabSz="13716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2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90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8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6400" algn="l" defTabSz="1371600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27819"/>
          <a:stretch/>
        </p:blipFill>
        <p:spPr>
          <a:xfrm>
            <a:off x="182977" y="114354"/>
            <a:ext cx="7326187" cy="10149729"/>
          </a:xfrm>
          <a:prstGeom prst="rect">
            <a:avLst/>
          </a:prstGeom>
        </p:spPr>
      </p:pic>
      <p:sp>
        <p:nvSpPr>
          <p:cNvPr id="29" name="Rectangle 28"/>
          <p:cNvSpPr/>
          <p:nvPr/>
        </p:nvSpPr>
        <p:spPr>
          <a:xfrm>
            <a:off x="0" y="0"/>
            <a:ext cx="18288000" cy="10287000"/>
          </a:xfrm>
          <a:prstGeom prst="rect">
            <a:avLst/>
          </a:prstGeom>
          <a:solidFill>
            <a:schemeClr val="accent1">
              <a:alpha val="7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TextBox 16"/>
          <p:cNvSpPr txBox="1"/>
          <p:nvPr/>
        </p:nvSpPr>
        <p:spPr>
          <a:xfrm>
            <a:off x="9135807" y="4351412"/>
            <a:ext cx="7043403" cy="440120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7000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anose="02000000000000000000" pitchFamily="2" charset="0"/>
              </a:rPr>
              <a:t>Organizační změna</a:t>
            </a:r>
          </a:p>
          <a:p>
            <a:r>
              <a:rPr lang="cs-CZ" sz="7000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anose="02000000000000000000" pitchFamily="2" charset="0"/>
              </a:rPr>
              <a:t>Personální úsek</a:t>
            </a:r>
          </a:p>
          <a:p>
            <a:r>
              <a:rPr lang="cs-CZ" sz="7000" dirty="0" smtClean="0">
                <a:solidFill>
                  <a:schemeClr val="accent1">
                    <a:lumMod val="75000"/>
                  </a:schemeClr>
                </a:solidFill>
                <a:latin typeface="+mj-lt"/>
                <a:ea typeface="Roboto Condensed" panose="02000000000000000000" pitchFamily="2" charset="0"/>
              </a:rPr>
              <a:t>Ekonomický úsek </a:t>
            </a:r>
          </a:p>
          <a:p>
            <a:endParaRPr lang="en-US" sz="7000" dirty="0">
              <a:solidFill>
                <a:schemeClr val="accent1">
                  <a:lumMod val="75000"/>
                </a:schemeClr>
              </a:solidFill>
              <a:latin typeface="+mj-lt"/>
              <a:ea typeface="Roboto Condensed Light" panose="02000000000000000000" pitchFamily="2" charset="0"/>
            </a:endParaRPr>
          </a:p>
        </p:txBody>
      </p:sp>
      <p:sp>
        <p:nvSpPr>
          <p:cNvPr id="3" name="Obdélník 2"/>
          <p:cNvSpPr/>
          <p:nvPr/>
        </p:nvSpPr>
        <p:spPr>
          <a:xfrm>
            <a:off x="9144000" y="2217452"/>
            <a:ext cx="9144000" cy="18287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051" name="Picture 3" descr="D:\Dropbox\FNOL\FNOL_Design manual\PPT\FNOL_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2634" y="2572736"/>
            <a:ext cx="4232559" cy="110774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extBox 16"/>
          <p:cNvSpPr txBox="1"/>
          <p:nvPr/>
        </p:nvSpPr>
        <p:spPr>
          <a:xfrm>
            <a:off x="9174919" y="8959924"/>
            <a:ext cx="3386696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4000" dirty="0" smtClean="0">
                <a:solidFill>
                  <a:schemeClr val="bg1"/>
                </a:solidFill>
                <a:latin typeface="+mj-lt"/>
                <a:ea typeface="Roboto Condensed Light" panose="02000000000000000000" pitchFamily="2" charset="0"/>
              </a:rPr>
              <a:t>Jaroslav Lhoťan</a:t>
            </a:r>
            <a:endParaRPr lang="en-US" sz="4000" dirty="0">
              <a:solidFill>
                <a:schemeClr val="bg1"/>
              </a:solidFill>
              <a:latin typeface="+mj-lt"/>
              <a:ea typeface="Roboto Condensed Light" panose="02000000000000000000" pitchFamily="2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150395280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52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500" tmFilter="0, 0; .2, .5; .8, .5; 1, 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5" dur="250" autoRev="1" fill="hold"/>
                                        <p:tgtEl>
                                          <p:spTgt spid="17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  <p:par>
                                <p:cTn id="16" presetID="53" presetClass="entr" presetSubtype="528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7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75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26" presetClass="emph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 tmFilter="0, 0; .2, .5; .8, .5; 1, 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250" autoRev="1" fill="hold"/>
                                        <p:tgtEl>
                                          <p:spTgt spid="8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17" grpId="1"/>
      <p:bldP spid="8" grpId="0"/>
      <p:bldP spid="8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914400" y="2839244"/>
            <a:ext cx="16459110" cy="5472608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3600" dirty="0" smtClean="0"/>
              <a:t>Stav ICT ve FNOL – velké množství projektů, velké množství aktivit, velké množství interních i externích firem a specialistů, limitní koordinovanost</a:t>
            </a:r>
          </a:p>
          <a:p>
            <a:pPr>
              <a:buFont typeface="Wingdings" pitchFamily="2" charset="2"/>
              <a:buChar char="Ø"/>
            </a:pPr>
            <a:r>
              <a:rPr lang="cs-CZ" sz="3600" dirty="0" smtClean="0"/>
              <a:t>IT specialisté/odborníci na několika pracovištích v rámci FNOL </a:t>
            </a:r>
          </a:p>
          <a:p>
            <a:pPr>
              <a:buFont typeface="Wingdings" pitchFamily="2" charset="2"/>
              <a:buChar char="Ø"/>
            </a:pPr>
            <a:r>
              <a:rPr lang="cs-CZ" sz="3600" dirty="0" smtClean="0"/>
              <a:t>Včetně EU (4) – od 2013? </a:t>
            </a:r>
          </a:p>
          <a:p>
            <a:pPr>
              <a:buFont typeface="Wingdings" pitchFamily="2" charset="2"/>
              <a:buChar char="Ø"/>
            </a:pPr>
            <a:r>
              <a:rPr lang="cs-CZ" sz="3600" dirty="0" smtClean="0"/>
              <a:t>a PEU (1) od 2004?</a:t>
            </a:r>
          </a:p>
          <a:p>
            <a:pPr>
              <a:buFont typeface="Wingdings" pitchFamily="2" charset="2"/>
              <a:buChar char="Ø"/>
            </a:pPr>
            <a:r>
              <a:rPr lang="cs-CZ" sz="3600" dirty="0" smtClean="0"/>
              <a:t>Ostatní historicky…</a:t>
            </a:r>
          </a:p>
          <a:p>
            <a:endParaRPr lang="cs-CZ" sz="3600" dirty="0" smtClean="0"/>
          </a:p>
        </p:txBody>
      </p:sp>
      <p:grpSp>
        <p:nvGrpSpPr>
          <p:cNvPr id="8" name="Skupina 7"/>
          <p:cNvGrpSpPr/>
          <p:nvPr/>
        </p:nvGrpSpPr>
        <p:grpSpPr>
          <a:xfrm>
            <a:off x="914400" y="9697080"/>
            <a:ext cx="16459110" cy="590318"/>
            <a:chOff x="914400" y="9593742"/>
            <a:chExt cx="16459110" cy="590318"/>
          </a:xfrm>
        </p:grpSpPr>
        <p:sp>
          <p:nvSpPr>
            <p:cNvPr id="4" name="Obdélník 3"/>
            <p:cNvSpPr/>
            <p:nvPr/>
          </p:nvSpPr>
          <p:spPr>
            <a:xfrm>
              <a:off x="914400" y="9600586"/>
              <a:ext cx="16459110" cy="58347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pic>
          <p:nvPicPr>
            <p:cNvPr id="9" name="Picture 2" descr="D:\Dropbox\FNOL\FNOL_Design manual\PPT\FNOL_logo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88807" y="9740377"/>
              <a:ext cx="1258449" cy="329359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TextovéPole 4"/>
            <p:cNvSpPr txBox="1"/>
            <p:nvPr/>
          </p:nvSpPr>
          <p:spPr>
            <a:xfrm>
              <a:off x="15178974" y="9700404"/>
              <a:ext cx="192021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cs-CZ" sz="1800" dirty="0" err="1">
                  <a:solidFill>
                    <a:schemeClr val="accent1">
                      <a:lumMod val="75000"/>
                    </a:schemeClr>
                  </a:solidFill>
                </a:rPr>
                <a:t>www.</a:t>
              </a:r>
              <a:r>
                <a:rPr lang="cs-CZ" sz="1800" b="1" dirty="0" err="1">
                  <a:solidFill>
                    <a:schemeClr val="accent1">
                      <a:lumMod val="75000"/>
                    </a:schemeClr>
                  </a:solidFill>
                </a:rPr>
                <a:t>fnol</a:t>
              </a:r>
              <a:r>
                <a:rPr lang="cs-CZ" sz="1800" dirty="0" err="1">
                  <a:solidFill>
                    <a:schemeClr val="accent1">
                      <a:lumMod val="75000"/>
                    </a:schemeClr>
                  </a:solidFill>
                </a:rPr>
                <a:t>.cz</a:t>
              </a:r>
              <a:endParaRPr lang="cs-CZ" sz="1800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7" name="Přímá spojnice 6"/>
            <p:cNvCxnSpPr/>
            <p:nvPr/>
          </p:nvCxnSpPr>
          <p:spPr>
            <a:xfrm>
              <a:off x="914400" y="9593742"/>
              <a:ext cx="16459110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914400" y="754418"/>
            <a:ext cx="16510520" cy="2012818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1 | 	Stav – „ICT ve FNOL“ 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50080380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914400" y="2071666"/>
            <a:ext cx="16459110" cy="5472608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3600" dirty="0" smtClean="0"/>
              <a:t>Etapy:</a:t>
            </a:r>
          </a:p>
          <a:p>
            <a:pPr>
              <a:buFont typeface="Wingdings" pitchFamily="2" charset="2"/>
              <a:buChar char="Ø"/>
            </a:pPr>
            <a:r>
              <a:rPr lang="cs-CZ" sz="3600" dirty="0" smtClean="0"/>
              <a:t> 03.2018 „ICT vedení FNOL“ /ředitelství/ - centralizace a správa SW a podpora na ředitelství, převedení agendy HR pod EU</a:t>
            </a:r>
          </a:p>
          <a:p>
            <a:pPr>
              <a:buFont typeface="Wingdings" pitchFamily="2" charset="2"/>
              <a:buChar char="Ø"/>
            </a:pPr>
            <a:r>
              <a:rPr lang="cs-CZ" sz="3600" dirty="0" smtClean="0"/>
              <a:t>09.2018 – evaluace stavu /vyhodnocení redukce 5,0 – 1,0/</a:t>
            </a:r>
          </a:p>
          <a:p>
            <a:pPr>
              <a:buFont typeface="Wingdings" pitchFamily="2" charset="2"/>
              <a:buChar char="Ø"/>
            </a:pPr>
            <a:r>
              <a:rPr lang="cs-CZ" sz="3600" dirty="0" smtClean="0"/>
              <a:t>Nové projekty, GDPR, </a:t>
            </a:r>
            <a:r>
              <a:rPr lang="cs-CZ" sz="3600" dirty="0" err="1" smtClean="0"/>
              <a:t>Kyber</a:t>
            </a:r>
            <a:r>
              <a:rPr lang="cs-CZ" sz="3600" dirty="0" smtClean="0"/>
              <a:t> bezpečnost, Elektronizace FNOL, … Společně řízené „nové projekty ve FNOL“ – koordinace s ICT FNOL</a:t>
            </a:r>
          </a:p>
          <a:p>
            <a:pPr>
              <a:buFont typeface="Wingdings" pitchFamily="2" charset="2"/>
              <a:buChar char="Ø"/>
            </a:pPr>
            <a:r>
              <a:rPr lang="cs-CZ" sz="3600" dirty="0" smtClean="0"/>
              <a:t>01.2019 – příprava na centralizaci ICT FNOL (elektronické systémy, řízení ICT v rámci bioinženýrských oborů, </a:t>
            </a:r>
          </a:p>
          <a:p>
            <a:pPr>
              <a:buFont typeface="Wingdings" pitchFamily="2" charset="2"/>
              <a:buChar char="Ø"/>
            </a:pPr>
            <a:r>
              <a:rPr lang="cs-CZ" sz="3600" dirty="0" smtClean="0"/>
              <a:t>06.2019 – centralizace ICT ve FNOL </a:t>
            </a:r>
          </a:p>
          <a:p>
            <a:pPr>
              <a:buFont typeface="Wingdings" pitchFamily="2" charset="2"/>
              <a:buChar char="Ø"/>
            </a:pPr>
            <a:r>
              <a:rPr lang="cs-CZ" sz="3600" dirty="0" smtClean="0"/>
              <a:t>Termíny jsou „k diskusi“</a:t>
            </a:r>
          </a:p>
        </p:txBody>
      </p:sp>
      <p:grpSp>
        <p:nvGrpSpPr>
          <p:cNvPr id="2" name="Skupina 7"/>
          <p:cNvGrpSpPr/>
          <p:nvPr/>
        </p:nvGrpSpPr>
        <p:grpSpPr>
          <a:xfrm>
            <a:off x="914400" y="9697080"/>
            <a:ext cx="16459110" cy="590318"/>
            <a:chOff x="914400" y="9593742"/>
            <a:chExt cx="16459110" cy="590318"/>
          </a:xfrm>
        </p:grpSpPr>
        <p:sp>
          <p:nvSpPr>
            <p:cNvPr id="4" name="Obdélník 3"/>
            <p:cNvSpPr/>
            <p:nvPr/>
          </p:nvSpPr>
          <p:spPr>
            <a:xfrm>
              <a:off x="914400" y="9600586"/>
              <a:ext cx="16459110" cy="58347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pic>
          <p:nvPicPr>
            <p:cNvPr id="9" name="Picture 2" descr="D:\Dropbox\FNOL\FNOL_Design manual\PPT\FNOL_logo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88807" y="9740377"/>
              <a:ext cx="1258449" cy="329359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TextovéPole 4"/>
            <p:cNvSpPr txBox="1"/>
            <p:nvPr/>
          </p:nvSpPr>
          <p:spPr>
            <a:xfrm>
              <a:off x="15178974" y="9700404"/>
              <a:ext cx="192021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cs-CZ" sz="1800" dirty="0" err="1">
                  <a:solidFill>
                    <a:schemeClr val="accent1">
                      <a:lumMod val="75000"/>
                    </a:schemeClr>
                  </a:solidFill>
                </a:rPr>
                <a:t>www.</a:t>
              </a:r>
              <a:r>
                <a:rPr lang="cs-CZ" sz="1800" b="1" dirty="0" err="1">
                  <a:solidFill>
                    <a:schemeClr val="accent1">
                      <a:lumMod val="75000"/>
                    </a:schemeClr>
                  </a:solidFill>
                </a:rPr>
                <a:t>fnol</a:t>
              </a:r>
              <a:r>
                <a:rPr lang="cs-CZ" sz="1800" dirty="0" err="1">
                  <a:solidFill>
                    <a:schemeClr val="accent1">
                      <a:lumMod val="75000"/>
                    </a:schemeClr>
                  </a:solidFill>
                </a:rPr>
                <a:t>.cz</a:t>
              </a:r>
              <a:endParaRPr lang="cs-CZ" sz="1800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7" name="Přímá spojnice 6"/>
            <p:cNvCxnSpPr/>
            <p:nvPr/>
          </p:nvCxnSpPr>
          <p:spPr>
            <a:xfrm>
              <a:off x="914400" y="9593742"/>
              <a:ext cx="16459110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914400" y="754418"/>
            <a:ext cx="16510520" cy="2012818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2 | 	Návrh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50080380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914400" y="1857352"/>
            <a:ext cx="16459110" cy="5472608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3600" dirty="0" smtClean="0"/>
              <a:t>Výhody - dosud neexistující „</a:t>
            </a:r>
            <a:r>
              <a:rPr lang="cs-CZ" sz="3600" dirty="0" err="1" smtClean="0"/>
              <a:t>back</a:t>
            </a:r>
            <a:r>
              <a:rPr lang="cs-CZ" sz="3600" dirty="0" smtClean="0"/>
              <a:t> </a:t>
            </a:r>
            <a:r>
              <a:rPr lang="cs-CZ" sz="3600" dirty="0" err="1" smtClean="0"/>
              <a:t>up</a:t>
            </a:r>
            <a:r>
              <a:rPr lang="cs-CZ" sz="3600" dirty="0" smtClean="0"/>
              <a:t>“ pro PEU </a:t>
            </a:r>
          </a:p>
          <a:p>
            <a:pPr>
              <a:buFont typeface="Wingdings" pitchFamily="2" charset="2"/>
              <a:buChar char="Ø"/>
            </a:pPr>
            <a:r>
              <a:rPr lang="cs-CZ" sz="3600" dirty="0" smtClean="0"/>
              <a:t>Úspora 1,0 úvazku do revize stavu /0,7 mil Kč/ročně</a:t>
            </a:r>
          </a:p>
          <a:p>
            <a:pPr>
              <a:buFont typeface="Wingdings" pitchFamily="2" charset="2"/>
              <a:buChar char="Ø"/>
            </a:pPr>
            <a:r>
              <a:rPr lang="cs-CZ" sz="3600" dirty="0" smtClean="0"/>
              <a:t>Systémový přístup – příprava k centralizaci </a:t>
            </a:r>
          </a:p>
          <a:p>
            <a:pPr>
              <a:buFont typeface="Wingdings" pitchFamily="2" charset="2"/>
              <a:buChar char="Ø"/>
            </a:pPr>
            <a:r>
              <a:rPr lang="cs-CZ" sz="3600" dirty="0" smtClean="0"/>
              <a:t>Lepší koordinace projektů s přesahem úseku (př. Stravovací SW – personalistika VEMA  a </a:t>
            </a:r>
            <a:r>
              <a:rPr lang="cs-CZ" sz="3600" dirty="0" err="1" smtClean="0"/>
              <a:t>ShM</a:t>
            </a:r>
            <a:r>
              <a:rPr lang="cs-CZ" sz="3600" dirty="0" smtClean="0"/>
              <a:t>)</a:t>
            </a:r>
          </a:p>
          <a:p>
            <a:pPr>
              <a:buFont typeface="Wingdings" pitchFamily="2" charset="2"/>
              <a:buChar char="Ø"/>
            </a:pPr>
            <a:endParaRPr lang="cs-CZ" sz="3600" dirty="0" smtClean="0"/>
          </a:p>
          <a:p>
            <a:pPr>
              <a:buFont typeface="Wingdings" pitchFamily="2" charset="2"/>
              <a:buChar char="Ø"/>
            </a:pPr>
            <a:r>
              <a:rPr lang="cs-CZ" sz="3600" dirty="0" smtClean="0"/>
              <a:t>Rizika – nové projekty</a:t>
            </a:r>
          </a:p>
          <a:p>
            <a:pPr>
              <a:buFont typeface="Wingdings" pitchFamily="2" charset="2"/>
              <a:buChar char="Ø"/>
            </a:pPr>
            <a:r>
              <a:rPr lang="cs-CZ" sz="3600" dirty="0" smtClean="0"/>
              <a:t>Obsah a rozsah stávající práce /nezvládnutelné pro 4 specialisty? /</a:t>
            </a:r>
          </a:p>
          <a:p>
            <a:pPr>
              <a:buFont typeface="Wingdings" pitchFamily="2" charset="2"/>
              <a:buChar char="Ø"/>
            </a:pPr>
            <a:r>
              <a:rPr lang="cs-CZ" sz="3600" dirty="0" smtClean="0"/>
              <a:t>Snížení podpory pro referentky PEU/EU</a:t>
            </a:r>
          </a:p>
          <a:p>
            <a:pPr>
              <a:buFont typeface="Wingdings" pitchFamily="2" charset="2"/>
              <a:buChar char="Ø"/>
            </a:pPr>
            <a:r>
              <a:rPr lang="cs-CZ" sz="3600" dirty="0" smtClean="0"/>
              <a:t>Nízké </a:t>
            </a:r>
            <a:r>
              <a:rPr lang="cs-CZ" sz="3600" dirty="0" err="1" smtClean="0"/>
              <a:t>know</a:t>
            </a:r>
            <a:r>
              <a:rPr lang="cs-CZ" sz="3600" dirty="0" smtClean="0"/>
              <a:t> </a:t>
            </a:r>
            <a:r>
              <a:rPr lang="cs-CZ" sz="3600" dirty="0" err="1" smtClean="0"/>
              <a:t>how</a:t>
            </a:r>
            <a:r>
              <a:rPr lang="cs-CZ" sz="3600" dirty="0" smtClean="0"/>
              <a:t> stávajících zaměstnanců PEU (a EU?) v oblasti ICT</a:t>
            </a:r>
          </a:p>
          <a:p>
            <a:pPr>
              <a:buFont typeface="Wingdings" pitchFamily="2" charset="2"/>
              <a:buChar char="Ø"/>
            </a:pPr>
            <a:r>
              <a:rPr lang="cs-CZ" sz="3600" dirty="0" smtClean="0"/>
              <a:t>Samostatný vývoj „ICT ředitelství“ bez koordinace s „ICT FNOL“ </a:t>
            </a:r>
          </a:p>
        </p:txBody>
      </p:sp>
      <p:grpSp>
        <p:nvGrpSpPr>
          <p:cNvPr id="2" name="Skupina 7"/>
          <p:cNvGrpSpPr/>
          <p:nvPr/>
        </p:nvGrpSpPr>
        <p:grpSpPr>
          <a:xfrm>
            <a:off x="914400" y="9697080"/>
            <a:ext cx="16459110" cy="590318"/>
            <a:chOff x="914400" y="9593742"/>
            <a:chExt cx="16459110" cy="590318"/>
          </a:xfrm>
        </p:grpSpPr>
        <p:sp>
          <p:nvSpPr>
            <p:cNvPr id="4" name="Obdélník 3"/>
            <p:cNvSpPr/>
            <p:nvPr/>
          </p:nvSpPr>
          <p:spPr>
            <a:xfrm>
              <a:off x="914400" y="9600586"/>
              <a:ext cx="16459110" cy="58347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pic>
          <p:nvPicPr>
            <p:cNvPr id="9" name="Picture 2" descr="D:\Dropbox\FNOL\FNOL_Design manual\PPT\FNOL_logo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88807" y="9740377"/>
              <a:ext cx="1258449" cy="329359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TextovéPole 4"/>
            <p:cNvSpPr txBox="1"/>
            <p:nvPr/>
          </p:nvSpPr>
          <p:spPr>
            <a:xfrm>
              <a:off x="15178974" y="9700404"/>
              <a:ext cx="192021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cs-CZ" sz="1800" dirty="0" err="1">
                  <a:solidFill>
                    <a:schemeClr val="accent1">
                      <a:lumMod val="75000"/>
                    </a:schemeClr>
                  </a:solidFill>
                </a:rPr>
                <a:t>www.</a:t>
              </a:r>
              <a:r>
                <a:rPr lang="cs-CZ" sz="1800" b="1" dirty="0" err="1">
                  <a:solidFill>
                    <a:schemeClr val="accent1">
                      <a:lumMod val="75000"/>
                    </a:schemeClr>
                  </a:solidFill>
                </a:rPr>
                <a:t>fnol</a:t>
              </a:r>
              <a:r>
                <a:rPr lang="cs-CZ" sz="1800" dirty="0" err="1">
                  <a:solidFill>
                    <a:schemeClr val="accent1">
                      <a:lumMod val="75000"/>
                    </a:schemeClr>
                  </a:solidFill>
                </a:rPr>
                <a:t>.cz</a:t>
              </a:r>
              <a:endParaRPr lang="cs-CZ" sz="1800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7" name="Přímá spojnice 6"/>
            <p:cNvCxnSpPr/>
            <p:nvPr/>
          </p:nvCxnSpPr>
          <p:spPr>
            <a:xfrm>
              <a:off x="914400" y="9593742"/>
              <a:ext cx="16459110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914400" y="754418"/>
            <a:ext cx="16510520" cy="2012818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3 | 	VÝHODY/RIZIKA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50080380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914400" y="2214542"/>
            <a:ext cx="16459110" cy="5472608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sz="3600" dirty="0" smtClean="0"/>
              <a:t>Činnost: </a:t>
            </a:r>
          </a:p>
          <a:p>
            <a:pPr>
              <a:buFont typeface="Wingdings" pitchFamily="2" charset="2"/>
              <a:buChar char="Ø"/>
            </a:pPr>
            <a:r>
              <a:rPr lang="cs-CZ" sz="3600" dirty="0" smtClean="0"/>
              <a:t>Na základě pracovní smlouvy si zažádá zaměstnanec o příspěvek na své penzijní pojištění.  Je li mu po administrativní kontrole vyhověno, je mu příspěvek formou smlouvy přiznán. </a:t>
            </a:r>
          </a:p>
          <a:p>
            <a:pPr>
              <a:buFont typeface="Wingdings" pitchFamily="2" charset="2"/>
              <a:buChar char="Ø"/>
            </a:pPr>
            <a:r>
              <a:rPr lang="cs-CZ" sz="3600" dirty="0" smtClean="0"/>
              <a:t>Jednou ročně dokladuje „co zaplatil sám“</a:t>
            </a:r>
          </a:p>
          <a:p>
            <a:pPr>
              <a:buFont typeface="Wingdings" pitchFamily="2" charset="2"/>
              <a:buChar char="Ø"/>
            </a:pPr>
            <a:r>
              <a:rPr lang="cs-CZ" sz="3600" dirty="0" smtClean="0"/>
              <a:t>Zcela standardní personální činnost, kterou vykonává „referentka EU“ – následně roznáší smlouvy k archivaci v personálních složkách… a zavádí se na PEU do SW </a:t>
            </a:r>
            <a:r>
              <a:rPr lang="cs-CZ" sz="3600" dirty="0" err="1" smtClean="0"/>
              <a:t>Vema</a:t>
            </a:r>
            <a:r>
              <a:rPr lang="cs-CZ" sz="3600" dirty="0" smtClean="0"/>
              <a:t>….</a:t>
            </a:r>
          </a:p>
          <a:p>
            <a:pPr>
              <a:buFont typeface="Wingdings" pitchFamily="2" charset="2"/>
              <a:buChar char="Ø"/>
            </a:pPr>
            <a:endParaRPr lang="cs-CZ" sz="3600" dirty="0" smtClean="0"/>
          </a:p>
        </p:txBody>
      </p:sp>
      <p:grpSp>
        <p:nvGrpSpPr>
          <p:cNvPr id="2" name="Skupina 7"/>
          <p:cNvGrpSpPr/>
          <p:nvPr/>
        </p:nvGrpSpPr>
        <p:grpSpPr>
          <a:xfrm>
            <a:off x="914400" y="9697080"/>
            <a:ext cx="16459110" cy="590318"/>
            <a:chOff x="914400" y="9593742"/>
            <a:chExt cx="16459110" cy="590318"/>
          </a:xfrm>
        </p:grpSpPr>
        <p:sp>
          <p:nvSpPr>
            <p:cNvPr id="4" name="Obdélník 3"/>
            <p:cNvSpPr/>
            <p:nvPr/>
          </p:nvSpPr>
          <p:spPr>
            <a:xfrm>
              <a:off x="914400" y="9600586"/>
              <a:ext cx="16459110" cy="58347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pic>
          <p:nvPicPr>
            <p:cNvPr id="9" name="Picture 2" descr="D:\Dropbox\FNOL\FNOL_Design manual\PPT\FNOL_logo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88807" y="9740377"/>
              <a:ext cx="1258449" cy="329359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TextovéPole 4"/>
            <p:cNvSpPr txBox="1"/>
            <p:nvPr/>
          </p:nvSpPr>
          <p:spPr>
            <a:xfrm>
              <a:off x="15178974" y="9700404"/>
              <a:ext cx="192021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cs-CZ" sz="1800" dirty="0" err="1">
                  <a:solidFill>
                    <a:schemeClr val="accent1">
                      <a:lumMod val="75000"/>
                    </a:schemeClr>
                  </a:solidFill>
                </a:rPr>
                <a:t>www.</a:t>
              </a:r>
              <a:r>
                <a:rPr lang="cs-CZ" sz="1800" b="1" dirty="0" err="1">
                  <a:solidFill>
                    <a:schemeClr val="accent1">
                      <a:lumMod val="75000"/>
                    </a:schemeClr>
                  </a:solidFill>
                </a:rPr>
                <a:t>fnol</a:t>
              </a:r>
              <a:r>
                <a:rPr lang="cs-CZ" sz="1800" dirty="0" err="1">
                  <a:solidFill>
                    <a:schemeClr val="accent1">
                      <a:lumMod val="75000"/>
                    </a:schemeClr>
                  </a:solidFill>
                </a:rPr>
                <a:t>.cz</a:t>
              </a:r>
              <a:endParaRPr lang="cs-CZ" sz="1800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7" name="Přímá spojnice 6"/>
            <p:cNvCxnSpPr/>
            <p:nvPr/>
          </p:nvCxnSpPr>
          <p:spPr>
            <a:xfrm>
              <a:off x="914400" y="9593742"/>
              <a:ext cx="16459110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914400" y="754418"/>
            <a:ext cx="16510520" cy="2012818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4 | 	Administrace FKSP - stav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50080380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914400" y="2214542"/>
            <a:ext cx="16459110" cy="5472608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endParaRPr lang="cs-CZ" sz="3600" dirty="0" smtClean="0"/>
          </a:p>
          <a:p>
            <a:pPr>
              <a:buFont typeface="Wingdings" pitchFamily="2" charset="2"/>
              <a:buChar char="Ø"/>
            </a:pPr>
            <a:r>
              <a:rPr lang="cs-CZ" sz="3600" b="1" u="sng" dirty="0" smtClean="0"/>
              <a:t>Převedení úvazku 0,5 na PEU</a:t>
            </a:r>
          </a:p>
          <a:p>
            <a:pPr>
              <a:buFont typeface="Wingdings" pitchFamily="2" charset="2"/>
              <a:buChar char="Ø"/>
            </a:pPr>
            <a:r>
              <a:rPr lang="cs-CZ" sz="3600" b="1" u="sng" dirty="0" smtClean="0"/>
              <a:t>Doplnění úvazku (činností na PEU) do 1,0</a:t>
            </a:r>
          </a:p>
          <a:p>
            <a:pPr>
              <a:buFont typeface="Wingdings" pitchFamily="2" charset="2"/>
              <a:buChar char="Ø"/>
            </a:pPr>
            <a:r>
              <a:rPr lang="cs-CZ" sz="3600" dirty="0" smtClean="0"/>
              <a:t>Důvody: počet zaměstnanců 400 / na 1 referentku</a:t>
            </a:r>
          </a:p>
          <a:p>
            <a:pPr>
              <a:buFont typeface="Wingdings" pitchFamily="2" charset="2"/>
              <a:buChar char="Ø"/>
            </a:pPr>
            <a:r>
              <a:rPr lang="cs-CZ" sz="3600" dirty="0" smtClean="0"/>
              <a:t>2013 – 14 referentek , od 1.2. 13 referentek</a:t>
            </a:r>
          </a:p>
          <a:p>
            <a:pPr>
              <a:buFont typeface="Wingdings" pitchFamily="2" charset="2"/>
              <a:buChar char="Ø"/>
            </a:pPr>
            <a:r>
              <a:rPr lang="cs-CZ" sz="3600" dirty="0" smtClean="0"/>
              <a:t>2013 zaměstnanců 	3.630 		úvazků 	3.380 		DPČ   	434</a:t>
            </a:r>
          </a:p>
          <a:p>
            <a:pPr>
              <a:buFont typeface="Wingdings" pitchFamily="2" charset="2"/>
              <a:buChar char="Ø"/>
            </a:pPr>
            <a:r>
              <a:rPr lang="cs-CZ" sz="3600" dirty="0" smtClean="0"/>
              <a:t>2017 zaměstnanců 	4.083		úvazků		3.715		DPČ 	481</a:t>
            </a:r>
          </a:p>
          <a:p>
            <a:pPr>
              <a:buFont typeface="Wingdings" pitchFamily="2" charset="2"/>
              <a:buChar char="Ø"/>
            </a:pPr>
            <a:endParaRPr lang="cs-CZ" sz="3600" dirty="0" smtClean="0"/>
          </a:p>
        </p:txBody>
      </p:sp>
      <p:grpSp>
        <p:nvGrpSpPr>
          <p:cNvPr id="2" name="Skupina 7"/>
          <p:cNvGrpSpPr/>
          <p:nvPr/>
        </p:nvGrpSpPr>
        <p:grpSpPr>
          <a:xfrm>
            <a:off x="914400" y="9697080"/>
            <a:ext cx="16459110" cy="590318"/>
            <a:chOff x="914400" y="9593742"/>
            <a:chExt cx="16459110" cy="590318"/>
          </a:xfrm>
        </p:grpSpPr>
        <p:sp>
          <p:nvSpPr>
            <p:cNvPr id="4" name="Obdélník 3"/>
            <p:cNvSpPr/>
            <p:nvPr/>
          </p:nvSpPr>
          <p:spPr>
            <a:xfrm>
              <a:off x="914400" y="9600586"/>
              <a:ext cx="16459110" cy="58347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pic>
          <p:nvPicPr>
            <p:cNvPr id="9" name="Picture 2" descr="D:\Dropbox\FNOL\FNOL_Design manual\PPT\FNOL_logo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88807" y="9740377"/>
              <a:ext cx="1258449" cy="329359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TextovéPole 4"/>
            <p:cNvSpPr txBox="1"/>
            <p:nvPr/>
          </p:nvSpPr>
          <p:spPr>
            <a:xfrm>
              <a:off x="15178974" y="9700404"/>
              <a:ext cx="192021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cs-CZ" sz="1800" dirty="0" err="1">
                  <a:solidFill>
                    <a:schemeClr val="accent1">
                      <a:lumMod val="75000"/>
                    </a:schemeClr>
                  </a:solidFill>
                </a:rPr>
                <a:t>www.</a:t>
              </a:r>
              <a:r>
                <a:rPr lang="cs-CZ" sz="1800" b="1" dirty="0" err="1">
                  <a:solidFill>
                    <a:schemeClr val="accent1">
                      <a:lumMod val="75000"/>
                    </a:schemeClr>
                  </a:solidFill>
                </a:rPr>
                <a:t>fnol</a:t>
              </a:r>
              <a:r>
                <a:rPr lang="cs-CZ" sz="1800" dirty="0" err="1">
                  <a:solidFill>
                    <a:schemeClr val="accent1">
                      <a:lumMod val="75000"/>
                    </a:schemeClr>
                  </a:solidFill>
                </a:rPr>
                <a:t>.cz</a:t>
              </a:r>
              <a:endParaRPr lang="cs-CZ" sz="1800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7" name="Přímá spojnice 6"/>
            <p:cNvCxnSpPr/>
            <p:nvPr/>
          </p:nvCxnSpPr>
          <p:spPr>
            <a:xfrm>
              <a:off x="914400" y="9593742"/>
              <a:ext cx="16459110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914400" y="754418"/>
            <a:ext cx="16510520" cy="2012818"/>
          </a:xfrm>
        </p:spPr>
        <p:txBody>
          <a:bodyPr anchor="t">
            <a:normAutofit/>
          </a:bodyPr>
          <a:lstStyle/>
          <a:p>
            <a:r>
              <a:rPr lang="cs-CZ" dirty="0" smtClean="0"/>
              <a:t> 5| 	Administrace FKSP - návrh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450080380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914400" y="2214542"/>
            <a:ext cx="16459110" cy="5472608"/>
          </a:xfrm>
        </p:spPr>
        <p:txBody>
          <a:bodyPr/>
          <a:lstStyle/>
          <a:p>
            <a:pPr algn="ctr"/>
            <a:endParaRPr lang="cs-CZ" sz="4400" dirty="0" smtClean="0"/>
          </a:p>
          <a:p>
            <a:pPr algn="ctr"/>
            <a:r>
              <a:rPr lang="cs-CZ" sz="4400" dirty="0" smtClean="0"/>
              <a:t>Dotazy, náměty</a:t>
            </a:r>
          </a:p>
          <a:p>
            <a:pPr algn="ctr"/>
            <a:endParaRPr lang="cs-CZ" sz="4400" dirty="0" smtClean="0"/>
          </a:p>
          <a:p>
            <a:pPr algn="ctr"/>
            <a:r>
              <a:rPr lang="cs-CZ" sz="4400" dirty="0" smtClean="0"/>
              <a:t>Děkuji za pozornost</a:t>
            </a:r>
          </a:p>
          <a:p>
            <a:pPr algn="ctr"/>
            <a:endParaRPr lang="cs-CZ" sz="4400" dirty="0" smtClean="0"/>
          </a:p>
        </p:txBody>
      </p:sp>
      <p:grpSp>
        <p:nvGrpSpPr>
          <p:cNvPr id="2" name="Skupina 7"/>
          <p:cNvGrpSpPr/>
          <p:nvPr/>
        </p:nvGrpSpPr>
        <p:grpSpPr>
          <a:xfrm>
            <a:off x="914400" y="9697080"/>
            <a:ext cx="16459110" cy="590318"/>
            <a:chOff x="914400" y="9593742"/>
            <a:chExt cx="16459110" cy="590318"/>
          </a:xfrm>
        </p:grpSpPr>
        <p:sp>
          <p:nvSpPr>
            <p:cNvPr id="4" name="Obdélník 3"/>
            <p:cNvSpPr/>
            <p:nvPr/>
          </p:nvSpPr>
          <p:spPr>
            <a:xfrm>
              <a:off x="914400" y="9600586"/>
              <a:ext cx="16459110" cy="583474"/>
            </a:xfrm>
            <a:prstGeom prst="rect">
              <a:avLst/>
            </a:prstGeom>
            <a:solidFill>
              <a:schemeClr val="accent1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cs-CZ" dirty="0"/>
            </a:p>
          </p:txBody>
        </p:sp>
        <p:pic>
          <p:nvPicPr>
            <p:cNvPr id="9" name="Picture 2" descr="D:\Dropbox\FNOL\FNOL_Design manual\PPT\FNOL_logo.png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88807" y="9740377"/>
              <a:ext cx="1258449" cy="329359"/>
            </a:xfrm>
            <a:prstGeom prst="rect">
              <a:avLst/>
            </a:prstGeom>
            <a:noFill/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TextovéPole 4"/>
            <p:cNvSpPr txBox="1"/>
            <p:nvPr/>
          </p:nvSpPr>
          <p:spPr>
            <a:xfrm>
              <a:off x="15178974" y="9700404"/>
              <a:ext cx="192021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cs-CZ" sz="1800" dirty="0" err="1">
                  <a:solidFill>
                    <a:schemeClr val="accent1">
                      <a:lumMod val="75000"/>
                    </a:schemeClr>
                  </a:solidFill>
                </a:rPr>
                <a:t>www.</a:t>
              </a:r>
              <a:r>
                <a:rPr lang="cs-CZ" sz="1800" b="1" dirty="0" err="1">
                  <a:solidFill>
                    <a:schemeClr val="accent1">
                      <a:lumMod val="75000"/>
                    </a:schemeClr>
                  </a:solidFill>
                </a:rPr>
                <a:t>fnol</a:t>
              </a:r>
              <a:r>
                <a:rPr lang="cs-CZ" sz="1800" dirty="0" err="1">
                  <a:solidFill>
                    <a:schemeClr val="accent1">
                      <a:lumMod val="75000"/>
                    </a:schemeClr>
                  </a:solidFill>
                </a:rPr>
                <a:t>.cz</a:t>
              </a:r>
              <a:endParaRPr lang="cs-CZ" sz="1800" dirty="0">
                <a:solidFill>
                  <a:schemeClr val="accent1">
                    <a:lumMod val="75000"/>
                  </a:schemeClr>
                </a:solidFill>
              </a:endParaRPr>
            </a:p>
          </p:txBody>
        </p:sp>
        <p:cxnSp>
          <p:nvCxnSpPr>
            <p:cNvPr id="7" name="Přímá spojnice 6"/>
            <p:cNvCxnSpPr/>
            <p:nvPr/>
          </p:nvCxnSpPr>
          <p:spPr>
            <a:xfrm>
              <a:off x="914400" y="9593742"/>
              <a:ext cx="16459110" cy="0"/>
            </a:xfrm>
            <a:prstGeom prst="line">
              <a:avLst/>
            </a:prstGeom>
            <a:ln>
              <a:headEnd type="none" w="med" len="med"/>
              <a:tailEnd type="none" w="med" len="med"/>
            </a:ln>
          </p:spPr>
          <p:style>
            <a:lnRef idx="3">
              <a:schemeClr val="accent1"/>
            </a:lnRef>
            <a:fillRef idx="0">
              <a:schemeClr val="accent1"/>
            </a:fillRef>
            <a:effectRef idx="2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Nadpis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="" xmlns:p14="http://schemas.microsoft.com/office/powerpoint/2010/main" val="3450080380"/>
      </p:ext>
    </p:extLst>
  </p:cSld>
  <p:clrMapOvr>
    <a:masterClrMapping/>
  </p:clrMapOvr>
  <p:transition spd="slow"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theme/theme1.xml><?xml version="1.0" encoding="utf-8"?>
<a:theme xmlns:a="http://schemas.openxmlformats.org/drawingml/2006/main" name="FNOL_widescreen_základní">
  <a:themeElements>
    <a:clrScheme name="FNOL">
      <a:dk1>
        <a:sysClr val="windowText" lastClr="000000"/>
      </a:dk1>
      <a:lt1>
        <a:sysClr val="window" lastClr="FFFFFF"/>
      </a:lt1>
      <a:dk2>
        <a:srgbClr val="254B90"/>
      </a:dk2>
      <a:lt2>
        <a:srgbClr val="DFE3E5"/>
      </a:lt2>
      <a:accent1>
        <a:srgbClr val="76A4BD"/>
      </a:accent1>
      <a:accent2>
        <a:srgbClr val="EE7976"/>
      </a:accent2>
      <a:accent3>
        <a:srgbClr val="4887C0"/>
      </a:accent3>
      <a:accent4>
        <a:srgbClr val="6CA33E"/>
      </a:accent4>
      <a:accent5>
        <a:srgbClr val="E4A71A"/>
      </a:accent5>
      <a:accent6>
        <a:srgbClr val="B31218"/>
      </a:accent6>
      <a:hlink>
        <a:srgbClr val="76A4BD"/>
      </a:hlink>
      <a:folHlink>
        <a:srgbClr val="4887C0"/>
      </a:folHlink>
    </a:clrScheme>
    <a:fontScheme name="FNOL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rezentace1.potx" id="{69BEB821-CAF1-4D9A-BBB8-3C3E593CB9A8}" vid="{2303802E-ABA0-4C4E-94E7-BFB887A8A31B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FNOL_widescreen_základní</Template>
  <TotalTime>2255</TotalTime>
  <Words>370</Words>
  <Application>Microsoft Office PowerPoint</Application>
  <PresentationFormat>Vlastní</PresentationFormat>
  <Paragraphs>52</Paragraphs>
  <Slides>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13" baseType="lpstr">
      <vt:lpstr>Arial</vt:lpstr>
      <vt:lpstr>Calibri</vt:lpstr>
      <vt:lpstr>Roboto Condensed</vt:lpstr>
      <vt:lpstr>Roboto Condensed Light</vt:lpstr>
      <vt:lpstr>Wingdings</vt:lpstr>
      <vt:lpstr>FNOL_widescreen_základní</vt:lpstr>
      <vt:lpstr>Snímek 1</vt:lpstr>
      <vt:lpstr>1 |  Stav – „ICT ve FNOL“ </vt:lpstr>
      <vt:lpstr>2 |  Návrh</vt:lpstr>
      <vt:lpstr>3 |  VÝHODY/RIZIKA</vt:lpstr>
      <vt:lpstr>4 |  Administrace FKSP - stav</vt:lpstr>
      <vt:lpstr> 5|  Administrace FKSP - návrh</vt:lpstr>
      <vt:lpstr>Snímek 7</vt:lpstr>
    </vt:vector>
  </TitlesOfParts>
  <Company>FNOL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60968</dc:creator>
  <cp:lastModifiedBy>63510</cp:lastModifiedBy>
  <cp:revision>134</cp:revision>
  <dcterms:created xsi:type="dcterms:W3CDTF">2017-01-27T07:34:45Z</dcterms:created>
  <dcterms:modified xsi:type="dcterms:W3CDTF">2018-01-22T14:05:10Z</dcterms:modified>
</cp:coreProperties>
</file>