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65" r:id="rId2"/>
    <p:sldId id="343" r:id="rId3"/>
    <p:sldId id="433" r:id="rId4"/>
    <p:sldId id="434" r:id="rId5"/>
    <p:sldId id="435" r:id="rId6"/>
    <p:sldId id="430" r:id="rId7"/>
    <p:sldId id="291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45" d="100"/>
          <a:sy n="45" d="100"/>
        </p:scale>
        <p:origin x="572" y="6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ransition spd="slow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-12626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95928" y="4586254"/>
            <a:ext cx="945124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HEALING ARCHITECTURE</a:t>
            </a:r>
          </a:p>
          <a:p>
            <a:r>
              <a:rPr lang="cs-CZ" sz="8000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ve FN OLOMOUC</a:t>
            </a:r>
            <a:endParaRPr lang="en-US" sz="8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0575" y="7489606"/>
            <a:ext cx="510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495928" y="2217452"/>
            <a:ext cx="9792072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474" y="2431601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927" y="736776"/>
            <a:ext cx="12801600" cy="914400"/>
          </a:xfrm>
        </p:spPr>
        <p:txBody>
          <a:bodyPr/>
          <a:lstStyle/>
          <a:p>
            <a:r>
              <a:rPr lang="cs-CZ" dirty="0"/>
              <a:t>HEALING ARCHITECTURE VE SVĚTĚ </a:t>
            </a:r>
            <a:endParaRPr lang="en-US" dirty="0"/>
          </a:p>
        </p:txBody>
      </p:sp>
      <p:pic>
        <p:nvPicPr>
          <p:cNvPr id="12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6C4960-F848-4D67-9E9F-6E94C7310DD1}"/>
              </a:ext>
            </a:extLst>
          </p:cNvPr>
          <p:cNvSpPr txBox="1"/>
          <p:nvPr/>
        </p:nvSpPr>
        <p:spPr>
          <a:xfrm>
            <a:off x="1488927" y="3109391"/>
            <a:ext cx="535081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b="1" dirty="0"/>
              <a:t>Domácí atmosféra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Kontakt s přírodou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Sociální přístup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Denní světlo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472E6E-F36F-4F3E-80E7-B29506034D9C}"/>
              </a:ext>
            </a:extLst>
          </p:cNvPr>
          <p:cNvSpPr txBox="1"/>
          <p:nvPr/>
        </p:nvSpPr>
        <p:spPr>
          <a:xfrm>
            <a:off x="1511152" y="1915183"/>
            <a:ext cx="1332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shape</a:t>
            </a:r>
            <a:r>
              <a:rPr lang="cs-CZ" i="1" dirty="0"/>
              <a:t> </a:t>
            </a:r>
            <a:r>
              <a:rPr lang="cs-CZ" i="1" dirty="0" err="1"/>
              <a:t>our</a:t>
            </a:r>
            <a:r>
              <a:rPr lang="cs-CZ" i="1" dirty="0"/>
              <a:t> </a:t>
            </a:r>
            <a:r>
              <a:rPr lang="cs-CZ" i="1" dirty="0" err="1"/>
              <a:t>buildings</a:t>
            </a:r>
            <a:r>
              <a:rPr lang="cs-CZ" i="1" dirty="0"/>
              <a:t> and </a:t>
            </a:r>
            <a:r>
              <a:rPr lang="cs-CZ" i="1" dirty="0" err="1"/>
              <a:t>later</a:t>
            </a:r>
            <a:r>
              <a:rPr lang="cs-CZ" i="1" dirty="0"/>
              <a:t> </a:t>
            </a:r>
            <a:r>
              <a:rPr lang="cs-CZ" i="1" dirty="0" err="1"/>
              <a:t>they</a:t>
            </a:r>
            <a:r>
              <a:rPr lang="cs-CZ" i="1" dirty="0"/>
              <a:t> </a:t>
            </a:r>
            <a:r>
              <a:rPr lang="cs-CZ" i="1" dirty="0" err="1"/>
              <a:t>shape</a:t>
            </a:r>
            <a:r>
              <a:rPr lang="cs-CZ" i="1" dirty="0"/>
              <a:t> </a:t>
            </a:r>
            <a:r>
              <a:rPr lang="cs-CZ" i="1" dirty="0" err="1"/>
              <a:t>us</a:t>
            </a:r>
            <a:r>
              <a:rPr lang="cs-CZ" i="1" dirty="0"/>
              <a:t>.“ Winston </a:t>
            </a:r>
            <a:r>
              <a:rPr lang="cs-CZ" i="1" dirty="0" err="1"/>
              <a:t>Churchil</a:t>
            </a:r>
            <a:endParaRPr lang="cs-CZ" i="1" dirty="0"/>
          </a:p>
          <a:p>
            <a:endParaRPr lang="cs-CZ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662400-F3FE-4005-961D-280F83071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56" y="2907603"/>
            <a:ext cx="8971852" cy="66426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6ACAF6-C3C5-4AE5-AD49-1BABDF9A7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12" y="5687803"/>
            <a:ext cx="7648358" cy="38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9878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120" y="478992"/>
            <a:ext cx="12801600" cy="914400"/>
          </a:xfrm>
        </p:spPr>
        <p:txBody>
          <a:bodyPr/>
          <a:lstStyle/>
          <a:p>
            <a:r>
              <a:rPr lang="cs-CZ" dirty="0"/>
              <a:t>HEALING ARCHITECTURE VE SVĚTĚ </a:t>
            </a:r>
            <a:endParaRPr lang="en-US" dirty="0"/>
          </a:p>
        </p:txBody>
      </p:sp>
      <p:pic>
        <p:nvPicPr>
          <p:cNvPr id="12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6C4960-F848-4D67-9E9F-6E94C7310DD1}"/>
              </a:ext>
            </a:extLst>
          </p:cNvPr>
          <p:cNvSpPr txBox="1"/>
          <p:nvPr/>
        </p:nvSpPr>
        <p:spPr>
          <a:xfrm>
            <a:off x="2015594" y="1899597"/>
            <a:ext cx="391065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Domácí atmosféra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b="1" dirty="0"/>
              <a:t>Kontakt s přírodou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Sociální přístup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Denní světlo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C8EF70-DF99-423C-94C1-47454D67C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44" y="4568682"/>
            <a:ext cx="8399387" cy="559959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788638-DBAA-4629-AA75-30F1F351B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240" y="679004"/>
            <a:ext cx="6326180" cy="94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812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927" y="736776"/>
            <a:ext cx="12801600" cy="914400"/>
          </a:xfrm>
        </p:spPr>
        <p:txBody>
          <a:bodyPr/>
          <a:lstStyle/>
          <a:p>
            <a:r>
              <a:rPr lang="cs-CZ" dirty="0"/>
              <a:t>HEALING ARCHITECTURE VE SVĚTĚ </a:t>
            </a:r>
            <a:endParaRPr lang="en-US" dirty="0"/>
          </a:p>
        </p:txBody>
      </p:sp>
      <p:pic>
        <p:nvPicPr>
          <p:cNvPr id="12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6C4960-F848-4D67-9E9F-6E94C7310DD1}"/>
              </a:ext>
            </a:extLst>
          </p:cNvPr>
          <p:cNvSpPr txBox="1"/>
          <p:nvPr/>
        </p:nvSpPr>
        <p:spPr>
          <a:xfrm>
            <a:off x="1488927" y="2047156"/>
            <a:ext cx="14423825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Domácí atmosféra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Kontakt s přírodou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b="1" dirty="0"/>
              <a:t>Sociální instituce</a:t>
            </a:r>
          </a:p>
          <a:p>
            <a:pPr marL="1143000" lvl="1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z historie – centrum náboženské praxe (16. st.), „</a:t>
            </a:r>
            <a:r>
              <a:rPr lang="cs-CZ" sz="2400" b="1" dirty="0" err="1"/>
              <a:t>poorhouses</a:t>
            </a:r>
            <a:r>
              <a:rPr lang="cs-CZ" sz="2400" b="1" dirty="0"/>
              <a:t>“ (renesance), „</a:t>
            </a:r>
            <a:r>
              <a:rPr lang="cs-CZ" sz="2400" b="1" dirty="0" err="1"/>
              <a:t>death</a:t>
            </a:r>
            <a:r>
              <a:rPr lang="cs-CZ" sz="2400" b="1" dirty="0"/>
              <a:t> </a:t>
            </a:r>
            <a:r>
              <a:rPr lang="cs-CZ" sz="2400" b="1" dirty="0" err="1"/>
              <a:t>houses</a:t>
            </a:r>
            <a:r>
              <a:rPr lang="cs-CZ" sz="2400" b="1" dirty="0"/>
              <a:t>“ (17. – 19.st), místo kvalifikované péče pro každého (od 19. st.);</a:t>
            </a:r>
          </a:p>
          <a:p>
            <a:pPr marL="1143000" lvl="1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současné pojetí – nemocnice jako klíčový zaměstnavatel, významná obchodní společnost, místo prolínání sociálních skupin; energeticky náročný provoz, producent odpadů, izolovaný objekt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2400" b="1" dirty="0"/>
              <a:t>→ neizolovat pacienty (je-li to možné), vytvářet vhodné podmínky pro setkávání s rodinou a přáteli, síť dobrovolníků, nemocniční kaplani, začlenit se do dění v regionu (vnitřní a venkovní prostory využívat jako místa organizace sportovních či kulturních událostí);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2400" b="1" dirty="0"/>
              <a:t>→ péče o zaměstnance, vytváření příjemného a bezpečného pracovního prostředí, benefity…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2400" b="1" dirty="0"/>
              <a:t>→ „zelená“ nemocnice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Denní světlo</a:t>
            </a:r>
            <a:endParaRPr lang="cs-CZ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50544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927" y="736776"/>
            <a:ext cx="12801600" cy="914400"/>
          </a:xfrm>
        </p:spPr>
        <p:txBody>
          <a:bodyPr/>
          <a:lstStyle/>
          <a:p>
            <a:r>
              <a:rPr lang="cs-CZ" dirty="0"/>
              <a:t>HEALING ARCHITECTURE VE SVĚTĚ </a:t>
            </a:r>
            <a:endParaRPr lang="en-US" dirty="0"/>
          </a:p>
        </p:txBody>
      </p:sp>
      <p:pic>
        <p:nvPicPr>
          <p:cNvPr id="12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6C4960-F848-4D67-9E9F-6E94C7310DD1}"/>
              </a:ext>
            </a:extLst>
          </p:cNvPr>
          <p:cNvSpPr txBox="1"/>
          <p:nvPr/>
        </p:nvSpPr>
        <p:spPr>
          <a:xfrm>
            <a:off x="1488927" y="2335188"/>
            <a:ext cx="491876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Domácí atmosféra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Kontakt s přírodou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Sociální instituce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800" b="1" dirty="0"/>
              <a:t>Denní světlo </a:t>
            </a:r>
            <a:r>
              <a:rPr lang="cs-CZ" sz="2400" dirty="0"/>
              <a:t>– umožnit maximální přístup denního světla do pacientských prostor.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cs-CZ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AEBAE4-189B-4FB5-A280-274CCC53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83" y="3703340"/>
            <a:ext cx="8580739" cy="62544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E169FB-20CA-4A0D-BF96-E3ECB4518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08" y="5603416"/>
            <a:ext cx="6531494" cy="435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847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104" y="592472"/>
            <a:ext cx="12801600" cy="914400"/>
          </a:xfrm>
        </p:spPr>
        <p:txBody>
          <a:bodyPr/>
          <a:lstStyle/>
          <a:p>
            <a:r>
              <a:rPr lang="cs-CZ" dirty="0"/>
              <a:t>HA VE FNOL</a:t>
            </a:r>
            <a:endParaRPr lang="en-US" dirty="0"/>
          </a:p>
        </p:txBody>
      </p:sp>
      <p:pic>
        <p:nvPicPr>
          <p:cNvPr id="12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6C4960-F848-4D67-9E9F-6E94C7310DD1}"/>
              </a:ext>
            </a:extLst>
          </p:cNvPr>
          <p:cNvSpPr txBox="1"/>
          <p:nvPr/>
        </p:nvSpPr>
        <p:spPr>
          <a:xfrm>
            <a:off x="1091184" y="1506872"/>
            <a:ext cx="10573096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400" b="1" i="1" dirty="0"/>
              <a:t>ČÍM ZAČÍT? 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cs-CZ" sz="2400" dirty="0"/>
              <a:t>Vysoutěžit interiérové designéra – poradenská činnost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Pomoc při sjednocování barev a materiálů použitých na odděleních – dosažení větší harmonie celku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Pomoc při výběru vhodných doplňků (př. Umělecké práce/výzdoba – doporučuje se využívání lokálních motivů – připomenutí si příjemně stráveného času…)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Nastavení jednotného stylu vstupních prostor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cs-CZ" sz="2400" dirty="0"/>
              <a:t>Vysoutěžit zahradního architekta – poradenská činnost</a:t>
            </a:r>
          </a:p>
          <a:p>
            <a:pPr marL="10287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 schválení generelu začít pracovat se zelenými plochami v areálu – altány, jezírka, fontány, dětská a </a:t>
            </a:r>
            <a:r>
              <a:rPr lang="cs-CZ" sz="2200" dirty="0" err="1"/>
              <a:t>work-out</a:t>
            </a:r>
            <a:r>
              <a:rPr lang="cs-CZ" sz="2200" dirty="0"/>
              <a:t> hřiště, zimní zahrady…</a:t>
            </a:r>
          </a:p>
          <a:p>
            <a:pPr>
              <a:spcBef>
                <a:spcPts val="1200"/>
              </a:spcBef>
            </a:pPr>
            <a:r>
              <a:rPr lang="cs-CZ" sz="2400" b="1" i="1" dirty="0"/>
              <a:t>NA CO MYSLET V BUDOUCNU?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cs-CZ" sz="2400" dirty="0"/>
              <a:t>Architektonické řešení v souladu s HA – důraz na denní světlo (i v čekárnách ambulancí), přírodní prvky, „</a:t>
            </a:r>
            <a:r>
              <a:rPr lang="cs-CZ" sz="2400" dirty="0" err="1"/>
              <a:t>welcoming</a:t>
            </a:r>
            <a:r>
              <a:rPr lang="cs-CZ" sz="2400" dirty="0"/>
              <a:t>“ recepce.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cs-CZ" sz="2400" dirty="0"/>
              <a:t>Rozvíjet prvky k uspokojení spirituálních potřeb – kaple/meditační místnosti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cs-CZ" sz="2400" dirty="0"/>
              <a:t>Budování recepcí, doplnění o informační kiosky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cs-CZ" sz="2400" dirty="0"/>
              <a:t>Vytváření podmínek pro sociální interakce – kavárny, čtecí koutky na odděleních - redukují stres, pocity úzkosti a osamělosti nemocničního pacienta.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cs-CZ" sz="2400" dirty="0"/>
              <a:t>Život v areálu – organizace akcí pro veřejnost, přednášek ???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1CD176-CFC9-4E16-8A75-E2D231B82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80" y="1759124"/>
            <a:ext cx="6531494" cy="43543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F322983-7BB0-409F-8503-B87405C4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036" y="6223620"/>
            <a:ext cx="4916738" cy="36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557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</a:t>
            </a: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4100</TotalTime>
  <Words>388</Words>
  <Application>Microsoft Office PowerPoint</Application>
  <PresentationFormat>Vlastní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Calibri</vt:lpstr>
      <vt:lpstr>Arial</vt:lpstr>
      <vt:lpstr>Medical</vt:lpstr>
      <vt:lpstr>Prezentace aplikace PowerPoint</vt:lpstr>
      <vt:lpstr>HEALING ARCHITECTURE VE SVĚTĚ </vt:lpstr>
      <vt:lpstr>HEALING ARCHITECTURE VE SVĚTĚ </vt:lpstr>
      <vt:lpstr>HEALING ARCHITECTURE VE SVĚTĚ </vt:lpstr>
      <vt:lpstr>HEALING ARCHITECTURE VE SVĚTĚ </vt:lpstr>
      <vt:lpstr>HA VE FNOL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Jeřábková Veronika, Ing.</cp:lastModifiedBy>
  <cp:revision>1051</cp:revision>
  <dcterms:created xsi:type="dcterms:W3CDTF">2015-11-01T18:08:10Z</dcterms:created>
  <dcterms:modified xsi:type="dcterms:W3CDTF">2019-01-14T14:47:53Z</dcterms:modified>
</cp:coreProperties>
</file>