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8" r:id="rId4"/>
    <p:sldId id="265" r:id="rId5"/>
    <p:sldId id="266" r:id="rId6"/>
    <p:sldId id="257" r:id="rId7"/>
    <p:sldId id="259" r:id="rId8"/>
    <p:sldId id="261" r:id="rId9"/>
    <p:sldId id="263" r:id="rId10"/>
    <p:sldId id="264" r:id="rId11"/>
    <p:sldId id="269" r:id="rId12"/>
    <p:sldId id="262" r:id="rId13"/>
    <p:sldId id="267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3433" autoAdjust="0"/>
  </p:normalViewPr>
  <p:slideViewPr>
    <p:cSldViewPr snapToGrid="0" showGuides="1">
      <p:cViewPr varScale="1">
        <p:scale>
          <a:sx n="90" d="100"/>
          <a:sy n="90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3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61605-4E11-4D2C-A121-0480E680510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E7349-9C13-45B7-B051-ED6B1866E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96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Formulář</a:t>
            </a:r>
            <a:r>
              <a:rPr lang="cs-CZ" baseline="0" dirty="0" smtClean="0"/>
              <a:t> pro vyhledání pacienta přes </a:t>
            </a:r>
            <a:r>
              <a:rPr lang="cs-CZ" baseline="0" dirty="0" err="1" smtClean="0"/>
              <a:t>NCPeh</a:t>
            </a:r>
            <a:r>
              <a:rPr lang="cs-CZ" baseline="0" dirty="0" smtClean="0"/>
              <a:t> v České republice. Pro každou zemi je specifický formulář.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7349-9C13-45B7-B051-ED6B1866E60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891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Zobrazení více zpráv současně. Kliknutím na dokument zobrazený</a:t>
            </a:r>
            <a:r>
              <a:rPr lang="cs-CZ" baseline="0" dirty="0" smtClean="0"/>
              <a:t> na časové ose lze otevřít další zprávu a zvolit rozložení zobrazení.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7349-9C13-45B7-B051-ED6B1866E60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065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Ke každému dokumentu je možno v KP připojit</a:t>
            </a:r>
            <a:r>
              <a:rPr lang="cs-CZ" baseline="0" dirty="0" smtClean="0"/>
              <a:t> libovolné množství štítků. Štítky je možno definovat </a:t>
            </a:r>
            <a:r>
              <a:rPr lang="cs-CZ" baseline="0" dirty="0" smtClean="0"/>
              <a:t>předem </a:t>
            </a:r>
            <a:r>
              <a:rPr lang="cs-CZ" baseline="0" dirty="0" smtClean="0"/>
              <a:t>pomocí více předdefinovaných skupin ve stromové hierarchii. Dle štítků lze pak vyhledat příslušné dokumenty viz </a:t>
            </a:r>
            <a:r>
              <a:rPr lang="cs-CZ" baseline="0" dirty="0" err="1" smtClean="0"/>
              <a:t>screen</a:t>
            </a:r>
            <a:r>
              <a:rPr lang="cs-CZ" baseline="0" dirty="0" smtClean="0"/>
              <a:t>, kde jsou vyhledány dva dokumenty se štítkem „břicho“.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7349-9C13-45B7-B051-ED6B1866E60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715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Dokumenty je možné zařazovat do uživatelských pracovních seznamů</a:t>
            </a:r>
            <a:r>
              <a:rPr lang="cs-CZ" baseline="0" dirty="0" smtClean="0"/>
              <a:t> vybrané pacientské dokumentace</a:t>
            </a:r>
            <a:r>
              <a:rPr lang="cs-CZ" dirty="0" smtClean="0"/>
              <a:t>. Každý uživatel může vytvořit lib.  počet</a:t>
            </a:r>
            <a:r>
              <a:rPr lang="cs-CZ" baseline="0" dirty="0" smtClean="0"/>
              <a:t> takových seznamů.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7349-9C13-45B7-B051-ED6B1866E6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340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Zobrazení obsahu pracovního</a:t>
            </a:r>
            <a:r>
              <a:rPr lang="cs-CZ" baseline="0" dirty="0" smtClean="0"/>
              <a:t> seznamu.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7349-9C13-45B7-B051-ED6B1866E60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87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Formulář</a:t>
            </a:r>
            <a:r>
              <a:rPr lang="cs-CZ" baseline="0" dirty="0" smtClean="0"/>
              <a:t> pro vyhledání pacienta přes </a:t>
            </a:r>
            <a:r>
              <a:rPr lang="cs-CZ" baseline="0" dirty="0" err="1" smtClean="0"/>
              <a:t>NCPeh</a:t>
            </a:r>
            <a:r>
              <a:rPr lang="cs-CZ" baseline="0" dirty="0" smtClean="0"/>
              <a:t> v jiné zemi např. v Maďarsku.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7349-9C13-45B7-B051-ED6B1866E60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03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Výsledek vyhledání</a:t>
            </a:r>
            <a:r>
              <a:rPr lang="cs-CZ" baseline="0" dirty="0" smtClean="0"/>
              <a:t> demo pacienta v </a:t>
            </a:r>
            <a:r>
              <a:rPr lang="cs-CZ" baseline="0" dirty="0" err="1" smtClean="0"/>
              <a:t>NCPeH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7349-9C13-45B7-B051-ED6B1866E60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08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Získaný</a:t>
            </a:r>
            <a:r>
              <a:rPr lang="cs-CZ" baseline="0" dirty="0" smtClean="0"/>
              <a:t> p</a:t>
            </a:r>
            <a:r>
              <a:rPr lang="cs-CZ" dirty="0" smtClean="0"/>
              <a:t>acientský souhrn ve</a:t>
            </a:r>
            <a:r>
              <a:rPr lang="cs-CZ" baseline="0" dirty="0" smtClean="0"/>
              <a:t> formátu CDA L3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7349-9C13-45B7-B051-ED6B1866E60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82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Získaný</a:t>
            </a:r>
            <a:r>
              <a:rPr lang="cs-CZ" baseline="0" dirty="0" smtClean="0"/>
              <a:t> p</a:t>
            </a:r>
            <a:r>
              <a:rPr lang="cs-CZ" dirty="0" smtClean="0"/>
              <a:t>acientský souhrn ve</a:t>
            </a:r>
            <a:r>
              <a:rPr lang="cs-CZ" baseline="0" dirty="0" smtClean="0"/>
              <a:t> formátu CDA L3 - pokračování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7349-9C13-45B7-B051-ED6B1866E60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40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Výsledek</a:t>
            </a:r>
            <a:r>
              <a:rPr lang="cs-CZ" baseline="0" dirty="0" smtClean="0"/>
              <a:t> v</a:t>
            </a:r>
            <a:r>
              <a:rPr lang="cs-CZ" dirty="0" smtClean="0"/>
              <a:t>yhledání</a:t>
            </a:r>
            <a:r>
              <a:rPr lang="cs-CZ" baseline="0" dirty="0" smtClean="0"/>
              <a:t> pacienta v MPI dle demografických údajů (anonymizované demo údaje)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7349-9C13-45B7-B051-ED6B1866E60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44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Detail vyhledaného pacienta se zobrazením seznamu dostupné zdravotnické dokumentace. S označenou</a:t>
            </a:r>
            <a:r>
              <a:rPr lang="cs-CZ" baseline="0" dirty="0" smtClean="0"/>
              <a:t> zdravotnickou dokumentaci lze provádět hromadné akce viz tlačítka nad seznamem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7349-9C13-45B7-B051-ED6B1866E60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84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Zobrazení hospitalizační zprávy. Nad dokumentem je časová osa dokumentů pacienta, kde je možno vyhledat a zobrazit další dokument.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7349-9C13-45B7-B051-ED6B1866E60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389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Zobrazení </a:t>
            </a:r>
            <a:r>
              <a:rPr lang="cs-CZ" dirty="0" err="1" smtClean="0"/>
              <a:t>eReceptu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7349-9C13-45B7-B051-ED6B1866E60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77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6290-E506-431D-91AD-8D28345FD62C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EFE-233D-4751-9C24-D3790E3252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90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6290-E506-431D-91AD-8D28345FD62C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EFE-233D-4751-9C24-D3790E3252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04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6290-E506-431D-91AD-8D28345FD62C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EFE-233D-4751-9C24-D3790E3252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93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6290-E506-431D-91AD-8D28345FD62C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EFE-233D-4751-9C24-D3790E3252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12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6290-E506-431D-91AD-8D28345FD62C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EFE-233D-4751-9C24-D3790E3252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12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6290-E506-431D-91AD-8D28345FD62C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EFE-233D-4751-9C24-D3790E3252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86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6290-E506-431D-91AD-8D28345FD62C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EFE-233D-4751-9C24-D3790E3252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71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6290-E506-431D-91AD-8D28345FD62C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EFE-233D-4751-9C24-D3790E3252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41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6290-E506-431D-91AD-8D28345FD62C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EFE-233D-4751-9C24-D3790E3252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64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6290-E506-431D-91AD-8D28345FD62C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EFE-233D-4751-9C24-D3790E3252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70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6290-E506-431D-91AD-8D28345FD62C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EFE-233D-4751-9C24-D3790E3252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63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A6290-E506-431D-91AD-8D28345FD62C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BFEFE-233D-4751-9C24-D3790E3252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10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Klinický portál FNOL</a:t>
            </a:r>
            <a:br>
              <a:rPr lang="cs-CZ" dirty="0" smtClean="0"/>
            </a:br>
            <a:r>
              <a:rPr lang="cs-CZ" dirty="0" smtClean="0"/>
              <a:t>demo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51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6" y="0"/>
            <a:ext cx="1130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8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1" y="0"/>
            <a:ext cx="11329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2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6" y="0"/>
            <a:ext cx="1130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2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6" y="0"/>
            <a:ext cx="1130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14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6" y="0"/>
            <a:ext cx="1130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7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6" y="0"/>
            <a:ext cx="1130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6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6" y="0"/>
            <a:ext cx="1130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1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6" y="0"/>
            <a:ext cx="1130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6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6" y="0"/>
            <a:ext cx="1130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1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6" y="0"/>
            <a:ext cx="1130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6" y="0"/>
            <a:ext cx="1130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6" y="0"/>
            <a:ext cx="1130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2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6" y="0"/>
            <a:ext cx="1130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355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220</Words>
  <Application>Microsoft Office PowerPoint</Application>
  <PresentationFormat>Širokoúhlá obrazovka</PresentationFormat>
  <Paragraphs>27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Klinický portál FNOL demo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Klinický portál FNOL demo</dc:title>
  <dc:creator>S Beneš</dc:creator>
  <cp:lastModifiedBy>S Beneš</cp:lastModifiedBy>
  <cp:revision>3</cp:revision>
  <dcterms:created xsi:type="dcterms:W3CDTF">2022-01-24T19:44:06Z</dcterms:created>
  <dcterms:modified xsi:type="dcterms:W3CDTF">2022-01-24T20:02:37Z</dcterms:modified>
</cp:coreProperties>
</file>