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0D166-5214-4072-A233-8D68DD9F69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4945" y="1964267"/>
            <a:ext cx="8580582" cy="2421464"/>
          </a:xfrm>
        </p:spPr>
        <p:txBody>
          <a:bodyPr/>
          <a:lstStyle/>
          <a:p>
            <a:r>
              <a:rPr lang="cs-CZ" dirty="0" err="1"/>
              <a:t>Phishingová</a:t>
            </a:r>
            <a:r>
              <a:rPr lang="cs-CZ" dirty="0"/>
              <a:t> kampaň ve FNOL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0258CA10-70BF-4CF8-9CB2-1A0D8C8D8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81" y="498764"/>
            <a:ext cx="4886036" cy="1383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028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80213-6702-4C5C-B9FB-5FF57F40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kampaně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6120C-CE6F-4A72-9BE2-F256AC2AA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42067"/>
            <a:ext cx="10490199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Zjistit úroveň bezpečnostního povědomí u uživatelů před povinným školením na KB</a:t>
            </a: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Termín: 19. – 20.12. 2022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ukončeno z důvodu upozornění provozovatele zakoupené domény</a:t>
            </a: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Počet odeslaných mailů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cca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5300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Počet uživatelů, kteří „klikli“ na odkaz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(už to je chyba): 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593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(zejména THP, vlastní PC)</a:t>
            </a:r>
          </a:p>
          <a:p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Počet uživatelů, kteří následně vyplnili přihlašovací údaje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303</a:t>
            </a:r>
            <a:endParaRPr lang="cs-CZ" sz="2400" u="sng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12906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80213-6702-4C5C-B9FB-5FF57F40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bylo podezřelé?</a:t>
            </a:r>
          </a:p>
        </p:txBody>
      </p:sp>
      <p:pic>
        <p:nvPicPr>
          <p:cNvPr id="1027" name="Obrázek 1">
            <a:extLst>
              <a:ext uri="{FF2B5EF4-FFF2-40B4-BE49-F238E27FC236}">
                <a16:creationId xmlns:a16="http://schemas.microsoft.com/office/drawing/2014/main" id="{9CC9C4D9-0B43-42E7-8B90-E66CCF9FD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93" y="1861271"/>
            <a:ext cx="9696451" cy="474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0320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80213-6702-4C5C-B9FB-5FF57F40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Postřehy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6120C-CE6F-4A72-9BE2-F256AC2A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Nahlášení incidentu (</a:t>
            </a:r>
            <a:r>
              <a:rPr lang="cs-CZ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CallCentrum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cca 25 uživatelů, asi polovina z nich až po vyplnění přihlašovacích údajů</a:t>
            </a:r>
          </a:p>
          <a:p>
            <a:pPr marL="0" indent="0">
              <a:buNone/>
            </a:pPr>
            <a:b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Příklady z CC („Dobrý den. Po zadání hesla se mi otevře internetový prohlížeč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Googl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.“; „Dobrý den, přišel mi tento mail , a přihlásila jsem se . Není to problém ?“;“ Dobrý den, prosím o pomoc při zobrazení nedoručené pošty. Po přihlášení mě to hodí na úvodní stránku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googlu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.“ ) apod.</a:t>
            </a:r>
          </a:p>
        </p:txBody>
      </p:sp>
    </p:spTree>
    <p:extLst>
      <p:ext uri="{BB962C8B-B14F-4D97-AF65-F5344CB8AC3E}">
        <p14:creationId xmlns:p14="http://schemas.microsoft.com/office/powerpoint/2010/main" val="492628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980213-6702-4C5C-B9FB-5FF57F409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Postřehy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26120C-CE6F-4A72-9BE2-F256AC2AAC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Ovlivnění statistiky:</a:t>
            </a:r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Uživatel vyplnil fiktivní přihlašovací údaje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„Kolektivní“  porada, zda se jedná o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phishing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+ sdílení zkušeností mezi spolupracovníky.</a:t>
            </a:r>
          </a:p>
          <a:p>
            <a:endParaRPr lang="cs-CZ" sz="2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1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Plán školení:</a:t>
            </a:r>
            <a:endParaRPr lang="cs-CZ" sz="3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začátek leden 2023</a:t>
            </a:r>
          </a:p>
          <a:p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forma e-learning (teorie + test)</a:t>
            </a:r>
          </a:p>
          <a:p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Prostředí: SharePoint/ </a:t>
            </a:r>
            <a:r>
              <a:rPr lang="cs-CZ" sz="3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iSpring</a:t>
            </a:r>
            <a:r>
              <a:rPr lang="cs-CZ" sz="3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/EFA</a:t>
            </a:r>
          </a:p>
          <a:p>
            <a:endParaRPr lang="cs-CZ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78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TM03457452[[fn=Nebe]]</Template>
  <TotalTime>9</TotalTime>
  <Words>200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Nebe</vt:lpstr>
      <vt:lpstr>Phishingová kampaň ve FNOL</vt:lpstr>
      <vt:lpstr>Cíl kampaně</vt:lpstr>
      <vt:lpstr>Co bylo podezřelé?</vt:lpstr>
      <vt:lpstr>Postřehy</vt:lpstr>
      <vt:lpstr>Postřehy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Phishingová kampaň ve FNOL</dc:title>
  <dc:creator>Hlavinka Antonín, Ing.</dc:creator>
  <cp:lastModifiedBy>Hlavinka Antonín, Ing.</cp:lastModifiedBy>
  <cp:revision>1</cp:revision>
  <dcterms:created xsi:type="dcterms:W3CDTF">2023-01-03T07:39:53Z</dcterms:created>
  <dcterms:modified xsi:type="dcterms:W3CDTF">2023-01-03T07:49:53Z</dcterms:modified>
</cp:coreProperties>
</file>