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59" r:id="rId7"/>
    <p:sldId id="265" r:id="rId8"/>
    <p:sldId id="258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C7CBA-62CB-47ED-B903-B70B5F3E2B7C}" v="3" dt="2023-03-29T19:01:42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áclav Svrchokryl" userId="0dc261d0bc5b0211" providerId="LiveId" clId="{3DAC7CBA-62CB-47ED-B903-B70B5F3E2B7C}"/>
    <pc:docChg chg="undo custSel addSld delSld modSld sldOrd">
      <pc:chgData name="Václav Svrchokryl" userId="0dc261d0bc5b0211" providerId="LiveId" clId="{3DAC7CBA-62CB-47ED-B903-B70B5F3E2B7C}" dt="2023-03-29T19:30:45.195" v="1876" actId="20577"/>
      <pc:docMkLst>
        <pc:docMk/>
      </pc:docMkLst>
      <pc:sldChg chg="modSp mod">
        <pc:chgData name="Václav Svrchokryl" userId="0dc261d0bc5b0211" providerId="LiveId" clId="{3DAC7CBA-62CB-47ED-B903-B70B5F3E2B7C}" dt="2023-03-29T19:19:56.105" v="1694" actId="20577"/>
        <pc:sldMkLst>
          <pc:docMk/>
          <pc:sldMk cId="2032552231" sldId="257"/>
        </pc:sldMkLst>
        <pc:spChg chg="mod">
          <ac:chgData name="Václav Svrchokryl" userId="0dc261d0bc5b0211" providerId="LiveId" clId="{3DAC7CBA-62CB-47ED-B903-B70B5F3E2B7C}" dt="2023-03-29T19:16:49.291" v="1641" actId="2711"/>
          <ac:spMkLst>
            <pc:docMk/>
            <pc:sldMk cId="2032552231" sldId="257"/>
            <ac:spMk id="2" creationId="{425A9FD8-EE81-623B-3A62-0975FD378028}"/>
          </ac:spMkLst>
        </pc:spChg>
        <pc:spChg chg="mod">
          <ac:chgData name="Václav Svrchokryl" userId="0dc261d0bc5b0211" providerId="LiveId" clId="{3DAC7CBA-62CB-47ED-B903-B70B5F3E2B7C}" dt="2023-03-29T19:19:56.105" v="1694" actId="20577"/>
          <ac:spMkLst>
            <pc:docMk/>
            <pc:sldMk cId="2032552231" sldId="257"/>
            <ac:spMk id="3" creationId="{F78D6637-8080-58B3-518E-D2D45D0AA407}"/>
          </ac:spMkLst>
        </pc:spChg>
      </pc:sldChg>
      <pc:sldChg chg="modSp mod ord">
        <pc:chgData name="Václav Svrchokryl" userId="0dc261d0bc5b0211" providerId="LiveId" clId="{3DAC7CBA-62CB-47ED-B903-B70B5F3E2B7C}" dt="2023-03-29T19:08:23.844" v="1344" actId="20577"/>
        <pc:sldMkLst>
          <pc:docMk/>
          <pc:sldMk cId="539650823" sldId="258"/>
        </pc:sldMkLst>
        <pc:spChg chg="mod">
          <ac:chgData name="Václav Svrchokryl" userId="0dc261d0bc5b0211" providerId="LiveId" clId="{3DAC7CBA-62CB-47ED-B903-B70B5F3E2B7C}" dt="2023-03-29T18:48:52.656" v="918" actId="113"/>
          <ac:spMkLst>
            <pc:docMk/>
            <pc:sldMk cId="539650823" sldId="258"/>
            <ac:spMk id="2" creationId="{326DD4F8-92F7-51B8-EB89-C5B9ED8DBFB2}"/>
          </ac:spMkLst>
        </pc:spChg>
        <pc:spChg chg="mod">
          <ac:chgData name="Václav Svrchokryl" userId="0dc261d0bc5b0211" providerId="LiveId" clId="{3DAC7CBA-62CB-47ED-B903-B70B5F3E2B7C}" dt="2023-03-29T19:08:23.844" v="1344" actId="20577"/>
          <ac:spMkLst>
            <pc:docMk/>
            <pc:sldMk cId="539650823" sldId="258"/>
            <ac:spMk id="3" creationId="{3D4D5384-8D12-5A09-6A98-0D9993458915}"/>
          </ac:spMkLst>
        </pc:spChg>
      </pc:sldChg>
      <pc:sldChg chg="modSp mod">
        <pc:chgData name="Václav Svrchokryl" userId="0dc261d0bc5b0211" providerId="LiveId" clId="{3DAC7CBA-62CB-47ED-B903-B70B5F3E2B7C}" dt="2023-03-29T19:26:07.163" v="1752" actId="20577"/>
        <pc:sldMkLst>
          <pc:docMk/>
          <pc:sldMk cId="1777299548" sldId="259"/>
        </pc:sldMkLst>
        <pc:spChg chg="mod">
          <ac:chgData name="Václav Svrchokryl" userId="0dc261d0bc5b0211" providerId="LiveId" clId="{3DAC7CBA-62CB-47ED-B903-B70B5F3E2B7C}" dt="2023-03-29T18:49:01.544" v="919" actId="2711"/>
          <ac:spMkLst>
            <pc:docMk/>
            <pc:sldMk cId="1777299548" sldId="259"/>
            <ac:spMk id="2" creationId="{884E3AD0-E1AA-B00A-DF1C-43EB6607F353}"/>
          </ac:spMkLst>
        </pc:spChg>
        <pc:spChg chg="mod">
          <ac:chgData name="Václav Svrchokryl" userId="0dc261d0bc5b0211" providerId="LiveId" clId="{3DAC7CBA-62CB-47ED-B903-B70B5F3E2B7C}" dt="2023-03-29T19:26:07.163" v="1752" actId="20577"/>
          <ac:spMkLst>
            <pc:docMk/>
            <pc:sldMk cId="1777299548" sldId="259"/>
            <ac:spMk id="3" creationId="{9EC1F1DD-FE88-3276-F0A7-0411A80F9D05}"/>
          </ac:spMkLst>
        </pc:spChg>
      </pc:sldChg>
      <pc:sldChg chg="modSp mod">
        <pc:chgData name="Václav Svrchokryl" userId="0dc261d0bc5b0211" providerId="LiveId" clId="{3DAC7CBA-62CB-47ED-B903-B70B5F3E2B7C}" dt="2023-03-29T19:27:55.309" v="1811" actId="20577"/>
        <pc:sldMkLst>
          <pc:docMk/>
          <pc:sldMk cId="1748082465" sldId="260"/>
        </pc:sldMkLst>
        <pc:spChg chg="mod">
          <ac:chgData name="Václav Svrchokryl" userId="0dc261d0bc5b0211" providerId="LiveId" clId="{3DAC7CBA-62CB-47ED-B903-B70B5F3E2B7C}" dt="2023-03-29T18:49:13.430" v="920" actId="2711"/>
          <ac:spMkLst>
            <pc:docMk/>
            <pc:sldMk cId="1748082465" sldId="260"/>
            <ac:spMk id="2" creationId="{FCC9B50D-0632-9590-F4F4-093926E375FF}"/>
          </ac:spMkLst>
        </pc:spChg>
        <pc:spChg chg="mod">
          <ac:chgData name="Václav Svrchokryl" userId="0dc261d0bc5b0211" providerId="LiveId" clId="{3DAC7CBA-62CB-47ED-B903-B70B5F3E2B7C}" dt="2023-03-29T19:27:55.309" v="1811" actId="20577"/>
          <ac:spMkLst>
            <pc:docMk/>
            <pc:sldMk cId="1748082465" sldId="260"/>
            <ac:spMk id="3" creationId="{8D5385E1-E846-EE44-7D2C-02250A9352E3}"/>
          </ac:spMkLst>
        </pc:spChg>
      </pc:sldChg>
      <pc:sldChg chg="modSp new del mod">
        <pc:chgData name="Václav Svrchokryl" userId="0dc261d0bc5b0211" providerId="LiveId" clId="{3DAC7CBA-62CB-47ED-B903-B70B5F3E2B7C}" dt="2023-03-29T19:17:22.890" v="1643" actId="47"/>
        <pc:sldMkLst>
          <pc:docMk/>
          <pc:sldMk cId="3946861746" sldId="261"/>
        </pc:sldMkLst>
        <pc:spChg chg="mod">
          <ac:chgData name="Václav Svrchokryl" userId="0dc261d0bc5b0211" providerId="LiveId" clId="{3DAC7CBA-62CB-47ED-B903-B70B5F3E2B7C}" dt="2023-03-29T19:17:21.631" v="1642" actId="20577"/>
          <ac:spMkLst>
            <pc:docMk/>
            <pc:sldMk cId="3946861746" sldId="261"/>
            <ac:spMk id="3" creationId="{ED11D852-4D05-A847-9F67-11B7E020DAC3}"/>
          </ac:spMkLst>
        </pc:spChg>
      </pc:sldChg>
      <pc:sldChg chg="modSp new mod">
        <pc:chgData name="Václav Svrchokryl" userId="0dc261d0bc5b0211" providerId="LiveId" clId="{3DAC7CBA-62CB-47ED-B903-B70B5F3E2B7C}" dt="2023-03-29T18:51:29.003" v="1034" actId="21"/>
        <pc:sldMkLst>
          <pc:docMk/>
          <pc:sldMk cId="2225100674" sldId="262"/>
        </pc:sldMkLst>
        <pc:spChg chg="mod">
          <ac:chgData name="Václav Svrchokryl" userId="0dc261d0bc5b0211" providerId="LiveId" clId="{3DAC7CBA-62CB-47ED-B903-B70B5F3E2B7C}" dt="2023-03-29T18:51:09.266" v="1031" actId="21"/>
          <ac:spMkLst>
            <pc:docMk/>
            <pc:sldMk cId="2225100674" sldId="262"/>
            <ac:spMk id="2" creationId="{B582B4E8-CFAD-BD77-1AE5-6A326EC34721}"/>
          </ac:spMkLst>
        </pc:spChg>
        <pc:spChg chg="mod">
          <ac:chgData name="Václav Svrchokryl" userId="0dc261d0bc5b0211" providerId="LiveId" clId="{3DAC7CBA-62CB-47ED-B903-B70B5F3E2B7C}" dt="2023-03-29T18:51:29.003" v="1034" actId="21"/>
          <ac:spMkLst>
            <pc:docMk/>
            <pc:sldMk cId="2225100674" sldId="262"/>
            <ac:spMk id="3" creationId="{5024C481-BDF2-E8BB-27C2-7F73C099AAB6}"/>
          </ac:spMkLst>
        </pc:spChg>
      </pc:sldChg>
      <pc:sldChg chg="modSp new mod">
        <pc:chgData name="Václav Svrchokryl" userId="0dc261d0bc5b0211" providerId="LiveId" clId="{3DAC7CBA-62CB-47ED-B903-B70B5F3E2B7C}" dt="2023-03-29T19:29:33.010" v="1823" actId="20577"/>
        <pc:sldMkLst>
          <pc:docMk/>
          <pc:sldMk cId="1960397397" sldId="263"/>
        </pc:sldMkLst>
        <pc:spChg chg="mod">
          <ac:chgData name="Václav Svrchokryl" userId="0dc261d0bc5b0211" providerId="LiveId" clId="{3DAC7CBA-62CB-47ED-B903-B70B5F3E2B7C}" dt="2023-03-29T18:51:16.404" v="1033"/>
          <ac:spMkLst>
            <pc:docMk/>
            <pc:sldMk cId="1960397397" sldId="263"/>
            <ac:spMk id="2" creationId="{E8F8C058-0D60-D879-7A73-88E072E2560B}"/>
          </ac:spMkLst>
        </pc:spChg>
        <pc:spChg chg="mod">
          <ac:chgData name="Václav Svrchokryl" userId="0dc261d0bc5b0211" providerId="LiveId" clId="{3DAC7CBA-62CB-47ED-B903-B70B5F3E2B7C}" dt="2023-03-29T19:29:33.010" v="1823" actId="20577"/>
          <ac:spMkLst>
            <pc:docMk/>
            <pc:sldMk cId="1960397397" sldId="263"/>
            <ac:spMk id="3" creationId="{789DF11F-A2C4-D19F-F662-4E26CAC25D1F}"/>
          </ac:spMkLst>
        </pc:spChg>
      </pc:sldChg>
      <pc:sldChg chg="modSp new del mod">
        <pc:chgData name="Václav Svrchokryl" userId="0dc261d0bc5b0211" providerId="LiveId" clId="{3DAC7CBA-62CB-47ED-B903-B70B5F3E2B7C}" dt="2023-03-29T19:01:16.158" v="1181" actId="47"/>
        <pc:sldMkLst>
          <pc:docMk/>
          <pc:sldMk cId="2719516242" sldId="264"/>
        </pc:sldMkLst>
        <pc:spChg chg="mod">
          <ac:chgData name="Václav Svrchokryl" userId="0dc261d0bc5b0211" providerId="LiveId" clId="{3DAC7CBA-62CB-47ED-B903-B70B5F3E2B7C}" dt="2023-03-29T18:56:05.865" v="1165"/>
          <ac:spMkLst>
            <pc:docMk/>
            <pc:sldMk cId="2719516242" sldId="264"/>
            <ac:spMk id="2" creationId="{0D801194-57BE-A068-1DD6-8089FC54D225}"/>
          </ac:spMkLst>
        </pc:spChg>
        <pc:spChg chg="mod">
          <ac:chgData name="Václav Svrchokryl" userId="0dc261d0bc5b0211" providerId="LiveId" clId="{3DAC7CBA-62CB-47ED-B903-B70B5F3E2B7C}" dt="2023-03-29T19:01:07.205" v="1177" actId="21"/>
          <ac:spMkLst>
            <pc:docMk/>
            <pc:sldMk cId="2719516242" sldId="264"/>
            <ac:spMk id="3" creationId="{D3C4368C-2DBE-311D-42F2-218CC45A4F4E}"/>
          </ac:spMkLst>
        </pc:spChg>
      </pc:sldChg>
      <pc:sldChg chg="modSp new mod">
        <pc:chgData name="Václav Svrchokryl" userId="0dc261d0bc5b0211" providerId="LiveId" clId="{3DAC7CBA-62CB-47ED-B903-B70B5F3E2B7C}" dt="2023-03-29T19:30:06.175" v="1830" actId="20577"/>
        <pc:sldMkLst>
          <pc:docMk/>
          <pc:sldMk cId="3958874679" sldId="264"/>
        </pc:sldMkLst>
        <pc:spChg chg="mod">
          <ac:chgData name="Václav Svrchokryl" userId="0dc261d0bc5b0211" providerId="LiveId" clId="{3DAC7CBA-62CB-47ED-B903-B70B5F3E2B7C}" dt="2023-03-29T19:11:04.193" v="1502" actId="20577"/>
          <ac:spMkLst>
            <pc:docMk/>
            <pc:sldMk cId="3958874679" sldId="264"/>
            <ac:spMk id="2" creationId="{8C7FE7A5-6DD5-6993-125E-660197C2926A}"/>
          </ac:spMkLst>
        </pc:spChg>
        <pc:spChg chg="mod">
          <ac:chgData name="Václav Svrchokryl" userId="0dc261d0bc5b0211" providerId="LiveId" clId="{3DAC7CBA-62CB-47ED-B903-B70B5F3E2B7C}" dt="2023-03-29T19:30:06.175" v="1830" actId="20577"/>
          <ac:spMkLst>
            <pc:docMk/>
            <pc:sldMk cId="3958874679" sldId="264"/>
            <ac:spMk id="3" creationId="{ED4D8528-0D63-98D0-36BC-8A0F5AE7CF31}"/>
          </ac:spMkLst>
        </pc:spChg>
      </pc:sldChg>
      <pc:sldChg chg="modSp new mod ord">
        <pc:chgData name="Václav Svrchokryl" userId="0dc261d0bc5b0211" providerId="LiveId" clId="{3DAC7CBA-62CB-47ED-B903-B70B5F3E2B7C}" dt="2023-03-29T19:21:31.500" v="1696"/>
        <pc:sldMkLst>
          <pc:docMk/>
          <pc:sldMk cId="2210073217" sldId="265"/>
        </pc:sldMkLst>
        <pc:spChg chg="mod">
          <ac:chgData name="Václav Svrchokryl" userId="0dc261d0bc5b0211" providerId="LiveId" clId="{3DAC7CBA-62CB-47ED-B903-B70B5F3E2B7C}" dt="2023-03-29T19:14:44.390" v="1635" actId="2711"/>
          <ac:spMkLst>
            <pc:docMk/>
            <pc:sldMk cId="2210073217" sldId="265"/>
            <ac:spMk id="2" creationId="{2792C16C-C032-1848-680C-47579C373187}"/>
          </ac:spMkLst>
        </pc:spChg>
        <pc:spChg chg="mod">
          <ac:chgData name="Václav Svrchokryl" userId="0dc261d0bc5b0211" providerId="LiveId" clId="{3DAC7CBA-62CB-47ED-B903-B70B5F3E2B7C}" dt="2023-03-29T19:14:54.094" v="1636" actId="2711"/>
          <ac:spMkLst>
            <pc:docMk/>
            <pc:sldMk cId="2210073217" sldId="265"/>
            <ac:spMk id="3" creationId="{C6C296AA-FB09-4F7D-C0E0-174F67C5B902}"/>
          </ac:spMkLst>
        </pc:spChg>
      </pc:sldChg>
      <pc:sldChg chg="modSp new mod">
        <pc:chgData name="Václav Svrchokryl" userId="0dc261d0bc5b0211" providerId="LiveId" clId="{3DAC7CBA-62CB-47ED-B903-B70B5F3E2B7C}" dt="2023-03-29T19:27:16.654" v="1783" actId="5793"/>
        <pc:sldMkLst>
          <pc:docMk/>
          <pc:sldMk cId="1818587017" sldId="266"/>
        </pc:sldMkLst>
        <pc:spChg chg="mod">
          <ac:chgData name="Václav Svrchokryl" userId="0dc261d0bc5b0211" providerId="LiveId" clId="{3DAC7CBA-62CB-47ED-B903-B70B5F3E2B7C}" dt="2023-03-29T19:24:21.220" v="1711" actId="2711"/>
          <ac:spMkLst>
            <pc:docMk/>
            <pc:sldMk cId="1818587017" sldId="266"/>
            <ac:spMk id="2" creationId="{0144FACB-8F6B-EE7A-6045-CE833907476A}"/>
          </ac:spMkLst>
        </pc:spChg>
        <pc:spChg chg="mod">
          <ac:chgData name="Václav Svrchokryl" userId="0dc261d0bc5b0211" providerId="LiveId" clId="{3DAC7CBA-62CB-47ED-B903-B70B5F3E2B7C}" dt="2023-03-29T19:27:16.654" v="1783" actId="5793"/>
          <ac:spMkLst>
            <pc:docMk/>
            <pc:sldMk cId="1818587017" sldId="266"/>
            <ac:spMk id="3" creationId="{799A525B-87DB-A2BA-C099-26158CC6968C}"/>
          </ac:spMkLst>
        </pc:spChg>
      </pc:sldChg>
      <pc:sldChg chg="modSp new mod">
        <pc:chgData name="Václav Svrchokryl" userId="0dc261d0bc5b0211" providerId="LiveId" clId="{3DAC7CBA-62CB-47ED-B903-B70B5F3E2B7C}" dt="2023-03-29T19:30:45.195" v="1876" actId="20577"/>
        <pc:sldMkLst>
          <pc:docMk/>
          <pc:sldMk cId="2382741786" sldId="267"/>
        </pc:sldMkLst>
        <pc:spChg chg="mod">
          <ac:chgData name="Václav Svrchokryl" userId="0dc261d0bc5b0211" providerId="LiveId" clId="{3DAC7CBA-62CB-47ED-B903-B70B5F3E2B7C}" dt="2023-03-29T19:30:45.195" v="1876" actId="20577"/>
          <ac:spMkLst>
            <pc:docMk/>
            <pc:sldMk cId="2382741786" sldId="267"/>
            <ac:spMk id="3" creationId="{435E4ACC-FCA7-F618-88A7-10F310779E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98C7D-A6A5-316D-9563-8743E802A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33426"/>
            <a:ext cx="8915399" cy="3781424"/>
          </a:xfrm>
        </p:spPr>
        <p:txBody>
          <a:bodyPr>
            <a:normAutofit fontScale="90000"/>
          </a:bodyPr>
          <a:lstStyle/>
          <a:p>
            <a:pPr algn="l" fontAlgn="t"/>
            <a:b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b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b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Vytvoření doporučeného pitevního postupu pro extenzivní vyšetření zadních partií krku a trupu</a:t>
            </a:r>
            <a:b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AE6E12-FCE5-75B3-EDE7-DD07C8F19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629151"/>
            <a:ext cx="8915399" cy="1274512"/>
          </a:xfrm>
        </p:spPr>
        <p:txBody>
          <a:bodyPr>
            <a:normAutofit/>
          </a:bodyPr>
          <a:lstStyle/>
          <a:p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MUDr. Václav Svrchokryl – hlavní řešitel projektu</a:t>
            </a:r>
          </a:p>
          <a:p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Ústav soudního lékařství a medicínského práva FN Olomouc a LF UP v Olomouc</a:t>
            </a:r>
          </a:p>
        </p:txBody>
      </p:sp>
    </p:spTree>
    <p:extLst>
      <p:ext uri="{BB962C8B-B14F-4D97-AF65-F5344CB8AC3E}">
        <p14:creationId xmlns:p14="http://schemas.microsoft.com/office/powerpoint/2010/main" val="3078163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4FACB-8F6B-EE7A-6045-CE833907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Finanční 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A525B-87DB-A2BA-C099-26158CC69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X</a:t>
            </a:r>
          </a:p>
          <a:p>
            <a:r>
              <a:rPr lang="cs-CZ" dirty="0"/>
              <a:t>X</a:t>
            </a:r>
          </a:p>
          <a:p>
            <a:r>
              <a:rPr lang="cs-CZ" dirty="0"/>
              <a:t>X</a:t>
            </a:r>
          </a:p>
          <a:p>
            <a:r>
              <a:rPr lang="cs-CZ" dirty="0"/>
              <a:t>X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587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18807-36E4-D5FE-F3D6-C1447B8E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E4ACC-FCA7-F618-88A7-10F310779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14300" indent="0" algn="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r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38274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A9FD8-EE81-623B-3A62-0975FD378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D6637-8080-58B3-518E-D2D45D0AA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Poskytovatel podpory - 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Technologická agentura ČR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(Název soutěže) 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veřejná soutěž programu SIGMA - Dílčí cíl 2: Začínající výzkumníci/výzkumnice a vyrovnávání příležitostí v projektech aplikovaného výzkumu</a:t>
            </a:r>
          </a:p>
          <a:p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(Název programu)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na podporu aplikovaného výzkumu a inovací SIGMA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Trvání projektu – leden 2024/prosinec 2025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55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B50D-0632-9590-F4F4-093926E3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Věcná náplň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385E1-E846-EE44-7D2C-02250A935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Provádění extenzivních pitevních technik zadních partií krku a zad přímo začínajícími výzkumníky a výzkumnicemi</a:t>
            </a: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rospektivní studie případů a kontrol </a:t>
            </a:r>
            <a:r>
              <a:rPr lang="cs-CZ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(případy - úrazové mechanismy smrti) x kontroly (úmrtí z příčin přirozených)</a:t>
            </a:r>
          </a:p>
          <a:p>
            <a:r>
              <a:rPr lang="cs-CZ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Očekávaný počet případů a kontrol – 1500/rok za všechna pracoviště </a:t>
            </a:r>
          </a:p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Pro sběr a analýzu dat bude využit specifický software (zajistí efektivní sběr a analýzu dat) – formou subdodávky</a:t>
            </a:r>
          </a:p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Členem týmu bude technik zajišťující přípravu softwaru k aplikaci</a:t>
            </a:r>
          </a:p>
          <a:p>
            <a:pPr marL="0" indent="0">
              <a:buNone/>
            </a:pPr>
            <a:endParaRPr lang="cs-CZ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08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2B4E8-CFAD-BD77-1AE5-6A326EC3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Etické dopady a společenské aspekty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4C481-BDF2-E8BB-27C2-7F73C099A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Výzkum nebude realizován na živých subjektech</a:t>
            </a: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B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ude prováděn v rámci diagnostického procesu u pitev indikovaných prohlížejícími lékaři v rámci běžné praxe (v souladu s platnou právní legislativou)</a:t>
            </a:r>
          </a:p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Provedený pitevní úkon </a:t>
            </a:r>
            <a:r>
              <a:rPr lang="cs-CZ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nemutiluje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vyšetřená těla a není při běžné </a:t>
            </a:r>
            <a:r>
              <a:rPr lang="cs-CZ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popitevní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pietní úpravě těla viditelný</a:t>
            </a:r>
          </a:p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Data sbíraná o pacientech budou přísně anonymizována a nebudou shromažďovány žádné údaje, které by mohly identifikovat konkrétního pacienta</a:t>
            </a:r>
          </a:p>
        </p:txBody>
      </p:sp>
    </p:spTree>
    <p:extLst>
      <p:ext uri="{BB962C8B-B14F-4D97-AF65-F5344CB8AC3E}">
        <p14:creationId xmlns:p14="http://schemas.microsoft.com/office/powerpoint/2010/main" val="222510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8C058-0D60-D879-7A73-88E072E2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DF11F-A2C4-D19F-F662-4E26CAC25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Výzkum ani projekt s tímto cílem nebyl dosud v českých podmínkách realizován (neexistuje ani respektovaný doporučený postup v rámci celé EU)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yšší pravděpodobnost záchytu vzácnějších nálezů</a:t>
            </a: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B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ez poskytnutí finanční podpory 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tato 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činnost nebude vykonávána vůbec, nebo v omezeném rozsahu či způsobu</a:t>
            </a:r>
          </a:p>
          <a:p>
            <a:pPr marL="0" indent="0">
              <a:buNone/>
            </a:pPr>
            <a:endParaRPr lang="cs-CZ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39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E3AD0-E1AA-B00A-DF1C-43EB6607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C1F1DD-FE88-3276-F0A7-0411A80F9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Zapojení začínajících výzkumníků a výzkumnic do činností ovlivňujících diagnostiku v soudním lékařství</a:t>
            </a: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databáze přirozených i úrazových úmrtí a následnou statistickou analýzu získaných dat</a:t>
            </a: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ytvoření standardizovaného doporučeného pitevní postupu včetně jasně definovaných indikačních kritérií pro extenzivní vyšetření zadních partií krku a trupu</a:t>
            </a:r>
          </a:p>
        </p:txBody>
      </p:sp>
    </p:spTree>
    <p:extLst>
      <p:ext uri="{BB962C8B-B14F-4D97-AF65-F5344CB8AC3E}">
        <p14:creationId xmlns:p14="http://schemas.microsoft.com/office/powerpoint/2010/main" val="177729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2C16C-C032-1848-680C-47579C373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Výstupy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C296AA-FB09-4F7D-C0E0-174F67C5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Doporučený pitevní postup</a:t>
            </a:r>
          </a:p>
          <a:p>
            <a:r>
              <a:rPr lang="en-US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Článek</a:t>
            </a: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odborném</a:t>
            </a: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periodiku</a:t>
            </a: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obsažen</a:t>
            </a: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databázi</a:t>
            </a: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Web of Science</a:t>
            </a:r>
            <a:endParaRPr lang="cs-CZ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Článek v odborném periodiku je obsažen v databázi SCOPUS společnosti </a:t>
            </a:r>
            <a:r>
              <a:rPr lang="cs-CZ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Elsevier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Uspořádání dvou workshopů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07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DD4F8-92F7-51B8-EB89-C5B9ED8D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Uchazeči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D5384-8D12-5A09-6A98-0D999345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Univerzita Palackého v Olomouci – hlavní uchazeč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Fakultní nemocnice Olomouc – další uchazeč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Fakultní nemocnice Ostrava – další uchazeč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Univerzita Karlova – další uchazeč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65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FE7A5-6DD5-6993-125E-660197C29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D8528-0D63-98D0-36BC-8A0F5AE7C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 hlavní řešitel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 další řešitelé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 mentoři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 členů řešitelského týmu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 osob spolupodílejících se na řešení projektu (administrativa, pietní úprava těl a technické zpracování dat)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87467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</TotalTime>
  <Words>422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Stébla</vt:lpstr>
      <vt:lpstr>   Vytvoření doporučeného pitevního postupu pro extenzivní vyšetření zadních partií krku a trupu </vt:lpstr>
      <vt:lpstr>Úvod</vt:lpstr>
      <vt:lpstr>Věcná náplň projektu</vt:lpstr>
      <vt:lpstr>Etické dopady a společenské aspekty</vt:lpstr>
      <vt:lpstr>Motivace</vt:lpstr>
      <vt:lpstr>Cíle projektu</vt:lpstr>
      <vt:lpstr>Výstupy projektu</vt:lpstr>
      <vt:lpstr>Uchazeči</vt:lpstr>
      <vt:lpstr>Tým</vt:lpstr>
      <vt:lpstr>Finanční plán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Vytvoření doporučeného pitevního postupu pro extenzivní vyšetření zadních partií krku a trupu </dc:title>
  <dc:creator>Václav Svrchokryl</dc:creator>
  <cp:lastModifiedBy>Svrchokryl Václav, MUDr.</cp:lastModifiedBy>
  <cp:revision>3</cp:revision>
  <dcterms:created xsi:type="dcterms:W3CDTF">2023-03-29T17:46:56Z</dcterms:created>
  <dcterms:modified xsi:type="dcterms:W3CDTF">2023-03-30T05:40:23Z</dcterms:modified>
</cp:coreProperties>
</file>