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4" r:id="rId1"/>
  </p:sldMasterIdLst>
  <p:notesMasterIdLst>
    <p:notesMasterId r:id="rId18"/>
  </p:notesMasterIdLst>
  <p:sldIdLst>
    <p:sldId id="256" r:id="rId2"/>
    <p:sldId id="257" r:id="rId3"/>
    <p:sldId id="258" r:id="rId4"/>
    <p:sldId id="259" r:id="rId5"/>
    <p:sldId id="261" r:id="rId6"/>
    <p:sldId id="260" r:id="rId7"/>
    <p:sldId id="262" r:id="rId8"/>
    <p:sldId id="265" r:id="rId9"/>
    <p:sldId id="272" r:id="rId10"/>
    <p:sldId id="266" r:id="rId11"/>
    <p:sldId id="268" r:id="rId12"/>
    <p:sldId id="269" r:id="rId13"/>
    <p:sldId id="270" r:id="rId14"/>
    <p:sldId id="271" r:id="rId15"/>
    <p:sldId id="267" r:id="rId16"/>
    <p:sldId id="263" r:id="rId1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1" d="100"/>
          <a:sy n="141" d="100"/>
        </p:scale>
        <p:origin x="744" y="120"/>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tonín Hlavinka" userId="f601f566a8b31394" providerId="LiveId" clId="{9C54BCFE-7DD8-4220-B663-EC3C218AE9A6}"/>
    <pc:docChg chg="undo custSel addSld modSld">
      <pc:chgData name="Antonín Hlavinka" userId="f601f566a8b31394" providerId="LiveId" clId="{9C54BCFE-7DD8-4220-B663-EC3C218AE9A6}" dt="2023-06-20T06:43:41.252" v="1677" actId="27636"/>
      <pc:docMkLst>
        <pc:docMk/>
      </pc:docMkLst>
      <pc:sldChg chg="modSp mod">
        <pc:chgData name="Antonín Hlavinka" userId="f601f566a8b31394" providerId="LiveId" clId="{9C54BCFE-7DD8-4220-B663-EC3C218AE9A6}" dt="2023-06-19T07:16:16.414" v="391" actId="20577"/>
        <pc:sldMkLst>
          <pc:docMk/>
          <pc:sldMk cId="0" sldId="256"/>
        </pc:sldMkLst>
        <pc:spChg chg="mod">
          <ac:chgData name="Antonín Hlavinka" userId="f601f566a8b31394" providerId="LiveId" clId="{9C54BCFE-7DD8-4220-B663-EC3C218AE9A6}" dt="2023-06-19T07:16:16.414" v="391" actId="20577"/>
          <ac:spMkLst>
            <pc:docMk/>
            <pc:sldMk cId="0" sldId="256"/>
            <ac:spMk id="4" creationId="{25E04744-522A-4CBB-9750-094875DE9F89}"/>
          </ac:spMkLst>
        </pc:spChg>
      </pc:sldChg>
      <pc:sldChg chg="modSp mod">
        <pc:chgData name="Antonín Hlavinka" userId="f601f566a8b31394" providerId="LiveId" clId="{9C54BCFE-7DD8-4220-B663-EC3C218AE9A6}" dt="2023-06-19T13:31:30.875" v="407" actId="20577"/>
        <pc:sldMkLst>
          <pc:docMk/>
          <pc:sldMk cId="0" sldId="257"/>
        </pc:sldMkLst>
        <pc:spChg chg="mod">
          <ac:chgData name="Antonín Hlavinka" userId="f601f566a8b31394" providerId="LiveId" clId="{9C54BCFE-7DD8-4220-B663-EC3C218AE9A6}" dt="2023-06-19T13:31:30.875" v="407" actId="20577"/>
          <ac:spMkLst>
            <pc:docMk/>
            <pc:sldMk cId="0" sldId="257"/>
            <ac:spMk id="3" creationId="{00000000-0000-0000-0000-000000000000}"/>
          </ac:spMkLst>
        </pc:spChg>
      </pc:sldChg>
      <pc:sldChg chg="modSp mod">
        <pc:chgData name="Antonín Hlavinka" userId="f601f566a8b31394" providerId="LiveId" clId="{9C54BCFE-7DD8-4220-B663-EC3C218AE9A6}" dt="2023-06-19T13:31:55.603" v="417" actId="20577"/>
        <pc:sldMkLst>
          <pc:docMk/>
          <pc:sldMk cId="0" sldId="258"/>
        </pc:sldMkLst>
        <pc:spChg chg="mod">
          <ac:chgData name="Antonín Hlavinka" userId="f601f566a8b31394" providerId="LiveId" clId="{9C54BCFE-7DD8-4220-B663-EC3C218AE9A6}" dt="2023-06-19T07:17:21.621" v="405" actId="20577"/>
          <ac:spMkLst>
            <pc:docMk/>
            <pc:sldMk cId="0" sldId="258"/>
            <ac:spMk id="3" creationId="{00000000-0000-0000-0000-000000000000}"/>
          </ac:spMkLst>
        </pc:spChg>
        <pc:spChg chg="mod">
          <ac:chgData name="Antonín Hlavinka" userId="f601f566a8b31394" providerId="LiveId" clId="{9C54BCFE-7DD8-4220-B663-EC3C218AE9A6}" dt="2023-06-18T11:53:19.447" v="55" actId="20577"/>
          <ac:spMkLst>
            <pc:docMk/>
            <pc:sldMk cId="0" sldId="258"/>
            <ac:spMk id="7" creationId="{58A6DA58-FCEF-4E7F-A5ED-E00DEF139216}"/>
          </ac:spMkLst>
        </pc:spChg>
        <pc:spChg chg="mod">
          <ac:chgData name="Antonín Hlavinka" userId="f601f566a8b31394" providerId="LiveId" clId="{9C54BCFE-7DD8-4220-B663-EC3C218AE9A6}" dt="2023-06-19T13:31:55.603" v="417" actId="20577"/>
          <ac:spMkLst>
            <pc:docMk/>
            <pc:sldMk cId="0" sldId="258"/>
            <ac:spMk id="9" creationId="{FA8CB254-9264-42DA-B295-9EB8BC1ECC7B}"/>
          </ac:spMkLst>
        </pc:spChg>
      </pc:sldChg>
      <pc:sldChg chg="modSp mod">
        <pc:chgData name="Antonín Hlavinka" userId="f601f566a8b31394" providerId="LiveId" clId="{9C54BCFE-7DD8-4220-B663-EC3C218AE9A6}" dt="2023-06-19T13:33:11.238" v="432" actId="20577"/>
        <pc:sldMkLst>
          <pc:docMk/>
          <pc:sldMk cId="0" sldId="259"/>
        </pc:sldMkLst>
        <pc:spChg chg="mod">
          <ac:chgData name="Antonín Hlavinka" userId="f601f566a8b31394" providerId="LiveId" clId="{9C54BCFE-7DD8-4220-B663-EC3C218AE9A6}" dt="2023-06-19T13:32:26.337" v="418" actId="20577"/>
          <ac:spMkLst>
            <pc:docMk/>
            <pc:sldMk cId="0" sldId="259"/>
            <ac:spMk id="3" creationId="{00000000-0000-0000-0000-000000000000}"/>
          </ac:spMkLst>
        </pc:spChg>
        <pc:spChg chg="mod">
          <ac:chgData name="Antonín Hlavinka" userId="f601f566a8b31394" providerId="LiveId" clId="{9C54BCFE-7DD8-4220-B663-EC3C218AE9A6}" dt="2023-06-18T11:53:51.561" v="71" actId="20577"/>
          <ac:spMkLst>
            <pc:docMk/>
            <pc:sldMk cId="0" sldId="259"/>
            <ac:spMk id="8" creationId="{50039DA5-D693-40F0-A364-15A4F40CEAF9}"/>
          </ac:spMkLst>
        </pc:spChg>
        <pc:spChg chg="mod">
          <ac:chgData name="Antonín Hlavinka" userId="f601f566a8b31394" providerId="LiveId" clId="{9C54BCFE-7DD8-4220-B663-EC3C218AE9A6}" dt="2023-06-19T13:33:11.238" v="432" actId="20577"/>
          <ac:spMkLst>
            <pc:docMk/>
            <pc:sldMk cId="0" sldId="259"/>
            <ac:spMk id="10" creationId="{594B411D-537E-46AE-8282-A9380F9A675D}"/>
          </ac:spMkLst>
        </pc:spChg>
        <pc:spChg chg="mod">
          <ac:chgData name="Antonín Hlavinka" userId="f601f566a8b31394" providerId="LiveId" clId="{9C54BCFE-7DD8-4220-B663-EC3C218AE9A6}" dt="2023-06-19T13:32:49.838" v="424" actId="20577"/>
          <ac:spMkLst>
            <pc:docMk/>
            <pc:sldMk cId="0" sldId="259"/>
            <ac:spMk id="11" creationId="{E0AD9623-F6C3-406C-A376-EE6ACBE048A7}"/>
          </ac:spMkLst>
        </pc:spChg>
      </pc:sldChg>
      <pc:sldChg chg="modSp mod">
        <pc:chgData name="Antonín Hlavinka" userId="f601f566a8b31394" providerId="LiveId" clId="{9C54BCFE-7DD8-4220-B663-EC3C218AE9A6}" dt="2023-06-19T13:35:17.780" v="559" actId="20577"/>
        <pc:sldMkLst>
          <pc:docMk/>
          <pc:sldMk cId="0" sldId="260"/>
        </pc:sldMkLst>
        <pc:spChg chg="mod">
          <ac:chgData name="Antonín Hlavinka" userId="f601f566a8b31394" providerId="LiveId" clId="{9C54BCFE-7DD8-4220-B663-EC3C218AE9A6}" dt="2023-06-19T13:35:17.780" v="559" actId="20577"/>
          <ac:spMkLst>
            <pc:docMk/>
            <pc:sldMk cId="0" sldId="260"/>
            <ac:spMk id="3" creationId="{00000000-0000-0000-0000-000000000000}"/>
          </ac:spMkLst>
        </pc:spChg>
      </pc:sldChg>
      <pc:sldChg chg="modSp mod">
        <pc:chgData name="Antonín Hlavinka" userId="f601f566a8b31394" providerId="LiveId" clId="{9C54BCFE-7DD8-4220-B663-EC3C218AE9A6}" dt="2023-06-18T12:04:06.334" v="384" actId="20577"/>
        <pc:sldMkLst>
          <pc:docMk/>
          <pc:sldMk cId="0" sldId="261"/>
        </pc:sldMkLst>
        <pc:spChg chg="mod">
          <ac:chgData name="Antonín Hlavinka" userId="f601f566a8b31394" providerId="LiveId" clId="{9C54BCFE-7DD8-4220-B663-EC3C218AE9A6}" dt="2023-06-18T12:04:06.334" v="384" actId="20577"/>
          <ac:spMkLst>
            <pc:docMk/>
            <pc:sldMk cId="0" sldId="261"/>
            <ac:spMk id="3" creationId="{00000000-0000-0000-0000-000000000000}"/>
          </ac:spMkLst>
        </pc:spChg>
      </pc:sldChg>
      <pc:sldChg chg="modSp mod">
        <pc:chgData name="Antonín Hlavinka" userId="f601f566a8b31394" providerId="LiveId" clId="{9C54BCFE-7DD8-4220-B663-EC3C218AE9A6}" dt="2023-06-19T13:36:59.682" v="714" actId="207"/>
        <pc:sldMkLst>
          <pc:docMk/>
          <pc:sldMk cId="0" sldId="262"/>
        </pc:sldMkLst>
        <pc:spChg chg="mod">
          <ac:chgData name="Antonín Hlavinka" userId="f601f566a8b31394" providerId="LiveId" clId="{9C54BCFE-7DD8-4220-B663-EC3C218AE9A6}" dt="2023-06-19T13:36:59.682" v="714" actId="207"/>
          <ac:spMkLst>
            <pc:docMk/>
            <pc:sldMk cId="0" sldId="262"/>
            <ac:spMk id="3" creationId="{00000000-0000-0000-0000-000000000000}"/>
          </ac:spMkLst>
        </pc:spChg>
      </pc:sldChg>
      <pc:sldChg chg="modSp mod">
        <pc:chgData name="Antonín Hlavinka" userId="f601f566a8b31394" providerId="LiveId" clId="{9C54BCFE-7DD8-4220-B663-EC3C218AE9A6}" dt="2023-06-19T14:08:49.363" v="1426" actId="20577"/>
        <pc:sldMkLst>
          <pc:docMk/>
          <pc:sldMk cId="2872570421" sldId="265"/>
        </pc:sldMkLst>
        <pc:spChg chg="mod">
          <ac:chgData name="Antonín Hlavinka" userId="f601f566a8b31394" providerId="LiveId" clId="{9C54BCFE-7DD8-4220-B663-EC3C218AE9A6}" dt="2023-06-19T14:08:49.363" v="1426" actId="20577"/>
          <ac:spMkLst>
            <pc:docMk/>
            <pc:sldMk cId="2872570421" sldId="265"/>
            <ac:spMk id="2" creationId="{A87732B0-F025-4CEC-B9FE-94AAF7B406A6}"/>
          </ac:spMkLst>
        </pc:spChg>
      </pc:sldChg>
      <pc:sldChg chg="modSp mod">
        <pc:chgData name="Antonín Hlavinka" userId="f601f566a8b31394" providerId="LiveId" clId="{9C54BCFE-7DD8-4220-B663-EC3C218AE9A6}" dt="2023-06-19T14:04:01.987" v="1162" actId="20577"/>
        <pc:sldMkLst>
          <pc:docMk/>
          <pc:sldMk cId="3748259923" sldId="266"/>
        </pc:sldMkLst>
        <pc:spChg chg="mod">
          <ac:chgData name="Antonín Hlavinka" userId="f601f566a8b31394" providerId="LiveId" clId="{9C54BCFE-7DD8-4220-B663-EC3C218AE9A6}" dt="2023-06-19T14:04:01.987" v="1162" actId="20577"/>
          <ac:spMkLst>
            <pc:docMk/>
            <pc:sldMk cId="3748259923" sldId="266"/>
            <ac:spMk id="2" creationId="{A87732B0-F025-4CEC-B9FE-94AAF7B406A6}"/>
          </ac:spMkLst>
        </pc:spChg>
        <pc:spChg chg="mod">
          <ac:chgData name="Antonín Hlavinka" userId="f601f566a8b31394" providerId="LiveId" clId="{9C54BCFE-7DD8-4220-B663-EC3C218AE9A6}" dt="2023-06-18T11:58:16.244" v="130" actId="20577"/>
          <ac:spMkLst>
            <pc:docMk/>
            <pc:sldMk cId="3748259923" sldId="266"/>
            <ac:spMk id="3" creationId="{71D37BB0-A4BC-4256-8596-8569B23933C9}"/>
          </ac:spMkLst>
        </pc:spChg>
      </pc:sldChg>
      <pc:sldChg chg="modSp mod">
        <pc:chgData name="Antonín Hlavinka" userId="f601f566a8b31394" providerId="LiveId" clId="{9C54BCFE-7DD8-4220-B663-EC3C218AE9A6}" dt="2023-06-20T06:43:41.252" v="1677" actId="27636"/>
        <pc:sldMkLst>
          <pc:docMk/>
          <pc:sldMk cId="169373417" sldId="267"/>
        </pc:sldMkLst>
        <pc:spChg chg="mod">
          <ac:chgData name="Antonín Hlavinka" userId="f601f566a8b31394" providerId="LiveId" clId="{9C54BCFE-7DD8-4220-B663-EC3C218AE9A6}" dt="2023-06-20T06:43:32.420" v="1673" actId="14100"/>
          <ac:spMkLst>
            <pc:docMk/>
            <pc:sldMk cId="169373417" sldId="267"/>
            <ac:spMk id="2" creationId="{A87732B0-F025-4CEC-B9FE-94AAF7B406A6}"/>
          </ac:spMkLst>
        </pc:spChg>
        <pc:spChg chg="mod">
          <ac:chgData name="Antonín Hlavinka" userId="f601f566a8b31394" providerId="LiveId" clId="{9C54BCFE-7DD8-4220-B663-EC3C218AE9A6}" dt="2023-06-20T06:43:41.252" v="1677" actId="27636"/>
          <ac:spMkLst>
            <pc:docMk/>
            <pc:sldMk cId="169373417" sldId="267"/>
            <ac:spMk id="3" creationId="{71D37BB0-A4BC-4256-8596-8569B23933C9}"/>
          </ac:spMkLst>
        </pc:spChg>
      </pc:sldChg>
      <pc:sldChg chg="modSp mod">
        <pc:chgData name="Antonín Hlavinka" userId="f601f566a8b31394" providerId="LiveId" clId="{9C54BCFE-7DD8-4220-B663-EC3C218AE9A6}" dt="2023-06-19T14:09:21.156" v="1469" actId="20577"/>
        <pc:sldMkLst>
          <pc:docMk/>
          <pc:sldMk cId="1486096123" sldId="268"/>
        </pc:sldMkLst>
        <pc:spChg chg="mod">
          <ac:chgData name="Antonín Hlavinka" userId="f601f566a8b31394" providerId="LiveId" clId="{9C54BCFE-7DD8-4220-B663-EC3C218AE9A6}" dt="2023-06-19T14:09:21.156" v="1469" actId="20577"/>
          <ac:spMkLst>
            <pc:docMk/>
            <pc:sldMk cId="1486096123" sldId="268"/>
            <ac:spMk id="3" creationId="{71D37BB0-A4BC-4256-8596-8569B23933C9}"/>
          </ac:spMkLst>
        </pc:spChg>
      </pc:sldChg>
      <pc:sldChg chg="modSp mod">
        <pc:chgData name="Antonín Hlavinka" userId="f601f566a8b31394" providerId="LiveId" clId="{9C54BCFE-7DD8-4220-B663-EC3C218AE9A6}" dt="2023-06-19T14:03:36.525" v="1152" actId="20577"/>
        <pc:sldMkLst>
          <pc:docMk/>
          <pc:sldMk cId="2390603303" sldId="269"/>
        </pc:sldMkLst>
        <pc:spChg chg="mod">
          <ac:chgData name="Antonín Hlavinka" userId="f601f566a8b31394" providerId="LiveId" clId="{9C54BCFE-7DD8-4220-B663-EC3C218AE9A6}" dt="2023-06-19T14:03:36.525" v="1152" actId="20577"/>
          <ac:spMkLst>
            <pc:docMk/>
            <pc:sldMk cId="2390603303" sldId="269"/>
            <ac:spMk id="3" creationId="{71D37BB0-A4BC-4256-8596-8569B23933C9}"/>
          </ac:spMkLst>
        </pc:spChg>
      </pc:sldChg>
      <pc:sldChg chg="modSp mod">
        <pc:chgData name="Antonín Hlavinka" userId="f601f566a8b31394" providerId="LiveId" clId="{9C54BCFE-7DD8-4220-B663-EC3C218AE9A6}" dt="2023-06-19T14:03:19.845" v="1144" actId="20577"/>
        <pc:sldMkLst>
          <pc:docMk/>
          <pc:sldMk cId="2070673777" sldId="270"/>
        </pc:sldMkLst>
        <pc:spChg chg="mod">
          <ac:chgData name="Antonín Hlavinka" userId="f601f566a8b31394" providerId="LiveId" clId="{9C54BCFE-7DD8-4220-B663-EC3C218AE9A6}" dt="2023-06-19T14:03:19.845" v="1144" actId="20577"/>
          <ac:spMkLst>
            <pc:docMk/>
            <pc:sldMk cId="2070673777" sldId="270"/>
            <ac:spMk id="3" creationId="{71D37BB0-A4BC-4256-8596-8569B23933C9}"/>
          </ac:spMkLst>
        </pc:spChg>
      </pc:sldChg>
      <pc:sldChg chg="modSp mod">
        <pc:chgData name="Antonín Hlavinka" userId="f601f566a8b31394" providerId="LiveId" clId="{9C54BCFE-7DD8-4220-B663-EC3C218AE9A6}" dt="2023-06-19T14:05:42.725" v="1240" actId="108"/>
        <pc:sldMkLst>
          <pc:docMk/>
          <pc:sldMk cId="365440878" sldId="271"/>
        </pc:sldMkLst>
        <pc:spChg chg="mod">
          <ac:chgData name="Antonín Hlavinka" userId="f601f566a8b31394" providerId="LiveId" clId="{9C54BCFE-7DD8-4220-B663-EC3C218AE9A6}" dt="2023-06-19T14:05:42.725" v="1240" actId="108"/>
          <ac:spMkLst>
            <pc:docMk/>
            <pc:sldMk cId="365440878" sldId="271"/>
            <ac:spMk id="3" creationId="{71D37BB0-A4BC-4256-8596-8569B23933C9}"/>
          </ac:spMkLst>
        </pc:spChg>
      </pc:sldChg>
      <pc:sldChg chg="addSp delSp modSp new mod">
        <pc:chgData name="Antonín Hlavinka" userId="f601f566a8b31394" providerId="LiveId" clId="{9C54BCFE-7DD8-4220-B663-EC3C218AE9A6}" dt="2023-06-20T06:42:22.931" v="1556" actId="113"/>
        <pc:sldMkLst>
          <pc:docMk/>
          <pc:sldMk cId="4045591275" sldId="272"/>
        </pc:sldMkLst>
        <pc:spChg chg="mod">
          <ac:chgData name="Antonín Hlavinka" userId="f601f566a8b31394" providerId="LiveId" clId="{9C54BCFE-7DD8-4220-B663-EC3C218AE9A6}" dt="2023-06-20T06:42:22.931" v="1556" actId="113"/>
          <ac:spMkLst>
            <pc:docMk/>
            <pc:sldMk cId="4045591275" sldId="272"/>
            <ac:spMk id="2" creationId="{E2F88847-E265-1387-0E93-E2A1EC266284}"/>
          </ac:spMkLst>
        </pc:spChg>
        <pc:spChg chg="add del mod">
          <ac:chgData name="Antonín Hlavinka" userId="f601f566a8b31394" providerId="LiveId" clId="{9C54BCFE-7DD8-4220-B663-EC3C218AE9A6}" dt="2023-06-20T06:42:13.478" v="1555" actId="20577"/>
          <ac:spMkLst>
            <pc:docMk/>
            <pc:sldMk cId="4045591275" sldId="272"/>
            <ac:spMk id="3" creationId="{D4E4F594-61C1-601C-8370-BE238807857B}"/>
          </ac:spMkLst>
        </pc:spChg>
      </pc:sldChg>
    </pc:docChg>
  </pc:docChgLst>
  <pc:docChgLst>
    <pc:chgData name="Antonín Hlavinka" userId="f601f566a8b31394" providerId="LiveId" clId="{DB732DC5-E8CE-482F-9FE3-50C3D2AB8A3D}"/>
    <pc:docChg chg="undo custSel modSld">
      <pc:chgData name="Antonín Hlavinka" userId="f601f566a8b31394" providerId="LiveId" clId="{DB732DC5-E8CE-482F-9FE3-50C3D2AB8A3D}" dt="2023-07-10T07:58:19.016" v="34" actId="20577"/>
      <pc:docMkLst>
        <pc:docMk/>
      </pc:docMkLst>
      <pc:sldChg chg="modSp mod">
        <pc:chgData name="Antonín Hlavinka" userId="f601f566a8b31394" providerId="LiveId" clId="{DB732DC5-E8CE-482F-9FE3-50C3D2AB8A3D}" dt="2023-07-10T07:58:19.016" v="34" actId="20577"/>
        <pc:sldMkLst>
          <pc:docMk/>
          <pc:sldMk cId="169373417" sldId="267"/>
        </pc:sldMkLst>
        <pc:spChg chg="mod">
          <ac:chgData name="Antonín Hlavinka" userId="f601f566a8b31394" providerId="LiveId" clId="{DB732DC5-E8CE-482F-9FE3-50C3D2AB8A3D}" dt="2023-07-10T07:58:19.016" v="34" actId="20577"/>
          <ac:spMkLst>
            <pc:docMk/>
            <pc:sldMk cId="169373417" sldId="267"/>
            <ac:spMk id="3" creationId="{71D37BB0-A4BC-4256-8596-8569B23933C9}"/>
          </ac:spMkLst>
        </pc:spChg>
      </pc:sldChg>
      <pc:sldChg chg="modSp mod">
        <pc:chgData name="Antonín Hlavinka" userId="f601f566a8b31394" providerId="LiveId" clId="{DB732DC5-E8CE-482F-9FE3-50C3D2AB8A3D}" dt="2023-07-10T07:30:43.072" v="2" actId="207"/>
        <pc:sldMkLst>
          <pc:docMk/>
          <pc:sldMk cId="2390603303" sldId="269"/>
        </pc:sldMkLst>
        <pc:spChg chg="mod">
          <ac:chgData name="Antonín Hlavinka" userId="f601f566a8b31394" providerId="LiveId" clId="{DB732DC5-E8CE-482F-9FE3-50C3D2AB8A3D}" dt="2023-07-10T07:30:43.072" v="2" actId="207"/>
          <ac:spMkLst>
            <pc:docMk/>
            <pc:sldMk cId="2390603303" sldId="269"/>
            <ac:spMk id="3" creationId="{71D37BB0-A4BC-4256-8596-8569B23933C9}"/>
          </ac:spMkLst>
        </pc:spChg>
      </pc:sldChg>
      <pc:sldChg chg="modSp mod">
        <pc:chgData name="Antonín Hlavinka" userId="f601f566a8b31394" providerId="LiveId" clId="{DB732DC5-E8CE-482F-9FE3-50C3D2AB8A3D}" dt="2023-07-10T07:31:13.597" v="3" actId="207"/>
        <pc:sldMkLst>
          <pc:docMk/>
          <pc:sldMk cId="2070673777" sldId="270"/>
        </pc:sldMkLst>
        <pc:spChg chg="mod">
          <ac:chgData name="Antonín Hlavinka" userId="f601f566a8b31394" providerId="LiveId" clId="{DB732DC5-E8CE-482F-9FE3-50C3D2AB8A3D}" dt="2023-07-10T07:31:13.597" v="3" actId="207"/>
          <ac:spMkLst>
            <pc:docMk/>
            <pc:sldMk cId="2070673777" sldId="270"/>
            <ac:spMk id="3" creationId="{71D37BB0-A4BC-4256-8596-8569B23933C9}"/>
          </ac:spMkLst>
        </pc:spChg>
      </pc:sldChg>
      <pc:sldChg chg="modSp mod">
        <pc:chgData name="Antonín Hlavinka" userId="f601f566a8b31394" providerId="LiveId" clId="{DB732DC5-E8CE-482F-9FE3-50C3D2AB8A3D}" dt="2023-07-10T07:31:46.724" v="4" actId="207"/>
        <pc:sldMkLst>
          <pc:docMk/>
          <pc:sldMk cId="365440878" sldId="271"/>
        </pc:sldMkLst>
        <pc:spChg chg="mod">
          <ac:chgData name="Antonín Hlavinka" userId="f601f566a8b31394" providerId="LiveId" clId="{DB732DC5-E8CE-482F-9FE3-50C3D2AB8A3D}" dt="2023-07-10T07:31:46.724" v="4" actId="207"/>
          <ac:spMkLst>
            <pc:docMk/>
            <pc:sldMk cId="365440878" sldId="271"/>
            <ac:spMk id="3" creationId="{71D37BB0-A4BC-4256-8596-8569B23933C9}"/>
          </ac:spMkLst>
        </pc:spChg>
      </pc:sldChg>
    </pc:docChg>
  </pc:docChgLst>
  <pc:docChgLst>
    <pc:chgData name="Antonín Hlavinka" userId="f601f566a8b31394" providerId="LiveId" clId="{769AC648-FF9C-4DD2-9A25-A840BBB9D30E}"/>
    <pc:docChg chg="undo custSel addSld delSld modSld">
      <pc:chgData name="Antonín Hlavinka" userId="f601f566a8b31394" providerId="LiveId" clId="{769AC648-FF9C-4DD2-9A25-A840BBB9D30E}" dt="2022-10-27T14:14:59.909" v="6539" actId="20577"/>
      <pc:docMkLst>
        <pc:docMk/>
      </pc:docMkLst>
      <pc:sldChg chg="addSp modSp mod">
        <pc:chgData name="Antonín Hlavinka" userId="f601f566a8b31394" providerId="LiveId" clId="{769AC648-FF9C-4DD2-9A25-A840BBB9D30E}" dt="2022-10-27T13:59:41.380" v="5505" actId="20577"/>
        <pc:sldMkLst>
          <pc:docMk/>
          <pc:sldMk cId="0" sldId="256"/>
        </pc:sldMkLst>
        <pc:spChg chg="mod">
          <ac:chgData name="Antonín Hlavinka" userId="f601f566a8b31394" providerId="LiveId" clId="{769AC648-FF9C-4DD2-9A25-A840BBB9D30E}" dt="2022-10-27T13:59:41.380" v="5505" actId="20577"/>
          <ac:spMkLst>
            <pc:docMk/>
            <pc:sldMk cId="0" sldId="256"/>
            <ac:spMk id="3" creationId="{00000000-0000-0000-0000-000000000000}"/>
          </ac:spMkLst>
        </pc:spChg>
        <pc:spChg chg="add mod">
          <ac:chgData name="Antonín Hlavinka" userId="f601f566a8b31394" providerId="LiveId" clId="{769AC648-FF9C-4DD2-9A25-A840BBB9D30E}" dt="2022-10-26T07:09:27.188" v="49" actId="207"/>
          <ac:spMkLst>
            <pc:docMk/>
            <pc:sldMk cId="0" sldId="256"/>
            <ac:spMk id="4" creationId="{25E04744-522A-4CBB-9750-094875DE9F89}"/>
          </ac:spMkLst>
        </pc:spChg>
      </pc:sldChg>
      <pc:sldChg chg="addSp delSp modSp mod">
        <pc:chgData name="Antonín Hlavinka" userId="f601f566a8b31394" providerId="LiveId" clId="{769AC648-FF9C-4DD2-9A25-A840BBB9D30E}" dt="2022-10-27T13:58:31.091" v="5425" actId="403"/>
        <pc:sldMkLst>
          <pc:docMk/>
          <pc:sldMk cId="0" sldId="257"/>
        </pc:sldMkLst>
        <pc:spChg chg="mod">
          <ac:chgData name="Antonín Hlavinka" userId="f601f566a8b31394" providerId="LiveId" clId="{769AC648-FF9C-4DD2-9A25-A840BBB9D30E}" dt="2022-10-26T08:15:55.228" v="775" actId="20577"/>
          <ac:spMkLst>
            <pc:docMk/>
            <pc:sldMk cId="0" sldId="257"/>
            <ac:spMk id="3" creationId="{00000000-0000-0000-0000-000000000000}"/>
          </ac:spMkLst>
        </pc:spChg>
        <pc:spChg chg="add del mod">
          <ac:chgData name="Antonín Hlavinka" userId="f601f566a8b31394" providerId="LiveId" clId="{769AC648-FF9C-4DD2-9A25-A840BBB9D30E}" dt="2022-10-26T07:11:20.302" v="57" actId="767"/>
          <ac:spMkLst>
            <pc:docMk/>
            <pc:sldMk cId="0" sldId="257"/>
            <ac:spMk id="4" creationId="{F42D2F44-B21A-436E-B863-2700A10F9219}"/>
          </ac:spMkLst>
        </pc:spChg>
        <pc:spChg chg="add del mod">
          <ac:chgData name="Antonín Hlavinka" userId="f601f566a8b31394" providerId="LiveId" clId="{769AC648-FF9C-4DD2-9A25-A840BBB9D30E}" dt="2022-10-26T07:11:19.888" v="56" actId="767"/>
          <ac:spMkLst>
            <pc:docMk/>
            <pc:sldMk cId="0" sldId="257"/>
            <ac:spMk id="6" creationId="{C6B95D51-AFB4-44FA-82EC-562361DDBB25}"/>
          </ac:spMkLst>
        </pc:spChg>
        <pc:spChg chg="add mod">
          <ac:chgData name="Antonín Hlavinka" userId="f601f566a8b31394" providerId="LiveId" clId="{769AC648-FF9C-4DD2-9A25-A840BBB9D30E}" dt="2022-10-27T13:58:31.091" v="5425" actId="403"/>
          <ac:spMkLst>
            <pc:docMk/>
            <pc:sldMk cId="0" sldId="257"/>
            <ac:spMk id="7" creationId="{79D49A6E-57AB-4C8F-B9FF-C5ACA75E0610}"/>
          </ac:spMkLst>
        </pc:spChg>
      </pc:sldChg>
      <pc:sldChg chg="addSp delSp modSp mod">
        <pc:chgData name="Antonín Hlavinka" userId="f601f566a8b31394" providerId="LiveId" clId="{769AC648-FF9C-4DD2-9A25-A840BBB9D30E}" dt="2022-10-26T08:45:16.145" v="2608" actId="20577"/>
        <pc:sldMkLst>
          <pc:docMk/>
          <pc:sldMk cId="0" sldId="258"/>
        </pc:sldMkLst>
        <pc:spChg chg="mod">
          <ac:chgData name="Antonín Hlavinka" userId="f601f566a8b31394" providerId="LiveId" clId="{769AC648-FF9C-4DD2-9A25-A840BBB9D30E}" dt="2022-10-26T07:24:17.037" v="258" actId="20577"/>
          <ac:spMkLst>
            <pc:docMk/>
            <pc:sldMk cId="0" sldId="258"/>
            <ac:spMk id="3" creationId="{00000000-0000-0000-0000-000000000000}"/>
          </ac:spMkLst>
        </pc:spChg>
        <pc:spChg chg="add del mod">
          <ac:chgData name="Antonín Hlavinka" userId="f601f566a8b31394" providerId="LiveId" clId="{769AC648-FF9C-4DD2-9A25-A840BBB9D30E}" dt="2022-10-26T08:08:52.769" v="270" actId="478"/>
          <ac:spMkLst>
            <pc:docMk/>
            <pc:sldMk cId="0" sldId="258"/>
            <ac:spMk id="4" creationId="{8EB01B13-5027-496A-AA8E-95E3533E22CF}"/>
          </ac:spMkLst>
        </pc:spChg>
        <pc:spChg chg="add del mod">
          <ac:chgData name="Antonín Hlavinka" userId="f601f566a8b31394" providerId="LiveId" clId="{769AC648-FF9C-4DD2-9A25-A840BBB9D30E}" dt="2022-10-26T08:09:36.731" v="283" actId="478"/>
          <ac:spMkLst>
            <pc:docMk/>
            <pc:sldMk cId="0" sldId="258"/>
            <ac:spMk id="5" creationId="{7DF631F6-A76C-4DF2-86C5-958159951BD8}"/>
          </ac:spMkLst>
        </pc:spChg>
        <pc:spChg chg="add mod">
          <ac:chgData name="Antonín Hlavinka" userId="f601f566a8b31394" providerId="LiveId" clId="{769AC648-FF9C-4DD2-9A25-A840BBB9D30E}" dt="2022-10-26T08:12:07.473" v="440" actId="14838"/>
          <ac:spMkLst>
            <pc:docMk/>
            <pc:sldMk cId="0" sldId="258"/>
            <ac:spMk id="7" creationId="{58A6DA58-FCEF-4E7F-A5ED-E00DEF139216}"/>
          </ac:spMkLst>
        </pc:spChg>
        <pc:spChg chg="add mod">
          <ac:chgData name="Antonín Hlavinka" userId="f601f566a8b31394" providerId="LiveId" clId="{769AC648-FF9C-4DD2-9A25-A840BBB9D30E}" dt="2022-10-26T08:45:16.145" v="2608" actId="20577"/>
          <ac:spMkLst>
            <pc:docMk/>
            <pc:sldMk cId="0" sldId="258"/>
            <ac:spMk id="9" creationId="{FA8CB254-9264-42DA-B295-9EB8BC1ECC7B}"/>
          </ac:spMkLst>
        </pc:spChg>
        <pc:spChg chg="add mod">
          <ac:chgData name="Antonín Hlavinka" userId="f601f566a8b31394" providerId="LiveId" clId="{769AC648-FF9C-4DD2-9A25-A840BBB9D30E}" dt="2022-10-26T08:44:51.954" v="2584" actId="20577"/>
          <ac:spMkLst>
            <pc:docMk/>
            <pc:sldMk cId="0" sldId="258"/>
            <ac:spMk id="10" creationId="{2D9FDB22-4C5B-41A9-9E65-E8E114C4BB11}"/>
          </ac:spMkLst>
        </pc:spChg>
      </pc:sldChg>
      <pc:sldChg chg="addSp modSp mod">
        <pc:chgData name="Antonín Hlavinka" userId="f601f566a8b31394" providerId="LiveId" clId="{769AC648-FF9C-4DD2-9A25-A840BBB9D30E}" dt="2022-10-26T08:21:40.585" v="1499" actId="14100"/>
        <pc:sldMkLst>
          <pc:docMk/>
          <pc:sldMk cId="0" sldId="259"/>
        </pc:sldMkLst>
        <pc:spChg chg="add mod">
          <ac:chgData name="Antonín Hlavinka" userId="f601f566a8b31394" providerId="LiveId" clId="{769AC648-FF9C-4DD2-9A25-A840BBB9D30E}" dt="2022-10-26T08:18:34.371" v="1137" actId="20577"/>
          <ac:spMkLst>
            <pc:docMk/>
            <pc:sldMk cId="0" sldId="259"/>
            <ac:spMk id="8" creationId="{50039DA5-D693-40F0-A364-15A4F40CEAF9}"/>
          </ac:spMkLst>
        </pc:spChg>
        <pc:spChg chg="add mod">
          <ac:chgData name="Antonín Hlavinka" userId="f601f566a8b31394" providerId="LiveId" clId="{769AC648-FF9C-4DD2-9A25-A840BBB9D30E}" dt="2022-10-26T08:19:13.763" v="1253" actId="20577"/>
          <ac:spMkLst>
            <pc:docMk/>
            <pc:sldMk cId="0" sldId="259"/>
            <ac:spMk id="10" creationId="{594B411D-537E-46AE-8282-A9380F9A675D}"/>
          </ac:spMkLst>
        </pc:spChg>
        <pc:spChg chg="add mod">
          <ac:chgData name="Antonín Hlavinka" userId="f601f566a8b31394" providerId="LiveId" clId="{769AC648-FF9C-4DD2-9A25-A840BBB9D30E}" dt="2022-10-26T08:20:33.746" v="1414" actId="14100"/>
          <ac:spMkLst>
            <pc:docMk/>
            <pc:sldMk cId="0" sldId="259"/>
            <ac:spMk id="11" creationId="{E0AD9623-F6C3-406C-A376-EE6ACBE048A7}"/>
          </ac:spMkLst>
        </pc:spChg>
        <pc:spChg chg="add mod">
          <ac:chgData name="Antonín Hlavinka" userId="f601f566a8b31394" providerId="LiveId" clId="{769AC648-FF9C-4DD2-9A25-A840BBB9D30E}" dt="2022-10-26T08:21:40.585" v="1499" actId="14100"/>
          <ac:spMkLst>
            <pc:docMk/>
            <pc:sldMk cId="0" sldId="259"/>
            <ac:spMk id="12" creationId="{5346C968-EF9E-4B0A-B165-484D2B11F095}"/>
          </ac:spMkLst>
        </pc:spChg>
      </pc:sldChg>
      <pc:sldChg chg="modSp mod">
        <pc:chgData name="Antonín Hlavinka" userId="f601f566a8b31394" providerId="LiveId" clId="{769AC648-FF9C-4DD2-9A25-A840BBB9D30E}" dt="2022-10-26T08:32:36.185" v="2366" actId="20577"/>
        <pc:sldMkLst>
          <pc:docMk/>
          <pc:sldMk cId="0" sldId="260"/>
        </pc:sldMkLst>
        <pc:spChg chg="mod">
          <ac:chgData name="Antonín Hlavinka" userId="f601f566a8b31394" providerId="LiveId" clId="{769AC648-FF9C-4DD2-9A25-A840BBB9D30E}" dt="2022-10-26T08:32:36.185" v="2366" actId="20577"/>
          <ac:spMkLst>
            <pc:docMk/>
            <pc:sldMk cId="0" sldId="260"/>
            <ac:spMk id="3" creationId="{00000000-0000-0000-0000-000000000000}"/>
          </ac:spMkLst>
        </pc:spChg>
        <pc:spChg chg="mod">
          <ac:chgData name="Antonín Hlavinka" userId="f601f566a8b31394" providerId="LiveId" clId="{769AC648-FF9C-4DD2-9A25-A840BBB9D30E}" dt="2022-10-26T08:31:07.342" v="2152" actId="20577"/>
          <ac:spMkLst>
            <pc:docMk/>
            <pc:sldMk cId="0" sldId="260"/>
            <ac:spMk id="8" creationId="{C607C4D0-1725-4937-B3C2-B1ED50975E06}"/>
          </ac:spMkLst>
        </pc:spChg>
      </pc:sldChg>
      <pc:sldChg chg="modSp mod">
        <pc:chgData name="Antonín Hlavinka" userId="f601f566a8b31394" providerId="LiveId" clId="{769AC648-FF9C-4DD2-9A25-A840BBB9D30E}" dt="2022-10-26T08:30:08.513" v="2064" actId="20577"/>
        <pc:sldMkLst>
          <pc:docMk/>
          <pc:sldMk cId="0" sldId="261"/>
        </pc:sldMkLst>
        <pc:spChg chg="mod">
          <ac:chgData name="Antonín Hlavinka" userId="f601f566a8b31394" providerId="LiveId" clId="{769AC648-FF9C-4DD2-9A25-A840BBB9D30E}" dt="2022-10-26T08:30:08.513" v="2064" actId="20577"/>
          <ac:spMkLst>
            <pc:docMk/>
            <pc:sldMk cId="0" sldId="261"/>
            <ac:spMk id="3" creationId="{00000000-0000-0000-0000-000000000000}"/>
          </ac:spMkLst>
        </pc:spChg>
      </pc:sldChg>
      <pc:sldChg chg="modSp mod">
        <pc:chgData name="Antonín Hlavinka" userId="f601f566a8b31394" providerId="LiveId" clId="{769AC648-FF9C-4DD2-9A25-A840BBB9D30E}" dt="2022-10-26T08:33:38.975" v="2521" actId="27636"/>
        <pc:sldMkLst>
          <pc:docMk/>
          <pc:sldMk cId="0" sldId="262"/>
        </pc:sldMkLst>
        <pc:spChg chg="mod">
          <ac:chgData name="Antonín Hlavinka" userId="f601f566a8b31394" providerId="LiveId" clId="{769AC648-FF9C-4DD2-9A25-A840BBB9D30E}" dt="2022-10-26T08:33:38.975" v="2521" actId="27636"/>
          <ac:spMkLst>
            <pc:docMk/>
            <pc:sldMk cId="0" sldId="262"/>
            <ac:spMk id="3" creationId="{00000000-0000-0000-0000-000000000000}"/>
          </ac:spMkLst>
        </pc:spChg>
        <pc:spChg chg="mod">
          <ac:chgData name="Antonín Hlavinka" userId="f601f566a8b31394" providerId="LiveId" clId="{769AC648-FF9C-4DD2-9A25-A840BBB9D30E}" dt="2022-10-26T08:32:45.793" v="2367" actId="20577"/>
          <ac:spMkLst>
            <pc:docMk/>
            <pc:sldMk cId="0" sldId="262"/>
            <ac:spMk id="8" creationId="{F422BA9B-4182-4A1B-8760-CDB10308B19C}"/>
          </ac:spMkLst>
        </pc:spChg>
      </pc:sldChg>
      <pc:sldChg chg="modSp mod">
        <pc:chgData name="Antonín Hlavinka" userId="f601f566a8b31394" providerId="LiveId" clId="{769AC648-FF9C-4DD2-9A25-A840BBB9D30E}" dt="2022-10-26T08:33:58.850" v="2524" actId="1076"/>
        <pc:sldMkLst>
          <pc:docMk/>
          <pc:sldMk cId="0" sldId="263"/>
        </pc:sldMkLst>
        <pc:spChg chg="mod">
          <ac:chgData name="Antonín Hlavinka" userId="f601f566a8b31394" providerId="LiveId" clId="{769AC648-FF9C-4DD2-9A25-A840BBB9D30E}" dt="2022-10-26T08:33:58.850" v="2524" actId="1076"/>
          <ac:spMkLst>
            <pc:docMk/>
            <pc:sldMk cId="0" sldId="263"/>
            <ac:spMk id="7" creationId="{D5B69FD4-C344-4BA9-A3F7-2447484D5C35}"/>
          </ac:spMkLst>
        </pc:spChg>
      </pc:sldChg>
      <pc:sldChg chg="addSp modSp add del mod">
        <pc:chgData name="Antonín Hlavinka" userId="f601f566a8b31394" providerId="LiveId" clId="{769AC648-FF9C-4DD2-9A25-A840BBB9D30E}" dt="2022-10-26T09:32:06.468" v="2696" actId="47"/>
        <pc:sldMkLst>
          <pc:docMk/>
          <pc:sldMk cId="1363983253" sldId="264"/>
        </pc:sldMkLst>
        <pc:spChg chg="add mod">
          <ac:chgData name="Antonín Hlavinka" userId="f601f566a8b31394" providerId="LiveId" clId="{769AC648-FF9C-4DD2-9A25-A840BBB9D30E}" dt="2022-10-26T08:52:30.500" v="2636" actId="20577"/>
          <ac:spMkLst>
            <pc:docMk/>
            <pc:sldMk cId="1363983253" sldId="264"/>
            <ac:spMk id="2" creationId="{66C7CAFE-BE6C-4D2E-9B81-FF4E7076249E}"/>
          </ac:spMkLst>
        </pc:spChg>
        <pc:spChg chg="mod">
          <ac:chgData name="Antonín Hlavinka" userId="f601f566a8b31394" providerId="LiveId" clId="{769AC648-FF9C-4DD2-9A25-A840BBB9D30E}" dt="2022-10-26T08:16:37.212" v="809" actId="207"/>
          <ac:spMkLst>
            <pc:docMk/>
            <pc:sldMk cId="1363983253" sldId="264"/>
            <ac:spMk id="7" creationId="{D5B69FD4-C344-4BA9-A3F7-2447484D5C35}"/>
          </ac:spMkLst>
        </pc:spChg>
      </pc:sldChg>
      <pc:sldChg chg="modSp new mod">
        <pc:chgData name="Antonín Hlavinka" userId="f601f566a8b31394" providerId="LiveId" clId="{769AC648-FF9C-4DD2-9A25-A840BBB9D30E}" dt="2022-10-27T14:14:59.909" v="6539" actId="20577"/>
        <pc:sldMkLst>
          <pc:docMk/>
          <pc:sldMk cId="2872570421" sldId="265"/>
        </pc:sldMkLst>
        <pc:spChg chg="mod">
          <ac:chgData name="Antonín Hlavinka" userId="f601f566a8b31394" providerId="LiveId" clId="{769AC648-FF9C-4DD2-9A25-A840BBB9D30E}" dt="2022-10-26T08:53:09.878" v="2638"/>
          <ac:spMkLst>
            <pc:docMk/>
            <pc:sldMk cId="2872570421" sldId="265"/>
            <ac:spMk id="2" creationId="{A87732B0-F025-4CEC-B9FE-94AAF7B406A6}"/>
          </ac:spMkLst>
        </pc:spChg>
        <pc:spChg chg="mod">
          <ac:chgData name="Antonín Hlavinka" userId="f601f566a8b31394" providerId="LiveId" clId="{769AC648-FF9C-4DD2-9A25-A840BBB9D30E}" dt="2022-10-27T14:14:59.909" v="6539" actId="20577"/>
          <ac:spMkLst>
            <pc:docMk/>
            <pc:sldMk cId="2872570421" sldId="265"/>
            <ac:spMk id="3" creationId="{71D37BB0-A4BC-4256-8596-8569B23933C9}"/>
          </ac:spMkLst>
        </pc:spChg>
      </pc:sldChg>
      <pc:sldChg chg="modSp add mod">
        <pc:chgData name="Antonín Hlavinka" userId="f601f566a8b31394" providerId="LiveId" clId="{769AC648-FF9C-4DD2-9A25-A840BBB9D30E}" dt="2022-10-26T13:30:52.117" v="3552" actId="20577"/>
        <pc:sldMkLst>
          <pc:docMk/>
          <pc:sldMk cId="3748259923" sldId="266"/>
        </pc:sldMkLst>
        <pc:spChg chg="mod">
          <ac:chgData name="Antonín Hlavinka" userId="f601f566a8b31394" providerId="LiveId" clId="{769AC648-FF9C-4DD2-9A25-A840BBB9D30E}" dt="2022-10-26T09:32:15.839" v="2721" actId="20577"/>
          <ac:spMkLst>
            <pc:docMk/>
            <pc:sldMk cId="3748259923" sldId="266"/>
            <ac:spMk id="2" creationId="{A87732B0-F025-4CEC-B9FE-94AAF7B406A6}"/>
          </ac:spMkLst>
        </pc:spChg>
        <pc:spChg chg="mod">
          <ac:chgData name="Antonín Hlavinka" userId="f601f566a8b31394" providerId="LiveId" clId="{769AC648-FF9C-4DD2-9A25-A840BBB9D30E}" dt="2022-10-26T13:30:52.117" v="3552" actId="20577"/>
          <ac:spMkLst>
            <pc:docMk/>
            <pc:sldMk cId="3748259923" sldId="266"/>
            <ac:spMk id="3" creationId="{71D37BB0-A4BC-4256-8596-8569B23933C9}"/>
          </ac:spMkLst>
        </pc:spChg>
      </pc:sldChg>
      <pc:sldChg chg="modSp add mod">
        <pc:chgData name="Antonín Hlavinka" userId="f601f566a8b31394" providerId="LiveId" clId="{769AC648-FF9C-4DD2-9A25-A840BBB9D30E}" dt="2022-10-27T13:57:15.441" v="5303" actId="20577"/>
        <pc:sldMkLst>
          <pc:docMk/>
          <pc:sldMk cId="169373417" sldId="267"/>
        </pc:sldMkLst>
        <pc:spChg chg="mod">
          <ac:chgData name="Antonín Hlavinka" userId="f601f566a8b31394" providerId="LiveId" clId="{769AC648-FF9C-4DD2-9A25-A840BBB9D30E}" dt="2022-10-26T09:32:41.923" v="2767" actId="20577"/>
          <ac:spMkLst>
            <pc:docMk/>
            <pc:sldMk cId="169373417" sldId="267"/>
            <ac:spMk id="2" creationId="{A87732B0-F025-4CEC-B9FE-94AAF7B406A6}"/>
          </ac:spMkLst>
        </pc:spChg>
        <pc:spChg chg="mod">
          <ac:chgData name="Antonín Hlavinka" userId="f601f566a8b31394" providerId="LiveId" clId="{769AC648-FF9C-4DD2-9A25-A840BBB9D30E}" dt="2022-10-27T13:57:15.441" v="5303" actId="20577"/>
          <ac:spMkLst>
            <pc:docMk/>
            <pc:sldMk cId="169373417" sldId="267"/>
            <ac:spMk id="3" creationId="{71D37BB0-A4BC-4256-8596-8569B23933C9}"/>
          </ac:spMkLst>
        </pc:spChg>
      </pc:sldChg>
      <pc:sldChg chg="modSp add mod">
        <pc:chgData name="Antonín Hlavinka" userId="f601f566a8b31394" providerId="LiveId" clId="{769AC648-FF9C-4DD2-9A25-A840BBB9D30E}" dt="2022-10-26T13:42:19.714" v="3956" actId="113"/>
        <pc:sldMkLst>
          <pc:docMk/>
          <pc:sldMk cId="1486096123" sldId="268"/>
        </pc:sldMkLst>
        <pc:spChg chg="mod">
          <ac:chgData name="Antonín Hlavinka" userId="f601f566a8b31394" providerId="LiveId" clId="{769AC648-FF9C-4DD2-9A25-A840BBB9D30E}" dt="2022-10-26T13:22:04.385" v="3476" actId="20577"/>
          <ac:spMkLst>
            <pc:docMk/>
            <pc:sldMk cId="1486096123" sldId="268"/>
            <ac:spMk id="2" creationId="{A87732B0-F025-4CEC-B9FE-94AAF7B406A6}"/>
          </ac:spMkLst>
        </pc:spChg>
        <pc:spChg chg="mod">
          <ac:chgData name="Antonín Hlavinka" userId="f601f566a8b31394" providerId="LiveId" clId="{769AC648-FF9C-4DD2-9A25-A840BBB9D30E}" dt="2022-10-26T13:42:19.714" v="3956" actId="113"/>
          <ac:spMkLst>
            <pc:docMk/>
            <pc:sldMk cId="1486096123" sldId="268"/>
            <ac:spMk id="3" creationId="{71D37BB0-A4BC-4256-8596-8569B23933C9}"/>
          </ac:spMkLst>
        </pc:spChg>
      </pc:sldChg>
      <pc:sldChg chg="addSp delSp modSp add mod">
        <pc:chgData name="Antonín Hlavinka" userId="f601f566a8b31394" providerId="LiveId" clId="{769AC648-FF9C-4DD2-9A25-A840BBB9D30E}" dt="2022-10-27T13:56:20.598" v="5200" actId="20577"/>
        <pc:sldMkLst>
          <pc:docMk/>
          <pc:sldMk cId="2390603303" sldId="269"/>
        </pc:sldMkLst>
        <pc:spChg chg="mod">
          <ac:chgData name="Antonín Hlavinka" userId="f601f566a8b31394" providerId="LiveId" clId="{769AC648-FF9C-4DD2-9A25-A840BBB9D30E}" dt="2022-10-27T13:56:20.598" v="5200" actId="20577"/>
          <ac:spMkLst>
            <pc:docMk/>
            <pc:sldMk cId="2390603303" sldId="269"/>
            <ac:spMk id="3" creationId="{71D37BB0-A4BC-4256-8596-8569B23933C9}"/>
          </ac:spMkLst>
        </pc:spChg>
        <pc:graphicFrameChg chg="add del mod">
          <ac:chgData name="Antonín Hlavinka" userId="f601f566a8b31394" providerId="LiveId" clId="{769AC648-FF9C-4DD2-9A25-A840BBB9D30E}" dt="2022-10-26T13:32:17.276" v="3555"/>
          <ac:graphicFrameMkLst>
            <pc:docMk/>
            <pc:sldMk cId="2390603303" sldId="269"/>
            <ac:graphicFrameMk id="4" creationId="{C02AB966-4339-4E3B-BD86-E7D294BDE66E}"/>
          </ac:graphicFrameMkLst>
        </pc:graphicFrameChg>
      </pc:sldChg>
      <pc:sldChg chg="modSp add mod">
        <pc:chgData name="Antonín Hlavinka" userId="f601f566a8b31394" providerId="LiveId" clId="{769AC648-FF9C-4DD2-9A25-A840BBB9D30E}" dt="2022-10-26T13:42:35.399" v="3964" actId="113"/>
        <pc:sldMkLst>
          <pc:docMk/>
          <pc:sldMk cId="2070673777" sldId="270"/>
        </pc:sldMkLst>
        <pc:spChg chg="mod">
          <ac:chgData name="Antonín Hlavinka" userId="f601f566a8b31394" providerId="LiveId" clId="{769AC648-FF9C-4DD2-9A25-A840BBB9D30E}" dt="2022-10-26T13:42:35.399" v="3964" actId="113"/>
          <ac:spMkLst>
            <pc:docMk/>
            <pc:sldMk cId="2070673777" sldId="270"/>
            <ac:spMk id="3" creationId="{71D37BB0-A4BC-4256-8596-8569B23933C9}"/>
          </ac:spMkLst>
        </pc:spChg>
      </pc:sldChg>
      <pc:sldChg chg="modSp add mod">
        <pc:chgData name="Antonín Hlavinka" userId="f601f566a8b31394" providerId="LiveId" clId="{769AC648-FF9C-4DD2-9A25-A840BBB9D30E}" dt="2022-10-26T13:49:27.623" v="4096" actId="20577"/>
        <pc:sldMkLst>
          <pc:docMk/>
          <pc:sldMk cId="365440878" sldId="271"/>
        </pc:sldMkLst>
        <pc:spChg chg="mod">
          <ac:chgData name="Antonín Hlavinka" userId="f601f566a8b31394" providerId="LiveId" clId="{769AC648-FF9C-4DD2-9A25-A840BBB9D30E}" dt="2022-10-26T13:49:27.623" v="4096" actId="20577"/>
          <ac:spMkLst>
            <pc:docMk/>
            <pc:sldMk cId="365440878" sldId="271"/>
            <ac:spMk id="3" creationId="{71D37BB0-A4BC-4256-8596-8569B23933C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9D2276-4D41-447F-AC44-026D59764934}" type="datetimeFigureOut">
              <a:rPr lang="cs-CZ" smtClean="0"/>
              <a:t>10.07.2023</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71B416-B03B-4B49-8DC4-8DD077F43BD9}" type="slidenum">
              <a:rPr lang="cs-CZ" smtClean="0"/>
              <a:t>‹#›</a:t>
            </a:fld>
            <a:endParaRPr lang="cs-CZ"/>
          </a:p>
        </p:txBody>
      </p:sp>
    </p:spTree>
    <p:extLst>
      <p:ext uri="{BB962C8B-B14F-4D97-AF65-F5344CB8AC3E}">
        <p14:creationId xmlns:p14="http://schemas.microsoft.com/office/powerpoint/2010/main" val="42150454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5371B416-B03B-4B49-8DC4-8DD077F43BD9}" type="slidenum">
              <a:rPr lang="cs-CZ" smtClean="0"/>
              <a:t>5</a:t>
            </a:fld>
            <a:endParaRPr lang="cs-CZ"/>
          </a:p>
        </p:txBody>
      </p:sp>
    </p:spTree>
    <p:extLst>
      <p:ext uri="{BB962C8B-B14F-4D97-AF65-F5344CB8AC3E}">
        <p14:creationId xmlns:p14="http://schemas.microsoft.com/office/powerpoint/2010/main" val="13459580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1" y="-1"/>
            <a:ext cx="9144002" cy="51435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1" y="0"/>
            <a:ext cx="1728788" cy="51435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407319" y="841772"/>
            <a:ext cx="6593681" cy="1790700"/>
          </a:xfrm>
        </p:spPr>
        <p:txBody>
          <a:bodyPr anchor="b">
            <a:normAutofit/>
          </a:bodyPr>
          <a:lstStyle>
            <a:lvl1pPr algn="l">
              <a:defRPr sz="3600"/>
            </a:lvl1pPr>
          </a:lstStyle>
          <a:p>
            <a:r>
              <a:rPr lang="cs-CZ"/>
              <a:t>Kliknutím lze upravit styl.</a:t>
            </a:r>
            <a:endParaRPr lang="en-US" dirty="0"/>
          </a:p>
        </p:txBody>
      </p:sp>
      <p:sp>
        <p:nvSpPr>
          <p:cNvPr id="3" name="Subtitle 2"/>
          <p:cNvSpPr>
            <a:spLocks noGrp="1"/>
          </p:cNvSpPr>
          <p:nvPr>
            <p:ph type="subTitle" idx="1"/>
          </p:nvPr>
        </p:nvSpPr>
        <p:spPr>
          <a:xfrm>
            <a:off x="1407319" y="2701528"/>
            <a:ext cx="6593681" cy="1241822"/>
          </a:xfrm>
        </p:spPr>
        <p:txBody>
          <a:bodyPr>
            <a:normAutofit/>
          </a:bodyPr>
          <a:lstStyle>
            <a:lvl1pPr marL="0" indent="0" algn="l">
              <a:buNone/>
              <a:defRPr sz="1500" cap="all"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endParaRPr lang="en-US" dirty="0"/>
          </a:p>
        </p:txBody>
      </p:sp>
      <p:sp>
        <p:nvSpPr>
          <p:cNvPr id="4" name="Date Placeholder 3"/>
          <p:cNvSpPr>
            <a:spLocks noGrp="1"/>
          </p:cNvSpPr>
          <p:nvPr>
            <p:ph type="dt" sz="half" idx="10"/>
          </p:nvPr>
        </p:nvSpPr>
        <p:spPr>
          <a:xfrm>
            <a:off x="5308133" y="4057651"/>
            <a:ext cx="2057400" cy="273844"/>
          </a:xfrm>
        </p:spPr>
        <p:txBody>
          <a:bodyPr/>
          <a:lstStyle/>
          <a:p>
            <a:fld id="{DD352B54-1A62-4BD1-8E54-CF33A7B69C63}" type="datetimeFigureOut">
              <a:rPr lang="cs-CZ" smtClean="0"/>
              <a:pPr/>
              <a:t>10.07.2023</a:t>
            </a:fld>
            <a:endParaRPr lang="cs-CZ"/>
          </a:p>
        </p:txBody>
      </p:sp>
      <p:sp>
        <p:nvSpPr>
          <p:cNvPr id="5" name="Footer Placeholder 4"/>
          <p:cNvSpPr>
            <a:spLocks noGrp="1"/>
          </p:cNvSpPr>
          <p:nvPr>
            <p:ph type="ftr" sz="quarter" idx="11"/>
          </p:nvPr>
        </p:nvSpPr>
        <p:spPr>
          <a:xfrm>
            <a:off x="1407318" y="4057651"/>
            <a:ext cx="3843665" cy="273844"/>
          </a:xfrm>
        </p:spPr>
        <p:txBody>
          <a:bodyPr/>
          <a:lstStyle/>
          <a:p>
            <a:endParaRPr lang="cs-CZ"/>
          </a:p>
        </p:txBody>
      </p:sp>
      <p:sp>
        <p:nvSpPr>
          <p:cNvPr id="6" name="Slide Number Placeholder 5"/>
          <p:cNvSpPr>
            <a:spLocks noGrp="1"/>
          </p:cNvSpPr>
          <p:nvPr>
            <p:ph type="sldNum" sz="quarter" idx="12"/>
          </p:nvPr>
        </p:nvSpPr>
        <p:spPr>
          <a:xfrm>
            <a:off x="7422684" y="4057650"/>
            <a:ext cx="578317" cy="273844"/>
          </a:xfrm>
        </p:spPr>
        <p:txBody>
          <a:bodyPr/>
          <a:lstStyle/>
          <a:p>
            <a:fld id="{06D1252F-B6D7-4DB3-8165-4F7A6F81D482}" type="slidenum">
              <a:rPr lang="cs-CZ" smtClean="0"/>
              <a:pPr/>
              <a:t>‹#›</a:t>
            </a:fld>
            <a:endParaRPr lang="cs-CZ"/>
          </a:p>
        </p:txBody>
      </p:sp>
    </p:spTree>
    <p:extLst>
      <p:ext uri="{BB962C8B-B14F-4D97-AF65-F5344CB8AC3E}">
        <p14:creationId xmlns:p14="http://schemas.microsoft.com/office/powerpoint/2010/main" val="2515146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sp>
        <p:nvSpPr>
          <p:cNvPr id="2" name="Title 1"/>
          <p:cNvSpPr>
            <a:spLocks noGrp="1"/>
          </p:cNvSpPr>
          <p:nvPr>
            <p:ph type="title"/>
          </p:nvPr>
        </p:nvSpPr>
        <p:spPr>
          <a:xfrm>
            <a:off x="856058" y="3228499"/>
            <a:ext cx="7434266" cy="614516"/>
          </a:xfrm>
        </p:spPr>
        <p:txBody>
          <a:bodyPr anchor="b">
            <a:normAutofit/>
          </a:bodyPr>
          <a:lstStyle>
            <a:lvl1pPr>
              <a:defRPr sz="2400"/>
            </a:lvl1pPr>
          </a:lstStyle>
          <a:p>
            <a:r>
              <a:rPr lang="cs-CZ"/>
              <a:t>Kliknutím lze upravit styl.</a:t>
            </a:r>
            <a:endParaRPr lang="en-US" dirty="0"/>
          </a:p>
        </p:txBody>
      </p:sp>
      <p:sp>
        <p:nvSpPr>
          <p:cNvPr id="3" name="Picture Placeholder 2"/>
          <p:cNvSpPr>
            <a:spLocks noGrp="1" noChangeAspect="1"/>
          </p:cNvSpPr>
          <p:nvPr>
            <p:ph type="pic" idx="1"/>
          </p:nvPr>
        </p:nvSpPr>
        <p:spPr>
          <a:xfrm>
            <a:off x="856058" y="454819"/>
            <a:ext cx="7434266" cy="2474834"/>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400"/>
            </a:lvl1pPr>
          </a:lstStyle>
          <a:p>
            <a:pPr marL="0" lvl="0" indent="0">
              <a:buNone/>
            </a:pPr>
            <a:r>
              <a:rPr lang="cs-CZ"/>
              <a:t>Kliknutím na ikonu přidáte obrázek.</a:t>
            </a:r>
            <a:endParaRPr lang="en-US" dirty="0"/>
          </a:p>
        </p:txBody>
      </p:sp>
      <p:sp>
        <p:nvSpPr>
          <p:cNvPr id="4" name="Text Placeholder 3"/>
          <p:cNvSpPr>
            <a:spLocks noGrp="1"/>
          </p:cNvSpPr>
          <p:nvPr>
            <p:ph type="body" sz="half" idx="2"/>
          </p:nvPr>
        </p:nvSpPr>
        <p:spPr>
          <a:xfrm>
            <a:off x="856024" y="3843015"/>
            <a:ext cx="7433144" cy="511854"/>
          </a:xfrm>
        </p:spPr>
        <p:txBody>
          <a:bodyPr>
            <a:normAutofit/>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Upravte styly předlohy textu.</a:t>
            </a:r>
          </a:p>
        </p:txBody>
      </p:sp>
      <p:sp>
        <p:nvSpPr>
          <p:cNvPr id="5" name="Date Placeholder 4"/>
          <p:cNvSpPr>
            <a:spLocks noGrp="1"/>
          </p:cNvSpPr>
          <p:nvPr>
            <p:ph type="dt" sz="half" idx="10"/>
          </p:nvPr>
        </p:nvSpPr>
        <p:spPr/>
        <p:txBody>
          <a:bodyPr/>
          <a:lstStyle/>
          <a:p>
            <a:fld id="{DD352B54-1A62-4BD1-8E54-CF33A7B69C63}" type="datetimeFigureOut">
              <a:rPr lang="cs-CZ" smtClean="0"/>
              <a:pPr/>
              <a:t>10.07.2023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6D1252F-B6D7-4DB3-8165-4F7A6F81D482}" type="slidenum">
              <a:rPr lang="cs-CZ" smtClean="0"/>
              <a:pPr/>
              <a:t>‹#›</a:t>
            </a:fld>
            <a:endParaRPr lang="cs-CZ"/>
          </a:p>
        </p:txBody>
      </p:sp>
    </p:spTree>
    <p:extLst>
      <p:ext uri="{BB962C8B-B14F-4D97-AF65-F5344CB8AC3E}">
        <p14:creationId xmlns:p14="http://schemas.microsoft.com/office/powerpoint/2010/main" val="1255501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856093" y="457200"/>
            <a:ext cx="7429466" cy="2571750"/>
          </a:xfrm>
        </p:spPr>
        <p:txBody>
          <a:bodyPr anchor="ctr">
            <a:normAutofit/>
          </a:bodyPr>
          <a:lstStyle>
            <a:lvl1pPr>
              <a:defRPr sz="2700"/>
            </a:lvl1pPr>
          </a:lstStyle>
          <a:p>
            <a:r>
              <a:rPr lang="cs-CZ"/>
              <a:t>Kliknutím lze upravit styl.</a:t>
            </a:r>
            <a:endParaRPr lang="en-US" dirty="0"/>
          </a:p>
        </p:txBody>
      </p:sp>
      <p:sp>
        <p:nvSpPr>
          <p:cNvPr id="4" name="Text Placeholder 3"/>
          <p:cNvSpPr>
            <a:spLocks noGrp="1"/>
          </p:cNvSpPr>
          <p:nvPr>
            <p:ph type="body" sz="half" idx="2"/>
          </p:nvPr>
        </p:nvSpPr>
        <p:spPr>
          <a:xfrm>
            <a:off x="856058" y="3314700"/>
            <a:ext cx="7428344" cy="1028699"/>
          </a:xfrm>
        </p:spPr>
        <p:txBody>
          <a:bodyPr anchor="ctr">
            <a:normAutofit/>
          </a:bodyPr>
          <a:lstStyle>
            <a:lvl1pPr marL="0" indent="0">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Upravte styly předlohy textu.</a:t>
            </a:r>
          </a:p>
        </p:txBody>
      </p:sp>
      <p:sp>
        <p:nvSpPr>
          <p:cNvPr id="5" name="Date Placeholder 4"/>
          <p:cNvSpPr>
            <a:spLocks noGrp="1"/>
          </p:cNvSpPr>
          <p:nvPr>
            <p:ph type="dt" sz="half" idx="10"/>
          </p:nvPr>
        </p:nvSpPr>
        <p:spPr/>
        <p:txBody>
          <a:bodyPr/>
          <a:lstStyle/>
          <a:p>
            <a:fld id="{DD352B54-1A62-4BD1-8E54-CF33A7B69C63}" type="datetimeFigureOut">
              <a:rPr lang="cs-CZ" smtClean="0"/>
              <a:pPr/>
              <a:t>10.07.2023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6D1252F-B6D7-4DB3-8165-4F7A6F81D482}" type="slidenum">
              <a:rPr lang="cs-CZ" smtClean="0"/>
              <a:pPr/>
              <a:t>‹#›</a:t>
            </a:fld>
            <a:endParaRPr lang="cs-CZ"/>
          </a:p>
        </p:txBody>
      </p:sp>
    </p:spTree>
    <p:extLst>
      <p:ext uri="{BB962C8B-B14F-4D97-AF65-F5344CB8AC3E}">
        <p14:creationId xmlns:p14="http://schemas.microsoft.com/office/powerpoint/2010/main" val="23143654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084659" y="457200"/>
            <a:ext cx="6977064" cy="2061322"/>
          </a:xfrm>
        </p:spPr>
        <p:txBody>
          <a:bodyPr anchor="ctr">
            <a:normAutofit/>
          </a:bodyPr>
          <a:lstStyle>
            <a:lvl1pPr>
              <a:defRPr sz="2700"/>
            </a:lvl1pPr>
          </a:lstStyle>
          <a:p>
            <a:r>
              <a:rPr lang="cs-CZ"/>
              <a:t>Kliknutím lze upravit styl.</a:t>
            </a:r>
            <a:endParaRPr lang="en-US" dirty="0"/>
          </a:p>
        </p:txBody>
      </p:sp>
      <p:sp>
        <p:nvSpPr>
          <p:cNvPr id="12" name="Text Placeholder 3"/>
          <p:cNvSpPr>
            <a:spLocks noGrp="1"/>
          </p:cNvSpPr>
          <p:nvPr>
            <p:ph type="body" sz="half" idx="13"/>
          </p:nvPr>
        </p:nvSpPr>
        <p:spPr>
          <a:xfrm>
            <a:off x="1290484" y="2524168"/>
            <a:ext cx="6564224" cy="411726"/>
          </a:xfrm>
        </p:spPr>
        <p:txBody>
          <a:bodyPr anchor="t">
            <a:normAutofit/>
          </a:bodyPr>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Upravte styly předlohy textu.</a:t>
            </a:r>
          </a:p>
        </p:txBody>
      </p:sp>
      <p:sp>
        <p:nvSpPr>
          <p:cNvPr id="4" name="Text Placeholder 3"/>
          <p:cNvSpPr>
            <a:spLocks noGrp="1"/>
          </p:cNvSpPr>
          <p:nvPr>
            <p:ph type="body" sz="half" idx="2"/>
          </p:nvPr>
        </p:nvSpPr>
        <p:spPr>
          <a:xfrm>
            <a:off x="856058" y="3232439"/>
            <a:ext cx="7429502" cy="1117122"/>
          </a:xfrm>
        </p:spPr>
        <p:txBody>
          <a:bodyPr anchor="ctr">
            <a:normAutofit/>
          </a:bodyPr>
          <a:lstStyle>
            <a:lvl1pPr marL="0" indent="0">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Upravte styly předlohy textu.</a:t>
            </a:r>
          </a:p>
        </p:txBody>
      </p:sp>
      <p:sp>
        <p:nvSpPr>
          <p:cNvPr id="5" name="Date Placeholder 4"/>
          <p:cNvSpPr>
            <a:spLocks noGrp="1"/>
          </p:cNvSpPr>
          <p:nvPr>
            <p:ph type="dt" sz="half" idx="10"/>
          </p:nvPr>
        </p:nvSpPr>
        <p:spPr/>
        <p:txBody>
          <a:bodyPr/>
          <a:lstStyle/>
          <a:p>
            <a:fld id="{DD352B54-1A62-4BD1-8E54-CF33A7B69C63}" type="datetimeFigureOut">
              <a:rPr lang="cs-CZ" smtClean="0"/>
              <a:pPr/>
              <a:t>10.07.2023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6D1252F-B6D7-4DB3-8165-4F7A6F81D482}" type="slidenum">
              <a:rPr lang="cs-CZ" smtClean="0"/>
              <a:pPr/>
              <a:t>‹#›</a:t>
            </a:fld>
            <a:endParaRPr lang="cs-CZ"/>
          </a:p>
        </p:txBody>
      </p:sp>
      <p:sp>
        <p:nvSpPr>
          <p:cNvPr id="60" name="TextBox 59"/>
          <p:cNvSpPr txBox="1"/>
          <p:nvPr/>
        </p:nvSpPr>
        <p:spPr>
          <a:xfrm>
            <a:off x="677634" y="549295"/>
            <a:ext cx="457200" cy="438582"/>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
        <p:nvSpPr>
          <p:cNvPr id="61" name="TextBox 60"/>
          <p:cNvSpPr txBox="1"/>
          <p:nvPr/>
        </p:nvSpPr>
        <p:spPr>
          <a:xfrm>
            <a:off x="7903028" y="2073729"/>
            <a:ext cx="457200" cy="438582"/>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Tree>
    <p:extLst>
      <p:ext uri="{BB962C8B-B14F-4D97-AF65-F5344CB8AC3E}">
        <p14:creationId xmlns:p14="http://schemas.microsoft.com/office/powerpoint/2010/main" val="19248624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856058" y="1600531"/>
            <a:ext cx="7429501" cy="1883876"/>
          </a:xfrm>
        </p:spPr>
        <p:txBody>
          <a:bodyPr anchor="b">
            <a:normAutofit/>
          </a:bodyPr>
          <a:lstStyle>
            <a:lvl1pPr>
              <a:defRPr sz="2700"/>
            </a:lvl1pPr>
          </a:lstStyle>
          <a:p>
            <a:r>
              <a:rPr lang="cs-CZ"/>
              <a:t>Kliknutím lze upravit styl.</a:t>
            </a:r>
            <a:endParaRPr lang="en-US" dirty="0"/>
          </a:p>
        </p:txBody>
      </p:sp>
      <p:sp>
        <p:nvSpPr>
          <p:cNvPr id="4" name="Text Placeholder 3"/>
          <p:cNvSpPr>
            <a:spLocks noGrp="1"/>
          </p:cNvSpPr>
          <p:nvPr>
            <p:ph type="body" sz="half" idx="2"/>
          </p:nvPr>
        </p:nvSpPr>
        <p:spPr>
          <a:xfrm>
            <a:off x="856023" y="3493241"/>
            <a:ext cx="7428379" cy="855483"/>
          </a:xfrm>
        </p:spPr>
        <p:txBody>
          <a:bodyPr anchor="t">
            <a:normAutofit/>
          </a:bodyPr>
          <a:lstStyle>
            <a:lvl1pPr marL="0" indent="0">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Upravte styly předlohy textu.</a:t>
            </a:r>
          </a:p>
        </p:txBody>
      </p:sp>
      <p:sp>
        <p:nvSpPr>
          <p:cNvPr id="5" name="Date Placeholder 4"/>
          <p:cNvSpPr>
            <a:spLocks noGrp="1"/>
          </p:cNvSpPr>
          <p:nvPr>
            <p:ph type="dt" sz="half" idx="10"/>
          </p:nvPr>
        </p:nvSpPr>
        <p:spPr/>
        <p:txBody>
          <a:bodyPr/>
          <a:lstStyle/>
          <a:p>
            <a:fld id="{DD352B54-1A62-4BD1-8E54-CF33A7B69C63}" type="datetimeFigureOut">
              <a:rPr lang="cs-CZ" smtClean="0"/>
              <a:pPr/>
              <a:t>10.07.2023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6D1252F-B6D7-4DB3-8165-4F7A6F81D482}" type="slidenum">
              <a:rPr lang="cs-CZ" smtClean="0"/>
              <a:pPr/>
              <a:t>‹#›</a:t>
            </a:fld>
            <a:endParaRPr lang="cs-CZ"/>
          </a:p>
        </p:txBody>
      </p:sp>
    </p:spTree>
    <p:extLst>
      <p:ext uri="{BB962C8B-B14F-4D97-AF65-F5344CB8AC3E}">
        <p14:creationId xmlns:p14="http://schemas.microsoft.com/office/powerpoint/2010/main" val="27672162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sp>
        <p:nvSpPr>
          <p:cNvPr id="15" name="Title 1"/>
          <p:cNvSpPr>
            <a:spLocks noGrp="1"/>
          </p:cNvSpPr>
          <p:nvPr>
            <p:ph type="title"/>
          </p:nvPr>
        </p:nvSpPr>
        <p:spPr>
          <a:xfrm>
            <a:off x="856060" y="457200"/>
            <a:ext cx="7429499" cy="1428750"/>
          </a:xfrm>
        </p:spPr>
        <p:txBody>
          <a:bodyPr/>
          <a:lstStyle/>
          <a:p>
            <a:r>
              <a:rPr lang="cs-CZ"/>
              <a:t>Kliknutím lze upravit styl.</a:t>
            </a:r>
            <a:endParaRPr lang="en-US" dirty="0"/>
          </a:p>
        </p:txBody>
      </p:sp>
      <p:sp>
        <p:nvSpPr>
          <p:cNvPr id="7" name="Text Placeholder 2"/>
          <p:cNvSpPr>
            <a:spLocks noGrp="1"/>
          </p:cNvSpPr>
          <p:nvPr>
            <p:ph type="body" idx="1"/>
          </p:nvPr>
        </p:nvSpPr>
        <p:spPr>
          <a:xfrm>
            <a:off x="856058" y="2005847"/>
            <a:ext cx="2397674" cy="514350"/>
          </a:xfrm>
        </p:spPr>
        <p:txBody>
          <a:bodyPr anchor="b">
            <a:noAutofit/>
          </a:bodyPr>
          <a:lstStyle>
            <a:lvl1pPr marL="0" indent="0">
              <a:lnSpc>
                <a:spcPct val="90000"/>
              </a:lnSpc>
              <a:buNone/>
              <a:defRPr sz="18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Upravte styly předlohy textu.</a:t>
            </a:r>
          </a:p>
        </p:txBody>
      </p:sp>
      <p:sp>
        <p:nvSpPr>
          <p:cNvPr id="8" name="Text Placeholder 3"/>
          <p:cNvSpPr>
            <a:spLocks noGrp="1"/>
          </p:cNvSpPr>
          <p:nvPr>
            <p:ph type="body" sz="half" idx="15"/>
          </p:nvPr>
        </p:nvSpPr>
        <p:spPr>
          <a:xfrm>
            <a:off x="845939" y="2520197"/>
            <a:ext cx="2406551" cy="1823202"/>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cs-CZ"/>
              <a:t>Upravte styly předlohy textu.</a:t>
            </a:r>
          </a:p>
        </p:txBody>
      </p:sp>
      <p:sp>
        <p:nvSpPr>
          <p:cNvPr id="9" name="Text Placeholder 4"/>
          <p:cNvSpPr>
            <a:spLocks noGrp="1"/>
          </p:cNvSpPr>
          <p:nvPr>
            <p:ph type="body" sz="quarter" idx="3"/>
          </p:nvPr>
        </p:nvSpPr>
        <p:spPr>
          <a:xfrm>
            <a:off x="3386075" y="2008226"/>
            <a:ext cx="2388289" cy="514350"/>
          </a:xfrm>
        </p:spPr>
        <p:txBody>
          <a:bodyPr anchor="b">
            <a:noAutofit/>
          </a:bodyPr>
          <a:lstStyle>
            <a:lvl1pPr marL="0" indent="0">
              <a:lnSpc>
                <a:spcPct val="90000"/>
              </a:lnSpc>
              <a:buNone/>
              <a:defRPr sz="18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Upravte styly předlohy textu.</a:t>
            </a:r>
          </a:p>
        </p:txBody>
      </p:sp>
      <p:sp>
        <p:nvSpPr>
          <p:cNvPr id="10" name="Text Placeholder 3"/>
          <p:cNvSpPr>
            <a:spLocks noGrp="1"/>
          </p:cNvSpPr>
          <p:nvPr>
            <p:ph type="body" sz="half" idx="16"/>
          </p:nvPr>
        </p:nvSpPr>
        <p:spPr>
          <a:xfrm>
            <a:off x="3378160" y="2522576"/>
            <a:ext cx="2396873" cy="1823202"/>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cs-CZ"/>
              <a:t>Upravte styly předlohy textu.</a:t>
            </a:r>
          </a:p>
        </p:txBody>
      </p:sp>
      <p:sp>
        <p:nvSpPr>
          <p:cNvPr id="11" name="Text Placeholder 4"/>
          <p:cNvSpPr>
            <a:spLocks noGrp="1"/>
          </p:cNvSpPr>
          <p:nvPr>
            <p:ph type="body" sz="quarter" idx="13"/>
          </p:nvPr>
        </p:nvSpPr>
        <p:spPr>
          <a:xfrm>
            <a:off x="5889332" y="2005847"/>
            <a:ext cx="2396226" cy="514350"/>
          </a:xfrm>
        </p:spPr>
        <p:txBody>
          <a:bodyPr anchor="b">
            <a:noAutofit/>
          </a:bodyPr>
          <a:lstStyle>
            <a:lvl1pPr marL="0" indent="0">
              <a:lnSpc>
                <a:spcPct val="90000"/>
              </a:lnSpc>
              <a:buNone/>
              <a:defRPr sz="18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Upravte styly předlohy textu.</a:t>
            </a:r>
          </a:p>
        </p:txBody>
      </p:sp>
      <p:sp>
        <p:nvSpPr>
          <p:cNvPr id="12" name="Text Placeholder 3"/>
          <p:cNvSpPr>
            <a:spLocks noGrp="1"/>
          </p:cNvSpPr>
          <p:nvPr>
            <p:ph type="body" sz="half" idx="17"/>
          </p:nvPr>
        </p:nvSpPr>
        <p:spPr>
          <a:xfrm>
            <a:off x="5889332" y="2520197"/>
            <a:ext cx="2396226" cy="1823202"/>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cs-CZ"/>
              <a:t>Upravte styly předlohy textu.</a:t>
            </a:r>
          </a:p>
        </p:txBody>
      </p:sp>
      <p:sp>
        <p:nvSpPr>
          <p:cNvPr id="3" name="Date Placeholder 2"/>
          <p:cNvSpPr>
            <a:spLocks noGrp="1"/>
          </p:cNvSpPr>
          <p:nvPr>
            <p:ph type="dt" sz="half" idx="10"/>
          </p:nvPr>
        </p:nvSpPr>
        <p:spPr/>
        <p:txBody>
          <a:bodyPr/>
          <a:lstStyle/>
          <a:p>
            <a:fld id="{DD352B54-1A62-4BD1-8E54-CF33A7B69C63}" type="datetimeFigureOut">
              <a:rPr lang="cs-CZ" smtClean="0"/>
              <a:pPr/>
              <a:t>10.07.2023</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06D1252F-B6D7-4DB3-8165-4F7A6F81D482}" type="slidenum">
              <a:rPr lang="cs-CZ" smtClean="0"/>
              <a:pPr/>
              <a:t>‹#›</a:t>
            </a:fld>
            <a:endParaRPr lang="cs-CZ"/>
          </a:p>
        </p:txBody>
      </p:sp>
    </p:spTree>
    <p:extLst>
      <p:ext uri="{BB962C8B-B14F-4D97-AF65-F5344CB8AC3E}">
        <p14:creationId xmlns:p14="http://schemas.microsoft.com/office/powerpoint/2010/main" val="39302835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sp>
        <p:nvSpPr>
          <p:cNvPr id="30" name="Title 1"/>
          <p:cNvSpPr>
            <a:spLocks noGrp="1"/>
          </p:cNvSpPr>
          <p:nvPr>
            <p:ph type="title"/>
          </p:nvPr>
        </p:nvSpPr>
        <p:spPr>
          <a:xfrm>
            <a:off x="856059" y="457200"/>
            <a:ext cx="7429499" cy="1428750"/>
          </a:xfrm>
        </p:spPr>
        <p:txBody>
          <a:bodyPr/>
          <a:lstStyle/>
          <a:p>
            <a:r>
              <a:rPr lang="cs-CZ"/>
              <a:t>Kliknutím lze upravit styl.</a:t>
            </a:r>
            <a:endParaRPr lang="en-US" dirty="0"/>
          </a:p>
        </p:txBody>
      </p:sp>
      <p:sp>
        <p:nvSpPr>
          <p:cNvPr id="19" name="Text Placeholder 2"/>
          <p:cNvSpPr>
            <a:spLocks noGrp="1"/>
          </p:cNvSpPr>
          <p:nvPr>
            <p:ph type="body" idx="1"/>
          </p:nvPr>
        </p:nvSpPr>
        <p:spPr>
          <a:xfrm>
            <a:off x="856060" y="3303447"/>
            <a:ext cx="2396430" cy="432197"/>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Upravte styly předlohy textu.</a:t>
            </a:r>
          </a:p>
        </p:txBody>
      </p:sp>
      <p:sp>
        <p:nvSpPr>
          <p:cNvPr id="20" name="Picture Placeholder 2"/>
          <p:cNvSpPr>
            <a:spLocks noGrp="1" noChangeAspect="1"/>
          </p:cNvSpPr>
          <p:nvPr>
            <p:ph type="pic" idx="15"/>
          </p:nvPr>
        </p:nvSpPr>
        <p:spPr>
          <a:xfrm>
            <a:off x="856060" y="2000249"/>
            <a:ext cx="2396430" cy="1143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cs-CZ"/>
              <a:t>Kliknutím na ikonu přidáte obrázek.</a:t>
            </a:r>
            <a:endParaRPr lang="en-US" dirty="0"/>
          </a:p>
        </p:txBody>
      </p:sp>
      <p:sp>
        <p:nvSpPr>
          <p:cNvPr id="21" name="Text Placeholder 3"/>
          <p:cNvSpPr>
            <a:spLocks noGrp="1"/>
          </p:cNvSpPr>
          <p:nvPr>
            <p:ph type="body" sz="half" idx="18"/>
          </p:nvPr>
        </p:nvSpPr>
        <p:spPr>
          <a:xfrm>
            <a:off x="856060" y="3735644"/>
            <a:ext cx="2396430" cy="613382"/>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cs-CZ"/>
              <a:t>Upravte styly předlohy textu.</a:t>
            </a:r>
          </a:p>
        </p:txBody>
      </p:sp>
      <p:sp>
        <p:nvSpPr>
          <p:cNvPr id="22" name="Text Placeholder 4"/>
          <p:cNvSpPr>
            <a:spLocks noGrp="1"/>
          </p:cNvSpPr>
          <p:nvPr>
            <p:ph type="body" sz="quarter" idx="3"/>
          </p:nvPr>
        </p:nvSpPr>
        <p:spPr>
          <a:xfrm>
            <a:off x="3366790" y="3303447"/>
            <a:ext cx="2400300" cy="432197"/>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Upravte styly předlohy textu.</a:t>
            </a:r>
          </a:p>
        </p:txBody>
      </p:sp>
      <p:sp>
        <p:nvSpPr>
          <p:cNvPr id="23" name="Picture Placeholder 2"/>
          <p:cNvSpPr>
            <a:spLocks noGrp="1" noChangeAspect="1"/>
          </p:cNvSpPr>
          <p:nvPr>
            <p:ph type="pic" idx="21"/>
          </p:nvPr>
        </p:nvSpPr>
        <p:spPr>
          <a:xfrm>
            <a:off x="3366790" y="2000249"/>
            <a:ext cx="2399205" cy="1143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cs-CZ"/>
              <a:t>Kliknutím na ikonu přidáte obrázek.</a:t>
            </a:r>
            <a:endParaRPr lang="en-US" dirty="0"/>
          </a:p>
        </p:txBody>
      </p:sp>
      <p:sp>
        <p:nvSpPr>
          <p:cNvPr id="24" name="Text Placeholder 3"/>
          <p:cNvSpPr>
            <a:spLocks noGrp="1"/>
          </p:cNvSpPr>
          <p:nvPr>
            <p:ph type="body" sz="half" idx="19"/>
          </p:nvPr>
        </p:nvSpPr>
        <p:spPr>
          <a:xfrm>
            <a:off x="3365695" y="3735643"/>
            <a:ext cx="2400300" cy="607757"/>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cs-CZ"/>
              <a:t>Upravte styly předlohy textu.</a:t>
            </a:r>
          </a:p>
        </p:txBody>
      </p:sp>
      <p:sp>
        <p:nvSpPr>
          <p:cNvPr id="25" name="Text Placeholder 4"/>
          <p:cNvSpPr>
            <a:spLocks noGrp="1"/>
          </p:cNvSpPr>
          <p:nvPr>
            <p:ph type="body" sz="quarter" idx="13"/>
          </p:nvPr>
        </p:nvSpPr>
        <p:spPr>
          <a:xfrm>
            <a:off x="5889426" y="3303446"/>
            <a:ext cx="2393056" cy="432197"/>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Upravte styly předlohy textu.</a:t>
            </a:r>
          </a:p>
        </p:txBody>
      </p:sp>
      <p:sp>
        <p:nvSpPr>
          <p:cNvPr id="26" name="Picture Placeholder 2"/>
          <p:cNvSpPr>
            <a:spLocks noGrp="1" noChangeAspect="1"/>
          </p:cNvSpPr>
          <p:nvPr>
            <p:ph type="pic" idx="22"/>
          </p:nvPr>
        </p:nvSpPr>
        <p:spPr>
          <a:xfrm>
            <a:off x="5889332" y="2000249"/>
            <a:ext cx="2396227" cy="1143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cs-CZ"/>
              <a:t>Kliknutím na ikonu přidáte obrázek.</a:t>
            </a:r>
            <a:endParaRPr lang="en-US" dirty="0"/>
          </a:p>
        </p:txBody>
      </p:sp>
      <p:sp>
        <p:nvSpPr>
          <p:cNvPr id="27" name="Text Placeholder 3"/>
          <p:cNvSpPr>
            <a:spLocks noGrp="1"/>
          </p:cNvSpPr>
          <p:nvPr>
            <p:ph type="body" sz="half" idx="20"/>
          </p:nvPr>
        </p:nvSpPr>
        <p:spPr>
          <a:xfrm>
            <a:off x="5889332" y="3735641"/>
            <a:ext cx="2396226" cy="60775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cs-CZ"/>
              <a:t>Upravte styly předlohy textu.</a:t>
            </a:r>
          </a:p>
        </p:txBody>
      </p:sp>
      <p:sp>
        <p:nvSpPr>
          <p:cNvPr id="3" name="Date Placeholder 2"/>
          <p:cNvSpPr>
            <a:spLocks noGrp="1"/>
          </p:cNvSpPr>
          <p:nvPr>
            <p:ph type="dt" sz="half" idx="10"/>
          </p:nvPr>
        </p:nvSpPr>
        <p:spPr/>
        <p:txBody>
          <a:bodyPr/>
          <a:lstStyle/>
          <a:p>
            <a:fld id="{DD352B54-1A62-4BD1-8E54-CF33A7B69C63}" type="datetimeFigureOut">
              <a:rPr lang="cs-CZ" smtClean="0"/>
              <a:pPr/>
              <a:t>10.07.2023</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06D1252F-B6D7-4DB3-8165-4F7A6F81D482}" type="slidenum">
              <a:rPr lang="cs-CZ" smtClean="0"/>
              <a:pPr/>
              <a:t>‹#›</a:t>
            </a:fld>
            <a:endParaRPr lang="cs-CZ"/>
          </a:p>
        </p:txBody>
      </p:sp>
    </p:spTree>
    <p:extLst>
      <p:ext uri="{BB962C8B-B14F-4D97-AF65-F5344CB8AC3E}">
        <p14:creationId xmlns:p14="http://schemas.microsoft.com/office/powerpoint/2010/main" val="25687948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DD352B54-1A62-4BD1-8E54-CF33A7B69C63}" type="datetimeFigureOut">
              <a:rPr lang="cs-CZ" smtClean="0"/>
              <a:pPr/>
              <a:t>10.07.2023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6D1252F-B6D7-4DB3-8165-4F7A6F81D482}" type="slidenum">
              <a:rPr lang="cs-CZ" smtClean="0"/>
              <a:pPr/>
              <a:t>‹#›</a:t>
            </a:fld>
            <a:endParaRPr lang="cs-CZ"/>
          </a:p>
        </p:txBody>
      </p:sp>
    </p:spTree>
    <p:extLst>
      <p:ext uri="{BB962C8B-B14F-4D97-AF65-F5344CB8AC3E}">
        <p14:creationId xmlns:p14="http://schemas.microsoft.com/office/powerpoint/2010/main" val="25507598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1" y="457200"/>
            <a:ext cx="1503758" cy="3886201"/>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856057" y="457200"/>
            <a:ext cx="5811443" cy="3886201"/>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DD352B54-1A62-4BD1-8E54-CF33A7B69C63}" type="datetimeFigureOut">
              <a:rPr lang="cs-CZ" smtClean="0"/>
              <a:pPr/>
              <a:t>10.07.2023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6D1252F-B6D7-4DB3-8165-4F7A6F81D482}" type="slidenum">
              <a:rPr lang="cs-CZ" smtClean="0"/>
              <a:pPr/>
              <a:t>‹#›</a:t>
            </a:fld>
            <a:endParaRPr lang="cs-CZ"/>
          </a:p>
        </p:txBody>
      </p:sp>
    </p:spTree>
    <p:extLst>
      <p:ext uri="{BB962C8B-B14F-4D97-AF65-F5344CB8AC3E}">
        <p14:creationId xmlns:p14="http://schemas.microsoft.com/office/powerpoint/2010/main" val="2255439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DD352B54-1A62-4BD1-8E54-CF33A7B69C63}" type="datetimeFigureOut">
              <a:rPr lang="cs-CZ" smtClean="0"/>
              <a:pPr/>
              <a:t>10.07.2023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6D1252F-B6D7-4DB3-8165-4F7A6F81D482}" type="slidenum">
              <a:rPr lang="cs-CZ" smtClean="0"/>
              <a:pPr/>
              <a:t>‹#›</a:t>
            </a:fld>
            <a:endParaRPr lang="cs-CZ"/>
          </a:p>
        </p:txBody>
      </p:sp>
    </p:spTree>
    <p:extLst>
      <p:ext uri="{BB962C8B-B14F-4D97-AF65-F5344CB8AC3E}">
        <p14:creationId xmlns:p14="http://schemas.microsoft.com/office/powerpoint/2010/main" val="120378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856058" y="1064420"/>
            <a:ext cx="7429500" cy="2139553"/>
          </a:xfrm>
        </p:spPr>
        <p:txBody>
          <a:bodyPr anchor="b">
            <a:normAutofit/>
          </a:bodyPr>
          <a:lstStyle>
            <a:lvl1pPr>
              <a:defRPr sz="2700"/>
            </a:lvl1pPr>
          </a:lstStyle>
          <a:p>
            <a:r>
              <a:rPr lang="cs-CZ"/>
              <a:t>Kliknutím lze upravit styl.</a:t>
            </a:r>
            <a:endParaRPr lang="en-US" dirty="0"/>
          </a:p>
        </p:txBody>
      </p:sp>
      <p:sp>
        <p:nvSpPr>
          <p:cNvPr id="3" name="Text Placeholder 2"/>
          <p:cNvSpPr>
            <a:spLocks noGrp="1"/>
          </p:cNvSpPr>
          <p:nvPr>
            <p:ph type="body" idx="1"/>
          </p:nvPr>
        </p:nvSpPr>
        <p:spPr>
          <a:xfrm>
            <a:off x="856058" y="3318272"/>
            <a:ext cx="7429500" cy="1031082"/>
          </a:xfrm>
        </p:spPr>
        <p:txBody>
          <a:bodyPr>
            <a:normAutofit/>
          </a:bodyPr>
          <a:lstStyle>
            <a:lvl1pPr marL="0" indent="0">
              <a:buNone/>
              <a:defRPr sz="1350" cap="all" baseline="0">
                <a:solidFill>
                  <a:schemeClr val="tx1">
                    <a:tint val="75000"/>
                  </a:schemeClr>
                </a:solidFill>
              </a:defRPr>
            </a:lvl1pPr>
            <a:lvl2pPr marL="342900" indent="0">
              <a:buNone/>
              <a:defRPr sz="135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DD352B54-1A62-4BD1-8E54-CF33A7B69C63}" type="datetimeFigureOut">
              <a:rPr lang="cs-CZ" smtClean="0"/>
              <a:pPr/>
              <a:t>10.07.2023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6D1252F-B6D7-4DB3-8165-4F7A6F81D482}" type="slidenum">
              <a:rPr lang="cs-CZ" smtClean="0"/>
              <a:pPr/>
              <a:t>‹#›</a:t>
            </a:fld>
            <a:endParaRPr lang="cs-CZ"/>
          </a:p>
        </p:txBody>
      </p:sp>
    </p:spTree>
    <p:extLst>
      <p:ext uri="{BB962C8B-B14F-4D97-AF65-F5344CB8AC3E}">
        <p14:creationId xmlns:p14="http://schemas.microsoft.com/office/powerpoint/2010/main" val="2264048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856058" y="1687114"/>
            <a:ext cx="3658792" cy="2656286"/>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629151" y="1687114"/>
            <a:ext cx="3656408" cy="2656286"/>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DD352B54-1A62-4BD1-8E54-CF33A7B69C63}" type="datetimeFigureOut">
              <a:rPr lang="cs-CZ" smtClean="0"/>
              <a:pPr/>
              <a:t>10.07.2023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6D1252F-B6D7-4DB3-8165-4F7A6F81D482}" type="slidenum">
              <a:rPr lang="cs-CZ" smtClean="0"/>
              <a:pPr/>
              <a:t>‹#›</a:t>
            </a:fld>
            <a:endParaRPr lang="cs-CZ"/>
          </a:p>
        </p:txBody>
      </p:sp>
    </p:spTree>
    <p:extLst>
      <p:ext uri="{BB962C8B-B14F-4D97-AF65-F5344CB8AC3E}">
        <p14:creationId xmlns:p14="http://schemas.microsoft.com/office/powerpoint/2010/main" val="1727164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856058" y="464345"/>
            <a:ext cx="7429500" cy="1108471"/>
          </a:xfrm>
        </p:spPr>
        <p:txBody>
          <a:bodyPr/>
          <a:lstStyle/>
          <a:p>
            <a:r>
              <a:rPr lang="cs-CZ"/>
              <a:t>Kliknutím lze upravit styl.</a:t>
            </a:r>
            <a:endParaRPr lang="en-US" dirty="0"/>
          </a:p>
        </p:txBody>
      </p:sp>
      <p:sp>
        <p:nvSpPr>
          <p:cNvPr id="3" name="Text Placeholder 2"/>
          <p:cNvSpPr>
            <a:spLocks noGrp="1"/>
          </p:cNvSpPr>
          <p:nvPr>
            <p:ph type="body" idx="1"/>
          </p:nvPr>
        </p:nvSpPr>
        <p:spPr>
          <a:xfrm>
            <a:off x="1027515" y="1687115"/>
            <a:ext cx="3487337" cy="617934"/>
          </a:xfrm>
        </p:spPr>
        <p:txBody>
          <a:bodyPr anchor="b"/>
          <a:lstStyle>
            <a:lvl1pPr marL="0" indent="0">
              <a:lnSpc>
                <a:spcPct val="90000"/>
              </a:lnSpc>
              <a:buNone/>
              <a:defRPr sz="18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Upravte styly předlohy textu.</a:t>
            </a:r>
          </a:p>
        </p:txBody>
      </p:sp>
      <p:sp>
        <p:nvSpPr>
          <p:cNvPr id="4" name="Content Placeholder 3"/>
          <p:cNvSpPr>
            <a:spLocks noGrp="1"/>
          </p:cNvSpPr>
          <p:nvPr>
            <p:ph sz="half" idx="2"/>
          </p:nvPr>
        </p:nvSpPr>
        <p:spPr>
          <a:xfrm>
            <a:off x="856058" y="2305048"/>
            <a:ext cx="3658793" cy="2038351"/>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4800606" y="1687114"/>
            <a:ext cx="3484952" cy="617934"/>
          </a:xfrm>
        </p:spPr>
        <p:txBody>
          <a:bodyPr anchor="b"/>
          <a:lstStyle>
            <a:lvl1pPr marL="0" indent="0">
              <a:lnSpc>
                <a:spcPct val="90000"/>
              </a:lnSpc>
              <a:buNone/>
              <a:defRPr sz="18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Upravte styly předlohy textu.</a:t>
            </a:r>
          </a:p>
        </p:txBody>
      </p:sp>
      <p:sp>
        <p:nvSpPr>
          <p:cNvPr id="6" name="Content Placeholder 5"/>
          <p:cNvSpPr>
            <a:spLocks noGrp="1"/>
          </p:cNvSpPr>
          <p:nvPr>
            <p:ph sz="quarter" idx="4"/>
          </p:nvPr>
        </p:nvSpPr>
        <p:spPr>
          <a:xfrm>
            <a:off x="4629150" y="2305048"/>
            <a:ext cx="3656408" cy="2038351"/>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DD352B54-1A62-4BD1-8E54-CF33A7B69C63}" type="datetimeFigureOut">
              <a:rPr lang="cs-CZ" smtClean="0"/>
              <a:pPr/>
              <a:t>10.07.2023</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06D1252F-B6D7-4DB3-8165-4F7A6F81D482}" type="slidenum">
              <a:rPr lang="cs-CZ" smtClean="0"/>
              <a:pPr/>
              <a:t>‹#›</a:t>
            </a:fld>
            <a:endParaRPr lang="cs-CZ"/>
          </a:p>
        </p:txBody>
      </p:sp>
    </p:spTree>
    <p:extLst>
      <p:ext uri="{BB962C8B-B14F-4D97-AF65-F5344CB8AC3E}">
        <p14:creationId xmlns:p14="http://schemas.microsoft.com/office/powerpoint/2010/main" val="3100971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DD352B54-1A62-4BD1-8E54-CF33A7B69C63}" type="datetimeFigureOut">
              <a:rPr lang="cs-CZ" smtClean="0"/>
              <a:pPr/>
              <a:t>10.07.2023</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06D1252F-B6D7-4DB3-8165-4F7A6F81D482}" type="slidenum">
              <a:rPr lang="cs-CZ" smtClean="0"/>
              <a:pPr/>
              <a:t>‹#›</a:t>
            </a:fld>
            <a:endParaRPr lang="cs-CZ"/>
          </a:p>
        </p:txBody>
      </p:sp>
    </p:spTree>
    <p:extLst>
      <p:ext uri="{BB962C8B-B14F-4D97-AF65-F5344CB8AC3E}">
        <p14:creationId xmlns:p14="http://schemas.microsoft.com/office/powerpoint/2010/main" val="2079700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352B54-1A62-4BD1-8E54-CF33A7B69C63}" type="datetimeFigureOut">
              <a:rPr lang="cs-CZ" smtClean="0"/>
              <a:pPr/>
              <a:t>10.07.2023</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06D1252F-B6D7-4DB3-8165-4F7A6F81D482}" type="slidenum">
              <a:rPr lang="cs-CZ" smtClean="0"/>
              <a:pPr/>
              <a:t>‹#›</a:t>
            </a:fld>
            <a:endParaRPr lang="cs-CZ"/>
          </a:p>
        </p:txBody>
      </p:sp>
    </p:spTree>
    <p:extLst>
      <p:ext uri="{BB962C8B-B14F-4D97-AF65-F5344CB8AC3E}">
        <p14:creationId xmlns:p14="http://schemas.microsoft.com/office/powerpoint/2010/main" val="2051016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60029" y="457201"/>
            <a:ext cx="2892028" cy="1229913"/>
          </a:xfrm>
        </p:spPr>
        <p:txBody>
          <a:bodyPr anchor="b"/>
          <a:lstStyle>
            <a:lvl1pPr>
              <a:defRPr sz="2400"/>
            </a:lvl1pPr>
          </a:lstStyle>
          <a:p>
            <a:r>
              <a:rPr lang="cs-CZ"/>
              <a:t>Kliknutím lze upravit styl.</a:t>
            </a:r>
            <a:endParaRPr lang="en-US" dirty="0"/>
          </a:p>
        </p:txBody>
      </p:sp>
      <p:sp>
        <p:nvSpPr>
          <p:cNvPr id="3" name="Content Placeholder 2"/>
          <p:cNvSpPr>
            <a:spLocks noGrp="1"/>
          </p:cNvSpPr>
          <p:nvPr>
            <p:ph idx="1"/>
          </p:nvPr>
        </p:nvSpPr>
        <p:spPr>
          <a:xfrm>
            <a:off x="3867150" y="444499"/>
            <a:ext cx="4418407" cy="3898901"/>
          </a:xfrm>
        </p:spPr>
        <p:txBody>
          <a:bodyPr anchor="ct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860029" y="1687114"/>
            <a:ext cx="2892028" cy="265628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Upravte styly předlohy textu.</a:t>
            </a:r>
          </a:p>
        </p:txBody>
      </p:sp>
      <p:sp>
        <p:nvSpPr>
          <p:cNvPr id="5" name="Date Placeholder 4"/>
          <p:cNvSpPr>
            <a:spLocks noGrp="1"/>
          </p:cNvSpPr>
          <p:nvPr>
            <p:ph type="dt" sz="half" idx="10"/>
          </p:nvPr>
        </p:nvSpPr>
        <p:spPr/>
        <p:txBody>
          <a:bodyPr/>
          <a:lstStyle/>
          <a:p>
            <a:fld id="{DD352B54-1A62-4BD1-8E54-CF33A7B69C63}" type="datetimeFigureOut">
              <a:rPr lang="cs-CZ" smtClean="0"/>
              <a:pPr/>
              <a:t>10.07.2023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6D1252F-B6D7-4DB3-8165-4F7A6F81D482}" type="slidenum">
              <a:rPr lang="cs-CZ" smtClean="0"/>
              <a:pPr/>
              <a:t>‹#›</a:t>
            </a:fld>
            <a:endParaRPr lang="cs-CZ"/>
          </a:p>
        </p:txBody>
      </p:sp>
    </p:spTree>
    <p:extLst>
      <p:ext uri="{BB962C8B-B14F-4D97-AF65-F5344CB8AC3E}">
        <p14:creationId xmlns:p14="http://schemas.microsoft.com/office/powerpoint/2010/main" val="1645943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56060" y="457200"/>
            <a:ext cx="4450881" cy="1229915"/>
          </a:xfrm>
        </p:spPr>
        <p:txBody>
          <a:bodyPr anchor="b"/>
          <a:lstStyle>
            <a:lvl1pPr>
              <a:defRPr sz="2400"/>
            </a:lvl1pPr>
          </a:lstStyle>
          <a:p>
            <a:r>
              <a:rPr lang="cs-CZ"/>
              <a:t>Kliknutím lze upravit styl.</a:t>
            </a:r>
            <a:endParaRPr lang="en-US" dirty="0"/>
          </a:p>
        </p:txBody>
      </p:sp>
      <p:sp>
        <p:nvSpPr>
          <p:cNvPr id="3" name="Picture Placeholder 2"/>
          <p:cNvSpPr>
            <a:spLocks noGrp="1" noChangeAspect="1"/>
          </p:cNvSpPr>
          <p:nvPr>
            <p:ph type="pic" idx="1"/>
          </p:nvPr>
        </p:nvSpPr>
        <p:spPr>
          <a:xfrm>
            <a:off x="5535541" y="457201"/>
            <a:ext cx="2750018" cy="38861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cs-CZ"/>
              <a:t>Kliknutím na ikonu přidáte obrázek.</a:t>
            </a:r>
            <a:endParaRPr lang="en-US" dirty="0"/>
          </a:p>
        </p:txBody>
      </p:sp>
      <p:sp>
        <p:nvSpPr>
          <p:cNvPr id="4" name="Text Placeholder 3"/>
          <p:cNvSpPr>
            <a:spLocks noGrp="1"/>
          </p:cNvSpPr>
          <p:nvPr>
            <p:ph type="body" sz="half" idx="2"/>
          </p:nvPr>
        </p:nvSpPr>
        <p:spPr>
          <a:xfrm>
            <a:off x="856058" y="1687114"/>
            <a:ext cx="4450883" cy="265628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Upravte styly předlohy textu.</a:t>
            </a:r>
          </a:p>
        </p:txBody>
      </p:sp>
      <p:sp>
        <p:nvSpPr>
          <p:cNvPr id="5" name="Date Placeholder 4"/>
          <p:cNvSpPr>
            <a:spLocks noGrp="1"/>
          </p:cNvSpPr>
          <p:nvPr>
            <p:ph type="dt" sz="half" idx="10"/>
          </p:nvPr>
        </p:nvSpPr>
        <p:spPr/>
        <p:txBody>
          <a:bodyPr/>
          <a:lstStyle/>
          <a:p>
            <a:fld id="{DD352B54-1A62-4BD1-8E54-CF33A7B69C63}" type="datetimeFigureOut">
              <a:rPr lang="cs-CZ" smtClean="0"/>
              <a:pPr/>
              <a:t>10.07.2023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6D1252F-B6D7-4DB3-8165-4F7A6F81D482}" type="slidenum">
              <a:rPr lang="cs-CZ" smtClean="0"/>
              <a:pPr/>
              <a:t>‹#›</a:t>
            </a:fld>
            <a:endParaRPr lang="cs-CZ"/>
          </a:p>
        </p:txBody>
      </p:sp>
    </p:spTree>
    <p:extLst>
      <p:ext uri="{BB962C8B-B14F-4D97-AF65-F5344CB8AC3E}">
        <p14:creationId xmlns:p14="http://schemas.microsoft.com/office/powerpoint/2010/main" val="2226661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1" y="-1"/>
            <a:ext cx="9144002" cy="51435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0716" y="0"/>
            <a:ext cx="9040416" cy="51435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856060" y="463888"/>
            <a:ext cx="7429499" cy="1108928"/>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856060" y="1687115"/>
            <a:ext cx="7429499" cy="2656286"/>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5592691" y="4412457"/>
            <a:ext cx="2057400" cy="273844"/>
          </a:xfrm>
          <a:prstGeom prst="rect">
            <a:avLst/>
          </a:prstGeom>
        </p:spPr>
        <p:txBody>
          <a:bodyPr vert="horz" lIns="91440" tIns="45720" rIns="91440" bIns="45720" rtlCol="0" anchor="ctr"/>
          <a:lstStyle>
            <a:lvl1pPr algn="r">
              <a:defRPr sz="788">
                <a:solidFill>
                  <a:schemeClr val="tx1">
                    <a:tint val="75000"/>
                  </a:schemeClr>
                </a:solidFill>
              </a:defRPr>
            </a:lvl1pPr>
          </a:lstStyle>
          <a:p>
            <a:fld id="{DD352B54-1A62-4BD1-8E54-CF33A7B69C63}" type="datetimeFigureOut">
              <a:rPr lang="cs-CZ" smtClean="0"/>
              <a:pPr/>
              <a:t>10.07.2023</a:t>
            </a:fld>
            <a:endParaRPr lang="cs-CZ"/>
          </a:p>
        </p:txBody>
      </p:sp>
      <p:sp>
        <p:nvSpPr>
          <p:cNvPr id="5" name="Footer Placeholder 4"/>
          <p:cNvSpPr>
            <a:spLocks noGrp="1"/>
          </p:cNvSpPr>
          <p:nvPr>
            <p:ph type="ftr" sz="quarter" idx="3"/>
          </p:nvPr>
        </p:nvSpPr>
        <p:spPr>
          <a:xfrm>
            <a:off x="856059" y="4412457"/>
            <a:ext cx="4679482" cy="273844"/>
          </a:xfrm>
          <a:prstGeom prst="rect">
            <a:avLst/>
          </a:prstGeom>
        </p:spPr>
        <p:txBody>
          <a:bodyPr vert="horz" lIns="91440" tIns="45720" rIns="91440" bIns="45720" rtlCol="0" anchor="ctr"/>
          <a:lstStyle>
            <a:lvl1pPr algn="l">
              <a:defRPr sz="788" cap="all" baseline="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7707241" y="4412456"/>
            <a:ext cx="578317" cy="273844"/>
          </a:xfrm>
          <a:prstGeom prst="rect">
            <a:avLst/>
          </a:prstGeom>
        </p:spPr>
        <p:txBody>
          <a:bodyPr vert="horz" lIns="91440" tIns="45720" rIns="91440" bIns="45720" rtlCol="0" anchor="ctr"/>
          <a:lstStyle>
            <a:lvl1pPr algn="r">
              <a:defRPr sz="788">
                <a:solidFill>
                  <a:schemeClr val="tx1">
                    <a:tint val="75000"/>
                  </a:schemeClr>
                </a:solidFill>
              </a:defRPr>
            </a:lvl1pPr>
          </a:lstStyle>
          <a:p>
            <a:fld id="{06D1252F-B6D7-4DB3-8165-4F7A6F81D482}" type="slidenum">
              <a:rPr lang="cs-CZ" smtClean="0"/>
              <a:pPr/>
              <a:t>‹#›</a:t>
            </a:fld>
            <a:endParaRPr lang="cs-CZ"/>
          </a:p>
        </p:txBody>
      </p:sp>
    </p:spTree>
    <p:extLst>
      <p:ext uri="{BB962C8B-B14F-4D97-AF65-F5344CB8AC3E}">
        <p14:creationId xmlns:p14="http://schemas.microsoft.com/office/powerpoint/2010/main" val="1999185216"/>
      </p:ext>
    </p:extLst>
  </p:cSld>
  <p:clrMap bg1="lt1" tx1="dk1" bg2="lt2" tx2="dk2" accent1="accent1" accent2="accent2" accent3="accent3" accent4="accent4" accent5="accent5" accent6="accent6" hlink="hlink" folHlink="folHlink"/>
  <p:sldLayoutIdLst>
    <p:sldLayoutId id="2147483835" r:id="rId1"/>
    <p:sldLayoutId id="2147483836" r:id="rId2"/>
    <p:sldLayoutId id="2147483837" r:id="rId3"/>
    <p:sldLayoutId id="2147483838" r:id="rId4"/>
    <p:sldLayoutId id="2147483839" r:id="rId5"/>
    <p:sldLayoutId id="2147483840" r:id="rId6"/>
    <p:sldLayoutId id="2147483841" r:id="rId7"/>
    <p:sldLayoutId id="2147483842" r:id="rId8"/>
    <p:sldLayoutId id="2147483843" r:id="rId9"/>
    <p:sldLayoutId id="2147483844" r:id="rId10"/>
    <p:sldLayoutId id="2147483845" r:id="rId11"/>
    <p:sldLayoutId id="2147483846" r:id="rId12"/>
    <p:sldLayoutId id="2147483847" r:id="rId13"/>
    <p:sldLayoutId id="2147483848" r:id="rId14"/>
    <p:sldLayoutId id="2147483849" r:id="rId15"/>
    <p:sldLayoutId id="2147483850" r:id="rId16"/>
    <p:sldLayoutId id="2147483851" r:id="rId17"/>
  </p:sldLayoutIdLst>
  <p:txStyles>
    <p:titleStyle>
      <a:lvl1pPr algn="l" defTabSz="685800" rtl="0" eaLnBrk="1" latinLnBrk="0" hangingPunct="1">
        <a:lnSpc>
          <a:spcPct val="90000"/>
        </a:lnSpc>
        <a:spcBef>
          <a:spcPct val="0"/>
        </a:spcBef>
        <a:buNone/>
        <a:defRPr sz="2700" kern="1200" cap="all" baseline="0">
          <a:solidFill>
            <a:schemeClr val="tx1"/>
          </a:solidFill>
          <a:latin typeface="+mj-lt"/>
          <a:ea typeface="+mj-ea"/>
          <a:cs typeface="+mj-cs"/>
        </a:defRPr>
      </a:lvl1pPr>
    </p:titleStyle>
    <p:bodyStyle>
      <a:lvl1pPr marL="171450" indent="-171450" algn="l" defTabSz="685800" rtl="0" eaLnBrk="1" latinLnBrk="0" hangingPunct="1">
        <a:lnSpc>
          <a:spcPct val="120000"/>
        </a:lnSpc>
        <a:spcBef>
          <a:spcPts val="750"/>
        </a:spcBef>
        <a:buSzPct val="125000"/>
        <a:buFont typeface="Arial" panose="020B0604020202020204" pitchFamily="34" charset="0"/>
        <a:buChar char="•"/>
        <a:defRPr sz="1800" kern="1200">
          <a:solidFill>
            <a:schemeClr val="tx1"/>
          </a:solidFill>
          <a:latin typeface="+mn-lt"/>
          <a:ea typeface="+mn-ea"/>
          <a:cs typeface="+mn-cs"/>
        </a:defRPr>
      </a:lvl1pPr>
      <a:lvl2pPr marL="514350" indent="-171450" algn="l" defTabSz="685800" rtl="0" eaLnBrk="1" latinLnBrk="0" hangingPunct="1">
        <a:lnSpc>
          <a:spcPct val="120000"/>
        </a:lnSpc>
        <a:spcBef>
          <a:spcPts val="375"/>
        </a:spcBef>
        <a:buSzPct val="125000"/>
        <a:buFont typeface="Arial" panose="020B0604020202020204" pitchFamily="34" charset="0"/>
        <a:buChar char="•"/>
        <a:defRPr sz="1500" kern="1200">
          <a:solidFill>
            <a:schemeClr val="tx1"/>
          </a:solidFill>
          <a:latin typeface="+mn-lt"/>
          <a:ea typeface="+mn-ea"/>
          <a:cs typeface="+mn-cs"/>
        </a:defRPr>
      </a:lvl2pPr>
      <a:lvl3pPr marL="857250" indent="-171450" algn="l" defTabSz="685800" rtl="0" eaLnBrk="1" latinLnBrk="0" hangingPunct="1">
        <a:lnSpc>
          <a:spcPct val="120000"/>
        </a:lnSpc>
        <a:spcBef>
          <a:spcPts val="375"/>
        </a:spcBef>
        <a:buSzPct val="125000"/>
        <a:buFont typeface="Arial" panose="020B0604020202020204" pitchFamily="34" charset="0"/>
        <a:buChar char="•"/>
        <a:defRPr sz="1350" kern="1200">
          <a:solidFill>
            <a:schemeClr val="tx1"/>
          </a:solidFill>
          <a:latin typeface="+mn-lt"/>
          <a:ea typeface="+mn-ea"/>
          <a:cs typeface="+mn-cs"/>
        </a:defRPr>
      </a:lvl3pPr>
      <a:lvl4pPr marL="1200150" indent="-171450" algn="l" defTabSz="685800"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4pPr>
      <a:lvl5pPr marL="1543050" indent="-171450" algn="l" defTabSz="685800"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5pPr>
      <a:lvl6pPr marL="18859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6pPr>
      <a:lvl7pPr marL="22288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7pPr>
      <a:lvl8pPr marL="25717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8pPr>
      <a:lvl9pPr marL="29146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Koncepce ICT 2019 - 2024</a:t>
            </a:r>
          </a:p>
        </p:txBody>
      </p:sp>
      <p:sp>
        <p:nvSpPr>
          <p:cNvPr id="3" name="Podnadpis 2"/>
          <p:cNvSpPr>
            <a:spLocks noGrp="1"/>
          </p:cNvSpPr>
          <p:nvPr>
            <p:ph type="subTitle" idx="1"/>
          </p:nvPr>
        </p:nvSpPr>
        <p:spPr>
          <a:xfrm>
            <a:off x="1407319" y="2716045"/>
            <a:ext cx="6593681" cy="1241822"/>
          </a:xfrm>
        </p:spPr>
        <p:txBody>
          <a:bodyPr/>
          <a:lstStyle/>
          <a:p>
            <a:r>
              <a:rPr lang="cs-CZ" dirty="0"/>
              <a:t>Ing. Antonín Hlavinka		FNOL	         6.6.2019</a:t>
            </a:r>
          </a:p>
        </p:txBody>
      </p:sp>
      <p:pic>
        <p:nvPicPr>
          <p:cNvPr id="6" name="Obrázek 5">
            <a:extLst>
              <a:ext uri="{FF2B5EF4-FFF2-40B4-BE49-F238E27FC236}">
                <a16:creationId xmlns:a16="http://schemas.microsoft.com/office/drawing/2014/main" id="{0E8A41FC-2E87-4C96-8EBE-F7E8C8C52D9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69687" y="4443958"/>
            <a:ext cx="468943" cy="474526"/>
          </a:xfrm>
          <a:prstGeom prst="rect">
            <a:avLst/>
          </a:prstGeom>
        </p:spPr>
      </p:pic>
      <p:sp>
        <p:nvSpPr>
          <p:cNvPr id="4" name="TextovéPole 3">
            <a:extLst>
              <a:ext uri="{FF2B5EF4-FFF2-40B4-BE49-F238E27FC236}">
                <a16:creationId xmlns:a16="http://schemas.microsoft.com/office/drawing/2014/main" id="{25E04744-522A-4CBB-9750-094875DE9F89}"/>
              </a:ext>
            </a:extLst>
          </p:cNvPr>
          <p:cNvSpPr txBox="1"/>
          <p:nvPr/>
        </p:nvSpPr>
        <p:spPr>
          <a:xfrm>
            <a:off x="2051720" y="868961"/>
            <a:ext cx="3528392" cy="707886"/>
          </a:xfrm>
          <a:prstGeom prst="rect">
            <a:avLst/>
          </a:prstGeom>
          <a:noFill/>
        </p:spPr>
        <p:txBody>
          <a:bodyPr wrap="square" rtlCol="0">
            <a:spAutoFit/>
          </a:bodyPr>
          <a:lstStyle/>
          <a:p>
            <a:r>
              <a:rPr lang="cs-CZ" sz="2800" dirty="0">
                <a:solidFill>
                  <a:srgbClr val="FF0000"/>
                </a:solidFill>
              </a:rPr>
              <a:t>REVIZE do roku 2026</a:t>
            </a:r>
          </a:p>
          <a:p>
            <a:r>
              <a:rPr lang="cs-CZ" sz="1100" dirty="0">
                <a:solidFill>
                  <a:srgbClr val="FF0000"/>
                </a:solidFill>
              </a:rPr>
              <a:t>červen 2023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7732B0-F025-4CEC-B9FE-94AAF7B406A6}"/>
              </a:ext>
            </a:extLst>
          </p:cNvPr>
          <p:cNvSpPr>
            <a:spLocks noGrp="1"/>
          </p:cNvSpPr>
          <p:nvPr>
            <p:ph type="title"/>
          </p:nvPr>
        </p:nvSpPr>
        <p:spPr/>
        <p:txBody>
          <a:bodyPr/>
          <a:lstStyle/>
          <a:p>
            <a:r>
              <a:rPr lang="cs-CZ" dirty="0">
                <a:solidFill>
                  <a:srgbClr val="FF0000"/>
                </a:solidFill>
              </a:rPr>
              <a:t>Co se ZEJMÉNA povedlo nad rámec?</a:t>
            </a:r>
            <a:endParaRPr lang="cs-CZ" dirty="0"/>
          </a:p>
        </p:txBody>
      </p:sp>
      <p:sp>
        <p:nvSpPr>
          <p:cNvPr id="3" name="Zástupný obsah 2">
            <a:extLst>
              <a:ext uri="{FF2B5EF4-FFF2-40B4-BE49-F238E27FC236}">
                <a16:creationId xmlns:a16="http://schemas.microsoft.com/office/drawing/2014/main" id="{71D37BB0-A4BC-4256-8596-8569B23933C9}"/>
              </a:ext>
            </a:extLst>
          </p:cNvPr>
          <p:cNvSpPr>
            <a:spLocks noGrp="1"/>
          </p:cNvSpPr>
          <p:nvPr>
            <p:ph idx="1"/>
          </p:nvPr>
        </p:nvSpPr>
        <p:spPr/>
        <p:txBody>
          <a:bodyPr>
            <a:normAutofit lnSpcReduction="10000"/>
          </a:bodyPr>
          <a:lstStyle/>
          <a:p>
            <a:pPr marL="285750" indent="-285750">
              <a:buFont typeface="Arial" panose="020B0604020202020204" pitchFamily="34" charset="0"/>
              <a:buChar char="•"/>
            </a:pPr>
            <a:r>
              <a:rPr lang="cs-CZ" sz="1800" dirty="0"/>
              <a:t>Povedlo se vybudovat vývojový tým a navázat úzkou spolupráci s NTMC a postupně se daří více propojovat i s Biomedicínou (i v rámci CDZ)</a:t>
            </a:r>
          </a:p>
          <a:p>
            <a:pPr marL="285750" indent="-285750">
              <a:buFont typeface="Arial" panose="020B0604020202020204" pitchFamily="34" charset="0"/>
              <a:buChar char="•"/>
            </a:pPr>
            <a:r>
              <a:rPr lang="cs-CZ" dirty="0"/>
              <a:t>Díky vlastním programátorům se povedlo překlenout turbulentní covidovou dobu relativně bez problémů, nároky na úpravy, implementace různých aplikací a rezervací šla pod naší hlavičkou velmi agilně, jednoznačně správný krok, ve kterém chceme pokračovat.</a:t>
            </a:r>
          </a:p>
          <a:p>
            <a:pPr marL="628650" lvl="1" indent="-285750"/>
            <a:r>
              <a:rPr lang="cs-CZ" dirty="0"/>
              <a:t>Mimo to jsme díky týmu vývojářů dokázali operativně vyvinout a nasadit následující </a:t>
            </a:r>
            <a:r>
              <a:rPr lang="cs-CZ" b="1" u="sng" dirty="0"/>
              <a:t>projekty digitalizace ve FNOL</a:t>
            </a:r>
            <a:r>
              <a:rPr lang="cs-CZ" dirty="0"/>
              <a:t>:</a:t>
            </a:r>
          </a:p>
        </p:txBody>
      </p:sp>
    </p:spTree>
    <p:extLst>
      <p:ext uri="{BB962C8B-B14F-4D97-AF65-F5344CB8AC3E}">
        <p14:creationId xmlns:p14="http://schemas.microsoft.com/office/powerpoint/2010/main" val="37482599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7732B0-F025-4CEC-B9FE-94AAF7B406A6}"/>
              </a:ext>
            </a:extLst>
          </p:cNvPr>
          <p:cNvSpPr>
            <a:spLocks noGrp="1"/>
          </p:cNvSpPr>
          <p:nvPr>
            <p:ph type="title"/>
          </p:nvPr>
        </p:nvSpPr>
        <p:spPr/>
        <p:txBody>
          <a:bodyPr/>
          <a:lstStyle/>
          <a:p>
            <a:r>
              <a:rPr lang="cs-CZ" dirty="0">
                <a:solidFill>
                  <a:srgbClr val="FF0000"/>
                </a:solidFill>
              </a:rPr>
              <a:t>Digitalizace procesů ve FNOL – dílčí projekty</a:t>
            </a:r>
            <a:endParaRPr lang="cs-CZ" dirty="0"/>
          </a:p>
        </p:txBody>
      </p:sp>
      <p:sp>
        <p:nvSpPr>
          <p:cNvPr id="3" name="Zástupný obsah 2">
            <a:extLst>
              <a:ext uri="{FF2B5EF4-FFF2-40B4-BE49-F238E27FC236}">
                <a16:creationId xmlns:a16="http://schemas.microsoft.com/office/drawing/2014/main" id="{71D37BB0-A4BC-4256-8596-8569B23933C9}"/>
              </a:ext>
            </a:extLst>
          </p:cNvPr>
          <p:cNvSpPr>
            <a:spLocks noGrp="1"/>
          </p:cNvSpPr>
          <p:nvPr>
            <p:ph idx="1"/>
          </p:nvPr>
        </p:nvSpPr>
        <p:spPr>
          <a:xfrm>
            <a:off x="856060" y="1419622"/>
            <a:ext cx="7429499" cy="3240359"/>
          </a:xfrm>
        </p:spPr>
        <p:txBody>
          <a:bodyPr>
            <a:normAutofit fontScale="77500" lnSpcReduction="20000"/>
          </a:bodyPr>
          <a:lstStyle/>
          <a:p>
            <a:pPr marL="285750" indent="-285750">
              <a:buFont typeface="Arial" panose="020B0604020202020204" pitchFamily="34" charset="0"/>
              <a:buChar char="•"/>
            </a:pPr>
            <a:r>
              <a:rPr lang="cs-CZ" b="1" dirty="0"/>
              <a:t>Vlastní </a:t>
            </a:r>
            <a:r>
              <a:rPr lang="cs-CZ" b="1" dirty="0" err="1"/>
              <a:t>telehealth</a:t>
            </a:r>
            <a:r>
              <a:rPr lang="cs-CZ" b="1" dirty="0"/>
              <a:t> aplikace (s NTMC)</a:t>
            </a:r>
          </a:p>
          <a:p>
            <a:pPr marL="628650" lvl="1" indent="-285750"/>
            <a:r>
              <a:rPr lang="cs-CZ" dirty="0"/>
              <a:t>Mobilní aplikace: umožňuje měření pro pacienty - Spirometr, Váhy, </a:t>
            </a:r>
            <a:r>
              <a:rPr lang="cs-CZ" dirty="0" err="1"/>
              <a:t>Oxymetr</a:t>
            </a:r>
            <a:r>
              <a:rPr lang="cs-CZ" dirty="0"/>
              <a:t>, Tlakoměry, Inhalace, </a:t>
            </a:r>
            <a:r>
              <a:rPr lang="cs-CZ" dirty="0" err="1"/>
              <a:t>Circul</a:t>
            </a:r>
            <a:endParaRPr lang="cs-CZ" dirty="0"/>
          </a:p>
          <a:p>
            <a:pPr marL="628650" lvl="1" indent="-285750"/>
            <a:r>
              <a:rPr lang="cs-CZ" dirty="0"/>
              <a:t>Webová a mobilní aplikace pro:</a:t>
            </a:r>
          </a:p>
          <a:p>
            <a:pPr marL="971550" lvl="2" indent="-285750"/>
            <a:r>
              <a:rPr lang="cs-CZ" dirty="0"/>
              <a:t>komunikaci pacientů s lékaři FNOL (videohovory, textové zprávy)</a:t>
            </a:r>
          </a:p>
          <a:p>
            <a:pPr marL="971550" lvl="2" indent="-285750"/>
            <a:r>
              <a:rPr lang="cs-CZ" dirty="0"/>
              <a:t>objednávání léků a zdravotnických pomůcek</a:t>
            </a:r>
          </a:p>
          <a:p>
            <a:pPr marL="971550" lvl="2" indent="-285750"/>
            <a:r>
              <a:rPr lang="cs-CZ" dirty="0"/>
              <a:t>vyplňování zdravotnických dotazníků pacienty</a:t>
            </a:r>
          </a:p>
          <a:p>
            <a:pPr marL="971550" lvl="2" indent="-285750"/>
            <a:r>
              <a:rPr lang="cs-CZ" dirty="0"/>
              <a:t>karta pacienta (osobní údaje, evidence ambulancí FNOL, evidence medikací, upload dokumentů, evidence vyplněných dotazníků)</a:t>
            </a:r>
          </a:p>
          <a:p>
            <a:pPr marL="628650" lvl="1" indent="-285750"/>
            <a:r>
              <a:rPr lang="cs-CZ" dirty="0"/>
              <a:t>Uživatelský účet na úrovni lékaře umožňuje:</a:t>
            </a:r>
          </a:p>
          <a:p>
            <a:pPr marL="971550" lvl="2" indent="-285750"/>
            <a:r>
              <a:rPr lang="cs-CZ" dirty="0"/>
              <a:t>evidenci všech pacientů (filtrace, vyhledávání, zobrazení detailů)</a:t>
            </a:r>
          </a:p>
          <a:p>
            <a:pPr marL="971550" lvl="2" indent="-285750"/>
            <a:r>
              <a:rPr lang="cs-CZ" dirty="0"/>
              <a:t>evidenci/plánování videohovorů a pacientských objednávek léků a </a:t>
            </a:r>
            <a:r>
              <a:rPr lang="cs-CZ" dirty="0" err="1"/>
              <a:t>zdr</a:t>
            </a:r>
            <a:r>
              <a:rPr lang="cs-CZ" dirty="0"/>
              <a:t>. pomůcek</a:t>
            </a:r>
          </a:p>
          <a:p>
            <a:pPr marL="971550" lvl="2" indent="-285750"/>
            <a:r>
              <a:rPr lang="cs-CZ" dirty="0"/>
              <a:t>plánování a evidenci plnění úkolů pro vybrané pacienty (měření tlaku, tepu, saturace atd. / vyplnění dotazníku), grafické zobrazení naměřených údajů</a:t>
            </a:r>
          </a:p>
          <a:p>
            <a:pPr marL="628650" lvl="1" indent="-285750"/>
            <a:r>
              <a:rPr lang="cs-CZ" dirty="0"/>
              <a:t>Speciální aplikace pro vybrané uživatele:</a:t>
            </a:r>
          </a:p>
          <a:p>
            <a:pPr marL="971550" lvl="2" indent="-285750"/>
            <a:r>
              <a:rPr lang="cs-CZ" dirty="0"/>
              <a:t>sdílení dokumentů (generování PDF dokumentů vč. elektronického podpisu) – propojení s </a:t>
            </a:r>
            <a:r>
              <a:rPr lang="cs-CZ" dirty="0" err="1"/>
              <a:t>eZprava</a:t>
            </a:r>
            <a:r>
              <a:rPr lang="cs-CZ" dirty="0"/>
              <a:t> a portálem pacienta</a:t>
            </a:r>
          </a:p>
        </p:txBody>
      </p:sp>
    </p:spTree>
    <p:extLst>
      <p:ext uri="{BB962C8B-B14F-4D97-AF65-F5344CB8AC3E}">
        <p14:creationId xmlns:p14="http://schemas.microsoft.com/office/powerpoint/2010/main" val="14860961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7732B0-F025-4CEC-B9FE-94AAF7B406A6}"/>
              </a:ext>
            </a:extLst>
          </p:cNvPr>
          <p:cNvSpPr>
            <a:spLocks noGrp="1"/>
          </p:cNvSpPr>
          <p:nvPr>
            <p:ph type="title"/>
          </p:nvPr>
        </p:nvSpPr>
        <p:spPr/>
        <p:txBody>
          <a:bodyPr/>
          <a:lstStyle/>
          <a:p>
            <a:r>
              <a:rPr lang="cs-CZ" dirty="0">
                <a:solidFill>
                  <a:srgbClr val="FF0000"/>
                </a:solidFill>
              </a:rPr>
              <a:t>Digitalizace procesů ve FNOL – dílčí projekty</a:t>
            </a:r>
            <a:endParaRPr lang="cs-CZ" dirty="0"/>
          </a:p>
        </p:txBody>
      </p:sp>
      <p:sp>
        <p:nvSpPr>
          <p:cNvPr id="3" name="Zástupný obsah 2">
            <a:extLst>
              <a:ext uri="{FF2B5EF4-FFF2-40B4-BE49-F238E27FC236}">
                <a16:creationId xmlns:a16="http://schemas.microsoft.com/office/drawing/2014/main" id="{71D37BB0-A4BC-4256-8596-8569B23933C9}"/>
              </a:ext>
            </a:extLst>
          </p:cNvPr>
          <p:cNvSpPr>
            <a:spLocks noGrp="1"/>
          </p:cNvSpPr>
          <p:nvPr>
            <p:ph idx="1"/>
          </p:nvPr>
        </p:nvSpPr>
        <p:spPr>
          <a:xfrm>
            <a:off x="856060" y="1419622"/>
            <a:ext cx="7429499" cy="3240359"/>
          </a:xfrm>
        </p:spPr>
        <p:txBody>
          <a:bodyPr>
            <a:normAutofit fontScale="77500" lnSpcReduction="20000"/>
          </a:bodyPr>
          <a:lstStyle/>
          <a:p>
            <a:pPr marL="285750" indent="-285750">
              <a:buFont typeface="Arial" panose="020B0604020202020204" pitchFamily="34" charset="0"/>
              <a:buChar char="•"/>
            </a:pPr>
            <a:r>
              <a:rPr lang="cs-CZ" sz="1600" b="1" i="0" dirty="0">
                <a:effectLst/>
                <a:latin typeface="Calibri" panose="020F0502020204030204" pitchFamily="34" charset="0"/>
              </a:rPr>
              <a:t>Centrum digitálního zdravotnictví (LF, FZV, FNOL)</a:t>
            </a:r>
          </a:p>
          <a:p>
            <a:pPr marL="628650" lvl="1" indent="-285750"/>
            <a:r>
              <a:rPr lang="cs-CZ" sz="1300" i="0" dirty="0">
                <a:effectLst/>
                <a:latin typeface="Calibri" panose="020F0502020204030204" pitchFamily="34" charset="0"/>
              </a:rPr>
              <a:t>Přes 40 DPP úvazků, skripta, prezentace, výuka připravena v CZ i EN</a:t>
            </a:r>
          </a:p>
          <a:p>
            <a:pPr marL="285750" indent="-285750">
              <a:buFont typeface="Arial" panose="020B0604020202020204" pitchFamily="34" charset="0"/>
              <a:buChar char="•"/>
            </a:pPr>
            <a:r>
              <a:rPr lang="cs-CZ" sz="1600" b="1" i="0" dirty="0">
                <a:effectLst/>
                <a:latin typeface="Calibri" panose="020F0502020204030204" pitchFamily="34" charset="0"/>
              </a:rPr>
              <a:t>Evidence využití přístrojů</a:t>
            </a:r>
          </a:p>
          <a:p>
            <a:pPr marL="628650" lvl="1" indent="-285750"/>
            <a:r>
              <a:rPr lang="cs-CZ" sz="1400" b="0" i="0" dirty="0">
                <a:effectLst/>
                <a:latin typeface="Calibri" panose="020F0502020204030204" pitchFamily="34" charset="0"/>
              </a:rPr>
              <a:t>Aplikace po CTRL+O v NIS Medea Registru pacientů dané ambulance vyskočí okno. V tom se zadává použité přístroje, je možné pouze elektronicky uložit, potažmo vytisknout a elektronicky uložit.</a:t>
            </a:r>
            <a:endParaRPr lang="cs-CZ" sz="1400" dirty="0">
              <a:latin typeface="Calibri" panose="020F0502020204030204" pitchFamily="34" charset="0"/>
            </a:endParaRPr>
          </a:p>
          <a:p>
            <a:pPr marL="285750" indent="-285750"/>
            <a:r>
              <a:rPr lang="cs-CZ" sz="1600" b="1" i="0" dirty="0">
                <a:effectLst/>
                <a:latin typeface="Calibri" panose="020F0502020204030204" pitchFamily="34" charset="0"/>
              </a:rPr>
              <a:t>Aplikace pro Operační sály</a:t>
            </a:r>
          </a:p>
          <a:p>
            <a:pPr marL="628650" lvl="1" indent="-285750"/>
            <a:r>
              <a:rPr lang="cs-CZ" sz="1400" b="0" i="0" dirty="0">
                <a:effectLst/>
                <a:latin typeface="Calibri" panose="020F0502020204030204" pitchFamily="34" charset="0"/>
              </a:rPr>
              <a:t>Náhrada za současnou mobilní aplikaci mobilních sálů pro Android, vlastní vývoj, možnost načítání na pacienta a funkce kontroly pro sterilizaci - zvýšení bezpečnosti pro pacienty</a:t>
            </a:r>
          </a:p>
          <a:p>
            <a:r>
              <a:rPr lang="cs-CZ" sz="1600" b="1" i="0" dirty="0">
                <a:effectLst/>
                <a:latin typeface="Calibri" panose="020F0502020204030204" pitchFamily="34" charset="0"/>
              </a:rPr>
              <a:t>  </a:t>
            </a:r>
            <a:r>
              <a:rPr lang="cs-CZ" sz="1600" b="1" i="0" dirty="0" err="1">
                <a:effectLst/>
                <a:latin typeface="Calibri" panose="020F0502020204030204" pitchFamily="34" charset="0"/>
              </a:rPr>
              <a:t>eZadanky</a:t>
            </a:r>
            <a:r>
              <a:rPr lang="cs-CZ" sz="1600" b="1" i="0" dirty="0">
                <a:effectLst/>
                <a:latin typeface="Calibri" panose="020F0502020204030204" pitchFamily="34" charset="0"/>
              </a:rPr>
              <a:t> (COVID)</a:t>
            </a:r>
          </a:p>
          <a:p>
            <a:pPr lvl="1"/>
            <a:r>
              <a:rPr lang="cs-CZ" sz="1400" b="0" i="0" dirty="0">
                <a:effectLst/>
                <a:latin typeface="Calibri" panose="020F0502020204030204" pitchFamily="34" charset="0"/>
              </a:rPr>
              <a:t>V případě, že vytvoří žádanku na COVID v nemocnici NIS Medea, tak se vytváří UZIS žádanky, WPF aplikace potom umožňuje si prohlédnout tyto žádanky</a:t>
            </a:r>
          </a:p>
          <a:p>
            <a:r>
              <a:rPr lang="cs-CZ" sz="1600" b="1" i="0" dirty="0">
                <a:effectLst/>
                <a:latin typeface="Calibri" panose="020F0502020204030204" pitchFamily="34" charset="0"/>
              </a:rPr>
              <a:t>  </a:t>
            </a:r>
            <a:r>
              <a:rPr lang="cs-CZ" sz="1600" b="1" i="0" dirty="0" err="1">
                <a:effectLst/>
                <a:latin typeface="Calibri" panose="020F0502020204030204" pitchFamily="34" charset="0"/>
              </a:rPr>
              <a:t>HelpApp</a:t>
            </a:r>
            <a:endParaRPr lang="cs-CZ" sz="1600" b="1" i="0" dirty="0">
              <a:effectLst/>
              <a:latin typeface="Calibri" panose="020F0502020204030204" pitchFamily="34" charset="0"/>
            </a:endParaRPr>
          </a:p>
          <a:p>
            <a:pPr lvl="1"/>
            <a:r>
              <a:rPr lang="cs-CZ" sz="1400" b="0" i="0" dirty="0">
                <a:effectLst/>
                <a:latin typeface="Calibri" panose="020F0502020204030204" pitchFamily="34" charset="0"/>
              </a:rPr>
              <a:t>Vytvořen vlastní telefonek - </a:t>
            </a:r>
            <a:r>
              <a:rPr lang="cs-CZ" sz="1400" b="0" i="0" dirty="0" err="1">
                <a:effectLst/>
                <a:latin typeface="Calibri" panose="020F0502020204030204" pitchFamily="34" charset="0"/>
              </a:rPr>
              <a:t>CallCentrum</a:t>
            </a:r>
            <a:r>
              <a:rPr lang="cs-CZ" sz="1400" b="0" i="0" dirty="0">
                <a:effectLst/>
                <a:latin typeface="Calibri" panose="020F0502020204030204" pitchFamily="34" charset="0"/>
              </a:rPr>
              <a:t> přes který lze zadávat incidenty, možnost vybírat dispečinky, posílat na něj globální hlášky v případě výpadků a jiných důležitých sdělení</a:t>
            </a:r>
          </a:p>
        </p:txBody>
      </p:sp>
    </p:spTree>
    <p:extLst>
      <p:ext uri="{BB962C8B-B14F-4D97-AF65-F5344CB8AC3E}">
        <p14:creationId xmlns:p14="http://schemas.microsoft.com/office/powerpoint/2010/main" val="23906033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7732B0-F025-4CEC-B9FE-94AAF7B406A6}"/>
              </a:ext>
            </a:extLst>
          </p:cNvPr>
          <p:cNvSpPr>
            <a:spLocks noGrp="1"/>
          </p:cNvSpPr>
          <p:nvPr>
            <p:ph type="title"/>
          </p:nvPr>
        </p:nvSpPr>
        <p:spPr/>
        <p:txBody>
          <a:bodyPr/>
          <a:lstStyle/>
          <a:p>
            <a:r>
              <a:rPr lang="cs-CZ" dirty="0">
                <a:solidFill>
                  <a:srgbClr val="FF0000"/>
                </a:solidFill>
              </a:rPr>
              <a:t>Digitalizace procesů ve FNOL – dílčí projekty</a:t>
            </a:r>
            <a:endParaRPr lang="cs-CZ" dirty="0"/>
          </a:p>
        </p:txBody>
      </p:sp>
      <p:sp>
        <p:nvSpPr>
          <p:cNvPr id="3" name="Zástupný obsah 2">
            <a:extLst>
              <a:ext uri="{FF2B5EF4-FFF2-40B4-BE49-F238E27FC236}">
                <a16:creationId xmlns:a16="http://schemas.microsoft.com/office/drawing/2014/main" id="{71D37BB0-A4BC-4256-8596-8569B23933C9}"/>
              </a:ext>
            </a:extLst>
          </p:cNvPr>
          <p:cNvSpPr>
            <a:spLocks noGrp="1"/>
          </p:cNvSpPr>
          <p:nvPr>
            <p:ph idx="1"/>
          </p:nvPr>
        </p:nvSpPr>
        <p:spPr>
          <a:xfrm>
            <a:off x="856060" y="1419622"/>
            <a:ext cx="7429499" cy="3384376"/>
          </a:xfrm>
        </p:spPr>
        <p:txBody>
          <a:bodyPr>
            <a:normAutofit fontScale="77500" lnSpcReduction="20000"/>
          </a:bodyPr>
          <a:lstStyle/>
          <a:p>
            <a:pPr marL="285750" indent="-285750">
              <a:buFont typeface="Arial" panose="020B0604020202020204" pitchFamily="34" charset="0"/>
              <a:buChar char="•"/>
            </a:pPr>
            <a:r>
              <a:rPr lang="cs-CZ" sz="1400" b="1" i="0" dirty="0">
                <a:effectLst/>
                <a:latin typeface="Calibri" panose="020F0502020204030204" pitchFamily="34" charset="0"/>
              </a:rPr>
              <a:t>KISS – svolávací systém pro krizový štáb</a:t>
            </a:r>
          </a:p>
          <a:p>
            <a:pPr marL="628650" lvl="1" indent="-285750"/>
            <a:r>
              <a:rPr lang="cs-CZ" sz="1200" b="0" i="0" dirty="0">
                <a:effectLst/>
                <a:latin typeface="Calibri" panose="020F0502020204030204" pitchFamily="34" charset="0"/>
              </a:rPr>
              <a:t>Webová aplikace, nezávislá na systémec</a:t>
            </a:r>
            <a:r>
              <a:rPr lang="cs-CZ" sz="1200" dirty="0">
                <a:latin typeface="Calibri" panose="020F0502020204030204" pitchFamily="34" charset="0"/>
              </a:rPr>
              <a:t>h FNOL, umožní informovat o výpadcích ve FNOL</a:t>
            </a:r>
          </a:p>
          <a:p>
            <a:pPr marL="285750" indent="-285750"/>
            <a:r>
              <a:rPr lang="cs-CZ" sz="1400" b="1" i="0" dirty="0">
                <a:effectLst/>
                <a:latin typeface="Calibri" panose="020F0502020204030204" pitchFamily="34" charset="0"/>
              </a:rPr>
              <a:t>Hromadné odesílaní SMS zpráv pacientům</a:t>
            </a:r>
          </a:p>
          <a:p>
            <a:pPr marL="628650" lvl="1" indent="-285750"/>
            <a:r>
              <a:rPr lang="cs-CZ" sz="1200" b="0" i="0" dirty="0">
                <a:effectLst/>
                <a:latin typeface="Calibri" panose="020F0502020204030204" pitchFamily="34" charset="0"/>
              </a:rPr>
              <a:t>Aplikace, která umožní odesílat SMS zprávy na pacientské mobilní čísla v případě, kdy dojde ke zrušení, přeobjednání, odeslání výsledků Antigenů </a:t>
            </a:r>
            <a:r>
              <a:rPr lang="cs-CZ" sz="1200" b="0" i="0" dirty="0" err="1">
                <a:effectLst/>
                <a:latin typeface="Calibri" panose="020F0502020204030204" pitchFamily="34" charset="0"/>
              </a:rPr>
              <a:t>Covid</a:t>
            </a:r>
            <a:endParaRPr lang="cs-CZ" sz="1200" b="0" i="0" dirty="0">
              <a:effectLst/>
              <a:latin typeface="Calibri" panose="020F0502020204030204" pitchFamily="34" charset="0"/>
            </a:endParaRPr>
          </a:p>
          <a:p>
            <a:pPr marL="285750" indent="-285750"/>
            <a:r>
              <a:rPr lang="cs-CZ" sz="1400" b="1" i="0" dirty="0">
                <a:effectLst/>
                <a:latin typeface="Calibri" panose="020F0502020204030204" pitchFamily="34" charset="0"/>
              </a:rPr>
              <a:t>Validace výsledků NIS-LIS</a:t>
            </a:r>
          </a:p>
          <a:p>
            <a:pPr marL="628650" lvl="1" indent="-285750"/>
            <a:r>
              <a:rPr lang="cs-CZ" sz="1200" b="0" i="0" dirty="0">
                <a:effectLst/>
                <a:latin typeface="Calibri" panose="020F0502020204030204" pitchFamily="34" charset="0"/>
              </a:rPr>
              <a:t>Provádí denní kontrolu náhodně vybraných žádanek v NIS a LIS a kontroluje korektnost výsledků a údajů o pacientovi. Neshody se potom posílají na laboratoře ke kontrole.</a:t>
            </a:r>
          </a:p>
          <a:p>
            <a:pPr marL="285750" indent="-285750"/>
            <a:r>
              <a:rPr lang="cs-CZ" sz="1400" b="1" i="0" dirty="0">
                <a:effectLst/>
                <a:latin typeface="Calibri" panose="020F0502020204030204" pitchFamily="34" charset="0"/>
              </a:rPr>
              <a:t>Hodnocení zaměstnanecké stravy</a:t>
            </a:r>
          </a:p>
          <a:p>
            <a:pPr marL="628650" lvl="1" indent="-285750"/>
            <a:r>
              <a:rPr lang="cs-CZ" sz="1200" b="0" i="0" dirty="0">
                <a:effectLst/>
                <a:latin typeface="Calibri" panose="020F0502020204030204" pitchFamily="34" charset="0"/>
              </a:rPr>
              <a:t>Aplikace pro iOS umožňující hodnotit stravu od zaměstnanců. Aplikace webové umožňující zaměstnancům hodnotit přes web a admin </a:t>
            </a:r>
            <a:r>
              <a:rPr lang="cs-CZ" sz="1200" b="0" i="0" dirty="0" err="1">
                <a:effectLst/>
                <a:latin typeface="Calibri" panose="020F0502020204030204" pitchFamily="34" charset="0"/>
              </a:rPr>
              <a:t>rozhoraní</a:t>
            </a:r>
            <a:r>
              <a:rPr lang="cs-CZ" sz="1200" b="0" i="0" dirty="0">
                <a:effectLst/>
                <a:latin typeface="Calibri" panose="020F0502020204030204" pitchFamily="34" charset="0"/>
              </a:rPr>
              <a:t>, které nabízí statistiku hodnocení</a:t>
            </a:r>
          </a:p>
          <a:p>
            <a:pPr marL="285750" indent="-285750"/>
            <a:r>
              <a:rPr lang="cs-CZ" sz="1400" b="0" i="0" dirty="0">
                <a:effectLst/>
                <a:latin typeface="Calibri" panose="020F0502020204030204" pitchFamily="34" charset="0"/>
              </a:rPr>
              <a:t>V rámci bezpapírové ambulance došlo k nasazení a </a:t>
            </a:r>
            <a:r>
              <a:rPr lang="cs-CZ" sz="1400" b="1" i="0" dirty="0">
                <a:effectLst/>
                <a:latin typeface="Calibri" panose="020F0502020204030204" pitchFamily="34" charset="0"/>
              </a:rPr>
              <a:t>integraci </a:t>
            </a:r>
            <a:r>
              <a:rPr lang="cs-CZ" sz="1400" b="1" i="0" dirty="0" err="1">
                <a:effectLst/>
                <a:latin typeface="Calibri" panose="020F0502020204030204" pitchFamily="34" charset="0"/>
              </a:rPr>
              <a:t>eZprávy</a:t>
            </a:r>
            <a:r>
              <a:rPr lang="cs-CZ" sz="1400" b="1" i="0" dirty="0">
                <a:effectLst/>
                <a:latin typeface="Calibri" panose="020F0502020204030204" pitchFamily="34" charset="0"/>
              </a:rPr>
              <a:t>, </a:t>
            </a:r>
            <a:r>
              <a:rPr lang="cs-CZ" sz="1400" i="0" dirty="0">
                <a:effectLst/>
                <a:latin typeface="Calibri" panose="020F0502020204030204" pitchFamily="34" charset="0"/>
              </a:rPr>
              <a:t>elektronická komunikace před spuštěním, vlastní řešení součástí BA, možné propojení s TM portálem</a:t>
            </a:r>
          </a:p>
          <a:p>
            <a:pPr marL="285750" indent="-285750"/>
            <a:r>
              <a:rPr lang="cs-CZ" sz="1400" b="1" dirty="0" err="1">
                <a:latin typeface="Calibri" panose="020F0502020204030204" pitchFamily="34" charset="0"/>
              </a:rPr>
              <a:t>zScanner</a:t>
            </a:r>
            <a:r>
              <a:rPr lang="cs-CZ" sz="1400" b="1" dirty="0">
                <a:latin typeface="Calibri" panose="020F0502020204030204" pitchFamily="34" charset="0"/>
              </a:rPr>
              <a:t> - </a:t>
            </a:r>
            <a:r>
              <a:rPr lang="cs-CZ" sz="1400" b="0" i="0" dirty="0" err="1">
                <a:effectLst/>
                <a:latin typeface="Calibri" panose="020F0502020204030204" pitchFamily="34" charset="0"/>
              </a:rPr>
              <a:t>scanování</a:t>
            </a:r>
            <a:r>
              <a:rPr lang="cs-CZ" sz="1400" b="0" i="0" dirty="0">
                <a:effectLst/>
                <a:latin typeface="Calibri" panose="020F0502020204030204" pitchFamily="34" charset="0"/>
              </a:rPr>
              <a:t> dokumentace, focení ran a dekubitů, napojení na PACS a NIS</a:t>
            </a:r>
            <a:r>
              <a:rPr lang="cs-CZ" sz="1400" i="0" dirty="0">
                <a:effectLst/>
                <a:latin typeface="Calibri" panose="020F0502020204030204" pitchFamily="34" charset="0"/>
              </a:rPr>
              <a:t>, neustále doplnění</a:t>
            </a:r>
          </a:p>
          <a:p>
            <a:pPr marL="285750" indent="-285750"/>
            <a:r>
              <a:rPr lang="cs-CZ" sz="1400" b="1" dirty="0" err="1">
                <a:latin typeface="Calibri" panose="020F0502020204030204" pitchFamily="34" charset="0"/>
              </a:rPr>
              <a:t>zCase</a:t>
            </a:r>
            <a:r>
              <a:rPr lang="cs-CZ" sz="1400" b="1" dirty="0">
                <a:latin typeface="Calibri" panose="020F0502020204030204" pitchFamily="34" charset="0"/>
              </a:rPr>
              <a:t> – </a:t>
            </a:r>
            <a:r>
              <a:rPr lang="cs-CZ" sz="1400" dirty="0">
                <a:latin typeface="Calibri" panose="020F0502020204030204" pitchFamily="34" charset="0"/>
              </a:rPr>
              <a:t>elektronická komunikace se ZZS OK včetně předávání pacientů a protokolů, 1.fáze hotovo, pokračuje další fáze</a:t>
            </a:r>
            <a:endParaRPr lang="cs-CZ" sz="1400" i="0" dirty="0">
              <a:effectLst/>
              <a:latin typeface="Calibri" panose="020F0502020204030204" pitchFamily="34" charset="0"/>
            </a:endParaRPr>
          </a:p>
        </p:txBody>
      </p:sp>
    </p:spTree>
    <p:extLst>
      <p:ext uri="{BB962C8B-B14F-4D97-AF65-F5344CB8AC3E}">
        <p14:creationId xmlns:p14="http://schemas.microsoft.com/office/powerpoint/2010/main" val="20706737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7732B0-F025-4CEC-B9FE-94AAF7B406A6}"/>
              </a:ext>
            </a:extLst>
          </p:cNvPr>
          <p:cNvSpPr>
            <a:spLocks noGrp="1"/>
          </p:cNvSpPr>
          <p:nvPr>
            <p:ph type="title"/>
          </p:nvPr>
        </p:nvSpPr>
        <p:spPr/>
        <p:txBody>
          <a:bodyPr/>
          <a:lstStyle/>
          <a:p>
            <a:r>
              <a:rPr lang="cs-CZ" dirty="0">
                <a:solidFill>
                  <a:srgbClr val="FF0000"/>
                </a:solidFill>
              </a:rPr>
              <a:t>Digitalizace procesů ve FNOL – dílčí projekty</a:t>
            </a:r>
            <a:endParaRPr lang="cs-CZ" dirty="0"/>
          </a:p>
        </p:txBody>
      </p:sp>
      <p:sp>
        <p:nvSpPr>
          <p:cNvPr id="3" name="Zástupný obsah 2">
            <a:extLst>
              <a:ext uri="{FF2B5EF4-FFF2-40B4-BE49-F238E27FC236}">
                <a16:creationId xmlns:a16="http://schemas.microsoft.com/office/drawing/2014/main" id="{71D37BB0-A4BC-4256-8596-8569B23933C9}"/>
              </a:ext>
            </a:extLst>
          </p:cNvPr>
          <p:cNvSpPr>
            <a:spLocks noGrp="1"/>
          </p:cNvSpPr>
          <p:nvPr>
            <p:ph idx="1"/>
          </p:nvPr>
        </p:nvSpPr>
        <p:spPr>
          <a:xfrm>
            <a:off x="856060" y="1419622"/>
            <a:ext cx="7429499" cy="3240359"/>
          </a:xfrm>
        </p:spPr>
        <p:txBody>
          <a:bodyPr>
            <a:normAutofit fontScale="70000" lnSpcReduction="20000"/>
          </a:bodyPr>
          <a:lstStyle/>
          <a:p>
            <a:pPr marL="285750" indent="-285750">
              <a:buFont typeface="Arial" panose="020B0604020202020204" pitchFamily="34" charset="0"/>
              <a:buChar char="•"/>
            </a:pPr>
            <a:r>
              <a:rPr lang="cs-CZ" b="1" i="0" dirty="0">
                <a:effectLst/>
                <a:latin typeface="Calibri" panose="020F0502020204030204" pitchFamily="34" charset="0"/>
              </a:rPr>
              <a:t>Platby zaměstnaneckou kartou v lékárně</a:t>
            </a:r>
          </a:p>
          <a:p>
            <a:pPr lvl="1"/>
            <a:r>
              <a:rPr lang="cs-CZ" b="0" i="0" dirty="0">
                <a:effectLst/>
                <a:latin typeface="Calibri" panose="020F0502020204030204" pitchFamily="34" charset="0"/>
              </a:rPr>
              <a:t>Webová aplikace poskytuje zaměstnanci náhled historie plateb zaměstnaneckou kartou v lékárně a umožňuje správu nastavení výše maximálního měsíčního limitu nákupu a změnu pinu ke kartě. Info služba zajišťuje odeslání e-mailu o realizované platbě na pokladně lékárny.</a:t>
            </a:r>
          </a:p>
          <a:p>
            <a:pPr marL="285750" indent="-285750"/>
            <a:r>
              <a:rPr lang="cs-CZ" b="1" i="0" dirty="0">
                <a:effectLst/>
                <a:latin typeface="Calibri" panose="020F0502020204030204" pitchFamily="34" charset="0"/>
              </a:rPr>
              <a:t>Adresné bonusy v lékárně</a:t>
            </a:r>
          </a:p>
          <a:p>
            <a:pPr lvl="1"/>
            <a:r>
              <a:rPr lang="cs-CZ" b="0" i="0" dirty="0">
                <a:effectLst/>
                <a:latin typeface="Calibri" panose="020F0502020204030204" pitchFamily="34" charset="0"/>
              </a:rPr>
              <a:t>Služba 1x denně načítá z tabulky výši adresných bonusů – kompenzací a na základě párování přes kód SUKL vloží do databáze </a:t>
            </a:r>
            <a:r>
              <a:rPr lang="cs-CZ" b="0" i="0" dirty="0" err="1">
                <a:effectLst/>
                <a:latin typeface="Calibri" panose="020F0502020204030204" pitchFamily="34" charset="0"/>
              </a:rPr>
              <a:t>Apotheke</a:t>
            </a:r>
            <a:r>
              <a:rPr lang="cs-CZ" b="0" i="0" dirty="0">
                <a:effectLst/>
                <a:latin typeface="Calibri" panose="020F0502020204030204" pitchFamily="34" charset="0"/>
              </a:rPr>
              <a:t> na kartu léku do políčka „Bonus“. Párování na SUKL, přepočet správných cen…</a:t>
            </a:r>
          </a:p>
          <a:p>
            <a:r>
              <a:rPr lang="cs-CZ" b="1" i="0" dirty="0">
                <a:effectLst/>
                <a:latin typeface="Calibri" panose="020F0502020204030204" pitchFamily="34" charset="0"/>
              </a:rPr>
              <a:t>   Regály a žebříky</a:t>
            </a:r>
          </a:p>
          <a:p>
            <a:pPr lvl="1"/>
            <a:r>
              <a:rPr lang="cs-CZ" dirty="0">
                <a:latin typeface="Calibri" panose="020F0502020204030204" pitchFamily="34" charset="0"/>
              </a:rPr>
              <a:t>Mobilní </a:t>
            </a:r>
            <a:r>
              <a:rPr lang="cs-CZ" dirty="0" err="1">
                <a:latin typeface="Calibri" panose="020F0502020204030204" pitchFamily="34" charset="0"/>
              </a:rPr>
              <a:t>apka</a:t>
            </a:r>
            <a:r>
              <a:rPr lang="cs-CZ" dirty="0">
                <a:latin typeface="Calibri" panose="020F0502020204030204" pitchFamily="34" charset="0"/>
              </a:rPr>
              <a:t> pro </a:t>
            </a:r>
            <a:r>
              <a:rPr lang="cs-CZ" b="0" i="0" dirty="0">
                <a:effectLst/>
                <a:latin typeface="Calibri" panose="020F0502020204030204" pitchFamily="34" charset="0"/>
              </a:rPr>
              <a:t>evidenci regálů a žebříků ve vlastnictví FNOL</a:t>
            </a:r>
          </a:p>
          <a:p>
            <a:pPr lvl="1"/>
            <a:r>
              <a:rPr lang="cs-CZ" b="0" i="0" dirty="0">
                <a:effectLst/>
                <a:latin typeface="Calibri" panose="020F0502020204030204" pitchFamily="34" charset="0"/>
              </a:rPr>
              <a:t>vytvoření zápisu o provedené kontrole (výsledky kontroly jednotlivých prvků, popis nedostatků), automatické vygenerování zápisu ve formátu PDF + uložení do EFA, naplánování termínů</a:t>
            </a:r>
          </a:p>
          <a:p>
            <a:r>
              <a:rPr lang="cs-CZ" b="1" i="0" dirty="0">
                <a:effectLst/>
                <a:latin typeface="Calibri" panose="020F0502020204030204" pitchFamily="34" charset="0"/>
              </a:rPr>
              <a:t>   Kryokonzervace - </a:t>
            </a:r>
            <a:r>
              <a:rPr lang="cs-CZ" sz="1600" dirty="0">
                <a:latin typeface="Calibri" panose="020F0502020204030204" pitchFamily="34" charset="0"/>
              </a:rPr>
              <a:t>Slouží pro zadávání pacientů a hlídá termín platnosti úschovy biologického materiálu</a:t>
            </a:r>
          </a:p>
          <a:p>
            <a:r>
              <a:rPr lang="cs-CZ" b="1" i="0" dirty="0">
                <a:effectLst/>
                <a:latin typeface="Calibri" panose="020F0502020204030204" pitchFamily="34" charset="0"/>
              </a:rPr>
              <a:t>   Provozní deníky - </a:t>
            </a:r>
            <a:r>
              <a:rPr lang="cs-CZ" sz="1600" dirty="0">
                <a:latin typeface="Calibri" panose="020F0502020204030204" pitchFamily="34" charset="0"/>
              </a:rPr>
              <a:t>Elektronizace provozních deníků - integrace na IS EFA, zadávání pravidelných kontrol a    		   údržeb zdravotnické techniky</a:t>
            </a:r>
          </a:p>
        </p:txBody>
      </p:sp>
    </p:spTree>
    <p:extLst>
      <p:ext uri="{BB962C8B-B14F-4D97-AF65-F5344CB8AC3E}">
        <p14:creationId xmlns:p14="http://schemas.microsoft.com/office/powerpoint/2010/main" val="3654408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7732B0-F025-4CEC-B9FE-94AAF7B406A6}"/>
              </a:ext>
            </a:extLst>
          </p:cNvPr>
          <p:cNvSpPr>
            <a:spLocks noGrp="1"/>
          </p:cNvSpPr>
          <p:nvPr>
            <p:ph type="title"/>
          </p:nvPr>
        </p:nvSpPr>
        <p:spPr>
          <a:xfrm>
            <a:off x="856060" y="463888"/>
            <a:ext cx="7429499" cy="595694"/>
          </a:xfrm>
        </p:spPr>
        <p:txBody>
          <a:bodyPr/>
          <a:lstStyle/>
          <a:p>
            <a:r>
              <a:rPr lang="cs-CZ" dirty="0">
                <a:solidFill>
                  <a:srgbClr val="FF0000"/>
                </a:solidFill>
              </a:rPr>
              <a:t>Vize na období 2023-2026</a:t>
            </a:r>
            <a:endParaRPr lang="cs-CZ" dirty="0"/>
          </a:p>
        </p:txBody>
      </p:sp>
      <p:sp>
        <p:nvSpPr>
          <p:cNvPr id="3" name="Zástupný obsah 2">
            <a:extLst>
              <a:ext uri="{FF2B5EF4-FFF2-40B4-BE49-F238E27FC236}">
                <a16:creationId xmlns:a16="http://schemas.microsoft.com/office/drawing/2014/main" id="{71D37BB0-A4BC-4256-8596-8569B23933C9}"/>
              </a:ext>
            </a:extLst>
          </p:cNvPr>
          <p:cNvSpPr>
            <a:spLocks noGrp="1"/>
          </p:cNvSpPr>
          <p:nvPr>
            <p:ph idx="1"/>
          </p:nvPr>
        </p:nvSpPr>
        <p:spPr>
          <a:xfrm>
            <a:off x="856060" y="1059582"/>
            <a:ext cx="7429499" cy="3960440"/>
          </a:xfrm>
        </p:spPr>
        <p:txBody>
          <a:bodyPr>
            <a:normAutofit lnSpcReduction="10000"/>
          </a:bodyPr>
          <a:lstStyle/>
          <a:p>
            <a:pPr marL="285750" indent="-285750">
              <a:buFont typeface="Arial" panose="020B0604020202020204" pitchFamily="34" charset="0"/>
              <a:buChar char="•"/>
            </a:pPr>
            <a:r>
              <a:rPr lang="cs-CZ" sz="1200" b="1" dirty="0"/>
              <a:t>Implementace nového NIS s napojením na KIPE, cílem je plná </a:t>
            </a:r>
            <a:r>
              <a:rPr lang="cs-CZ" sz="1200" b="1" dirty="0" err="1"/>
              <a:t>bezpapírovost</a:t>
            </a:r>
            <a:endParaRPr lang="cs-CZ" sz="1200" b="1" dirty="0"/>
          </a:p>
          <a:p>
            <a:pPr marL="285750" indent="-285750">
              <a:buFont typeface="Arial" panose="020B0604020202020204" pitchFamily="34" charset="0"/>
              <a:buChar char="•"/>
            </a:pPr>
            <a:r>
              <a:rPr lang="cs-CZ" sz="1200" dirty="0"/>
              <a:t>Dokončení digitalizace laboratoří (zbývá LEM), integrace s PAT, zbytek běží</a:t>
            </a:r>
          </a:p>
          <a:p>
            <a:pPr marL="285750" indent="-285750">
              <a:buFont typeface="Arial" panose="020B0604020202020204" pitchFamily="34" charset="0"/>
              <a:buChar char="•"/>
            </a:pPr>
            <a:r>
              <a:rPr lang="cs-CZ" sz="1200" dirty="0"/>
              <a:t>Elektronizace vybraných souhlasů, část ambulantních nahradit informací v NIS + </a:t>
            </a:r>
            <a:r>
              <a:rPr lang="cs-CZ" sz="1200" dirty="0" err="1"/>
              <a:t>eZD</a:t>
            </a:r>
            <a:endParaRPr lang="cs-CZ" sz="1200" dirty="0"/>
          </a:p>
          <a:p>
            <a:pPr marL="285750" indent="-285750">
              <a:buFont typeface="Arial" panose="020B0604020202020204" pitchFamily="34" charset="0"/>
              <a:buChar char="•"/>
            </a:pPr>
            <a:r>
              <a:rPr lang="cs-CZ" sz="1200" dirty="0"/>
              <a:t>Implementace řešení v rámci výzvy IROP na kybernetickou bezpečnost (?)</a:t>
            </a:r>
          </a:p>
          <a:p>
            <a:pPr marL="285750" indent="-285750">
              <a:buFont typeface="Arial" panose="020B0604020202020204" pitchFamily="34" charset="0"/>
              <a:buChar char="•"/>
            </a:pPr>
            <a:r>
              <a:rPr lang="cs-CZ" sz="1200" dirty="0"/>
              <a:t>Rozvoj Integrační platformy a portálu pro pacienty i lékaře v </a:t>
            </a:r>
            <a:r>
              <a:rPr lang="cs-CZ" sz="1200" dirty="0" err="1"/>
              <a:t>Ol.Kraji</a:t>
            </a:r>
            <a:r>
              <a:rPr lang="cs-CZ" sz="1200" dirty="0"/>
              <a:t> (</a:t>
            </a:r>
            <a:r>
              <a:rPr lang="cs-CZ" sz="1200" dirty="0" err="1"/>
              <a:t>eZprava</a:t>
            </a:r>
            <a:r>
              <a:rPr lang="cs-CZ" sz="1200" dirty="0"/>
              <a:t>…)</a:t>
            </a:r>
          </a:p>
          <a:p>
            <a:pPr marL="285750" indent="-285750">
              <a:buFont typeface="Arial" panose="020B0604020202020204" pitchFamily="34" charset="0"/>
              <a:buChar char="•"/>
            </a:pPr>
            <a:r>
              <a:rPr lang="cs-CZ" sz="1200" dirty="0"/>
              <a:t>Rozšiřování DMS a WND na další oblasti (VZ, elektronizace HR dokumentace, atd.)</a:t>
            </a:r>
          </a:p>
          <a:p>
            <a:pPr marL="285750" indent="-285750">
              <a:buFont typeface="Arial" panose="020B0604020202020204" pitchFamily="34" charset="0"/>
              <a:buChar char="•"/>
            </a:pPr>
            <a:r>
              <a:rPr lang="cs-CZ" sz="1200" b="1" dirty="0"/>
              <a:t>Řešení projektu NPO pro Telemedicínu </a:t>
            </a:r>
            <a:r>
              <a:rPr lang="cs-CZ" sz="1200" dirty="0"/>
              <a:t>(vybraných 12 intervencí, platforma, </a:t>
            </a:r>
            <a:r>
              <a:rPr lang="cs-CZ" sz="1200" dirty="0" err="1"/>
              <a:t>app</a:t>
            </a:r>
            <a:r>
              <a:rPr lang="cs-CZ" sz="1200" dirty="0"/>
              <a:t>)</a:t>
            </a:r>
          </a:p>
          <a:p>
            <a:pPr marL="285750" indent="-285750">
              <a:buFont typeface="Arial" panose="020B0604020202020204" pitchFamily="34" charset="0"/>
              <a:buChar char="•"/>
            </a:pPr>
            <a:r>
              <a:rPr lang="cs-CZ" sz="1200" dirty="0"/>
              <a:t>Projekt DC Pevnost (ITI JAK, TAK), přesunutí DC, propojení s DIH</a:t>
            </a:r>
          </a:p>
          <a:p>
            <a:pPr marL="285750" indent="-285750">
              <a:buFont typeface="Arial" panose="020B0604020202020204" pitchFamily="34" charset="0"/>
              <a:buChar char="•"/>
            </a:pPr>
            <a:r>
              <a:rPr lang="cs-CZ" sz="1200" dirty="0"/>
              <a:t>Rozšíření vlastní aplikace na evidenci nástrojů a přístrojů na </a:t>
            </a:r>
            <a:r>
              <a:rPr lang="cs-CZ" sz="1200" dirty="0" err="1"/>
              <a:t>amb</a:t>
            </a:r>
            <a:r>
              <a:rPr lang="cs-CZ" sz="1200" dirty="0"/>
              <a:t>. a JIP (již vysoutěženy PDA)</a:t>
            </a:r>
          </a:p>
          <a:p>
            <a:pPr marL="285750" indent="-285750">
              <a:buFont typeface="Arial" panose="020B0604020202020204" pitchFamily="34" charset="0"/>
              <a:buChar char="•"/>
            </a:pPr>
            <a:r>
              <a:rPr lang="cs-CZ" sz="1200" dirty="0"/>
              <a:t>Rozvoj CDZ, zapojení FZV a nastavení </a:t>
            </a:r>
            <a:r>
              <a:rPr lang="cs-CZ" sz="1200" dirty="0" err="1"/>
              <a:t>VaV</a:t>
            </a:r>
            <a:r>
              <a:rPr lang="cs-CZ" sz="1200" dirty="0"/>
              <a:t> pro oblast Digital </a:t>
            </a:r>
            <a:r>
              <a:rPr lang="cs-CZ" sz="1200" dirty="0" err="1"/>
              <a:t>Healthcare</a:t>
            </a:r>
            <a:r>
              <a:rPr lang="cs-CZ" sz="1200" dirty="0"/>
              <a:t> v ČR (</a:t>
            </a:r>
            <a:r>
              <a:rPr lang="cs-CZ" sz="1200"/>
              <a:t>nové předměty od 9/23)</a:t>
            </a:r>
            <a:endParaRPr lang="cs-CZ" sz="1200" dirty="0"/>
          </a:p>
          <a:p>
            <a:pPr marL="285750" indent="-285750">
              <a:buFont typeface="Arial" panose="020B0604020202020204" pitchFamily="34" charset="0"/>
              <a:buChar char="•"/>
            </a:pPr>
            <a:r>
              <a:rPr lang="cs-CZ" sz="1200" dirty="0"/>
              <a:t>Spolupráce na Intranetu – přechod plně do prostředí O365</a:t>
            </a:r>
          </a:p>
          <a:p>
            <a:pPr marL="285750" indent="-285750">
              <a:buFont typeface="Arial" panose="020B0604020202020204" pitchFamily="34" charset="0"/>
              <a:buChar char="•"/>
            </a:pPr>
            <a:r>
              <a:rPr lang="cs-CZ" sz="1200" dirty="0"/>
              <a:t>Spolupráce s DIH (ICOK, VTP, FNOL), rozšíření na projekt DC Pevnost, první DIH pro </a:t>
            </a:r>
            <a:r>
              <a:rPr lang="cs-CZ" sz="1200" dirty="0" err="1"/>
              <a:t>eHealth</a:t>
            </a:r>
            <a:r>
              <a:rPr lang="cs-CZ" sz="1200" dirty="0"/>
              <a:t> v ČR</a:t>
            </a:r>
          </a:p>
          <a:p>
            <a:pPr marL="285750" indent="-285750">
              <a:buFont typeface="Arial" panose="020B0604020202020204" pitchFamily="34" charset="0"/>
              <a:buChar char="•"/>
            </a:pPr>
            <a:r>
              <a:rPr lang="cs-CZ" sz="1200" b="1" dirty="0"/>
              <a:t>FNOL jako významný hráč v oblasti digitalizace celého českého zdravotnictví, součástí týmu ministra</a:t>
            </a:r>
          </a:p>
        </p:txBody>
      </p:sp>
    </p:spTree>
    <p:extLst>
      <p:ext uri="{BB962C8B-B14F-4D97-AF65-F5344CB8AC3E}">
        <p14:creationId xmlns:p14="http://schemas.microsoft.com/office/powerpoint/2010/main" val="169373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id="{6DA81298-9CF3-4A8A-8CD4-505E6EB8AA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69687" y="4443958"/>
            <a:ext cx="468943" cy="474526"/>
          </a:xfrm>
          <a:prstGeom prst="rect">
            <a:avLst/>
          </a:prstGeom>
        </p:spPr>
      </p:pic>
      <p:sp>
        <p:nvSpPr>
          <p:cNvPr id="7" name="Nadpis 1">
            <a:extLst>
              <a:ext uri="{FF2B5EF4-FFF2-40B4-BE49-F238E27FC236}">
                <a16:creationId xmlns:a16="http://schemas.microsoft.com/office/drawing/2014/main" id="{D5B69FD4-C344-4BA9-A3F7-2447484D5C35}"/>
              </a:ext>
            </a:extLst>
          </p:cNvPr>
          <p:cNvSpPr>
            <a:spLocks noGrp="1"/>
          </p:cNvSpPr>
          <p:nvPr>
            <p:ph type="title"/>
          </p:nvPr>
        </p:nvSpPr>
        <p:spPr>
          <a:xfrm>
            <a:off x="2867954" y="1851670"/>
            <a:ext cx="3672408" cy="1108928"/>
          </a:xfrm>
        </p:spPr>
        <p:txBody>
          <a:bodyPr/>
          <a:lstStyle/>
          <a:p>
            <a:r>
              <a:rPr lang="cs-CZ" dirty="0"/>
              <a:t>DĚKUJI ZA POZORNOST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26331" y="195486"/>
            <a:ext cx="7429499" cy="1108928"/>
          </a:xfrm>
        </p:spPr>
        <p:txBody>
          <a:bodyPr/>
          <a:lstStyle/>
          <a:p>
            <a:r>
              <a:rPr lang="cs-CZ" dirty="0"/>
              <a:t>SWOT analýza</a:t>
            </a:r>
          </a:p>
        </p:txBody>
      </p:sp>
      <p:sp>
        <p:nvSpPr>
          <p:cNvPr id="3" name="Zástupný symbol pro obsah 2"/>
          <p:cNvSpPr>
            <a:spLocks noGrp="1"/>
          </p:cNvSpPr>
          <p:nvPr>
            <p:ph idx="1"/>
          </p:nvPr>
        </p:nvSpPr>
        <p:spPr>
          <a:xfrm>
            <a:off x="611560" y="915566"/>
            <a:ext cx="7920880" cy="3600400"/>
          </a:xfrm>
        </p:spPr>
        <p:txBody>
          <a:bodyPr>
            <a:normAutofit fontScale="85000" lnSpcReduction="10000"/>
          </a:bodyPr>
          <a:lstStyle/>
          <a:p>
            <a:r>
              <a:rPr lang="cs-CZ" dirty="0"/>
              <a:t>Silné stránky</a:t>
            </a:r>
          </a:p>
          <a:p>
            <a:pPr lvl="1"/>
            <a:r>
              <a:rPr lang="cs-CZ" dirty="0"/>
              <a:t>finanční stabilita, personální politika, technologický potenciál, podpora ICT u vedení, oborová spolupráce</a:t>
            </a:r>
          </a:p>
          <a:p>
            <a:r>
              <a:rPr lang="cs-CZ" dirty="0"/>
              <a:t>Slabé stránky </a:t>
            </a:r>
            <a:r>
              <a:rPr lang="cs-CZ" dirty="0">
                <a:solidFill>
                  <a:srgbClr val="FF0000"/>
                </a:solidFill>
              </a:rPr>
              <a:t>(zavedení projektového řízení, implementace KIPE, zavedení přímé struktury řízení a nové oddělení inovací, NIS před podpisem SML)</a:t>
            </a:r>
            <a:endParaRPr lang="cs-CZ" dirty="0"/>
          </a:p>
          <a:p>
            <a:pPr lvl="1"/>
            <a:r>
              <a:rPr lang="cs-CZ" dirty="0"/>
              <a:t>řízení projektů, roztříštěnost IT pracovníků, centrální číselníky, integrace systémů, zastaralý KIS</a:t>
            </a:r>
          </a:p>
          <a:p>
            <a:r>
              <a:rPr lang="cs-CZ" dirty="0"/>
              <a:t>Příležitosti</a:t>
            </a:r>
          </a:p>
          <a:p>
            <a:pPr lvl="1"/>
            <a:r>
              <a:rPr lang="cs-CZ" dirty="0"/>
              <a:t>IROP projekty, bezpečnost ZKB, unifikace přihlašování do IS, lidské zdroje </a:t>
            </a:r>
            <a:r>
              <a:rPr lang="cs-CZ" dirty="0">
                <a:solidFill>
                  <a:srgbClr val="FF0000"/>
                </a:solidFill>
              </a:rPr>
              <a:t>Daří se postupně naplňovat příležitosti, nové přibývají, viz. COVID, útoky atd…</a:t>
            </a:r>
            <a:endParaRPr lang="cs-CZ" dirty="0"/>
          </a:p>
          <a:p>
            <a:r>
              <a:rPr lang="cs-CZ" dirty="0"/>
              <a:t>Hrozby </a:t>
            </a:r>
            <a:r>
              <a:rPr lang="cs-CZ" dirty="0">
                <a:solidFill>
                  <a:srgbClr val="FF0000"/>
                </a:solidFill>
              </a:rPr>
              <a:t>Postupně se daří eliminovat i hrozby, unifikovaná struktura UIT, nábor nových profesionálů</a:t>
            </a:r>
            <a:endParaRPr lang="cs-CZ" dirty="0"/>
          </a:p>
          <a:p>
            <a:pPr lvl="1"/>
            <a:r>
              <a:rPr lang="cs-CZ" dirty="0"/>
              <a:t>(ne)zastupitelnost, distribuce znalostí, necentralizované nákupy ICT, nedostatek provozních prostředků, vzdělávání ICT pracovníků, zastaralost SW a HW vybavení, nedbalost uživatelů k zabezpečení ICT</a:t>
            </a:r>
          </a:p>
        </p:txBody>
      </p:sp>
      <p:pic>
        <p:nvPicPr>
          <p:cNvPr id="5" name="Obrázek 4">
            <a:extLst>
              <a:ext uri="{FF2B5EF4-FFF2-40B4-BE49-F238E27FC236}">
                <a16:creationId xmlns:a16="http://schemas.microsoft.com/office/drawing/2014/main" id="{EA04F958-F04C-420E-B11C-CEC9A35D63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69687" y="4443958"/>
            <a:ext cx="468943" cy="474526"/>
          </a:xfrm>
          <a:prstGeom prst="rect">
            <a:avLst/>
          </a:prstGeom>
        </p:spPr>
      </p:pic>
      <p:sp>
        <p:nvSpPr>
          <p:cNvPr id="7" name="Bublinový popisek: čárový 6">
            <a:extLst>
              <a:ext uri="{FF2B5EF4-FFF2-40B4-BE49-F238E27FC236}">
                <a16:creationId xmlns:a16="http://schemas.microsoft.com/office/drawing/2014/main" id="{79D49A6E-57AB-4C8F-B9FF-C5ACA75E0610}"/>
              </a:ext>
            </a:extLst>
          </p:cNvPr>
          <p:cNvSpPr/>
          <p:nvPr/>
        </p:nvSpPr>
        <p:spPr>
          <a:xfrm>
            <a:off x="1259632" y="4191930"/>
            <a:ext cx="1512168" cy="648072"/>
          </a:xfrm>
          <a:prstGeom prst="borderCallout1">
            <a:avLst>
              <a:gd name="adj1" fmla="val 43649"/>
              <a:gd name="adj2" fmla="val 115"/>
              <a:gd name="adj3" fmla="val -97068"/>
              <a:gd name="adj4" fmla="val -2588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dirty="0">
                <a:effectLst>
                  <a:glow rad="228600">
                    <a:schemeClr val="accent3">
                      <a:satMod val="175000"/>
                      <a:alpha val="40000"/>
                    </a:schemeClr>
                  </a:glow>
                </a:effectLst>
              </a:rPr>
              <a:t>Velké téma a hrozba je v poslední době prostory pro IT! Nemůžeme se rozšiřovat a musíme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57250" y="195486"/>
            <a:ext cx="7429499" cy="1108928"/>
          </a:xfrm>
        </p:spPr>
        <p:txBody>
          <a:bodyPr/>
          <a:lstStyle/>
          <a:p>
            <a:r>
              <a:rPr lang="cs-CZ" dirty="0"/>
              <a:t>Hlavní cíle pro období 2019-2024</a:t>
            </a:r>
          </a:p>
        </p:txBody>
      </p:sp>
      <p:sp>
        <p:nvSpPr>
          <p:cNvPr id="3" name="Zástupný symbol pro obsah 2"/>
          <p:cNvSpPr>
            <a:spLocks noGrp="1"/>
          </p:cNvSpPr>
          <p:nvPr>
            <p:ph idx="1"/>
          </p:nvPr>
        </p:nvSpPr>
        <p:spPr>
          <a:xfrm>
            <a:off x="857250" y="1131590"/>
            <a:ext cx="8229600" cy="3601566"/>
          </a:xfrm>
        </p:spPr>
        <p:txBody>
          <a:bodyPr>
            <a:normAutofit fontScale="92500" lnSpcReduction="20000"/>
          </a:bodyPr>
          <a:lstStyle/>
          <a:p>
            <a:r>
              <a:rPr lang="cs-CZ" dirty="0" err="1"/>
              <a:t>Intregrační</a:t>
            </a:r>
            <a:r>
              <a:rPr lang="cs-CZ" dirty="0"/>
              <a:t> platforma </a:t>
            </a:r>
            <a:r>
              <a:rPr lang="cs-CZ" dirty="0">
                <a:solidFill>
                  <a:srgbClr val="FF0000"/>
                </a:solidFill>
              </a:rPr>
              <a:t>(do 12/2022)</a:t>
            </a:r>
            <a:endParaRPr lang="cs-CZ" dirty="0"/>
          </a:p>
          <a:p>
            <a:pPr lvl="1"/>
            <a:r>
              <a:rPr lang="cs-CZ" dirty="0" err="1"/>
              <a:t>Prpojení</a:t>
            </a:r>
            <a:r>
              <a:rPr lang="cs-CZ" dirty="0"/>
              <a:t> KIS, Centrální číselníky </a:t>
            </a:r>
          </a:p>
          <a:p>
            <a:pPr lvl="1"/>
            <a:r>
              <a:rPr lang="cs-CZ" dirty="0"/>
              <a:t>MPI, otevřenost aplikací </a:t>
            </a:r>
          </a:p>
          <a:p>
            <a:pPr lvl="1"/>
            <a:r>
              <a:rPr lang="cs-CZ" dirty="0"/>
              <a:t>Portál pacienta</a:t>
            </a:r>
          </a:p>
          <a:p>
            <a:pPr lvl="1"/>
            <a:r>
              <a:rPr lang="cs-CZ" dirty="0"/>
              <a:t>Sběr a využití dat</a:t>
            </a:r>
          </a:p>
          <a:p>
            <a:r>
              <a:rPr lang="cs-CZ" dirty="0"/>
              <a:t>Kybernetická bezpečnost</a:t>
            </a:r>
          </a:p>
          <a:p>
            <a:pPr lvl="1"/>
            <a:r>
              <a:rPr lang="cs-CZ" dirty="0"/>
              <a:t>Modernizace HW (</a:t>
            </a:r>
            <a:r>
              <a:rPr lang="cs-CZ" dirty="0" err="1"/>
              <a:t>vSan</a:t>
            </a:r>
            <a:r>
              <a:rPr lang="cs-CZ" dirty="0"/>
              <a:t>, VDI..)</a:t>
            </a:r>
          </a:p>
          <a:p>
            <a:pPr lvl="1"/>
            <a:r>
              <a:rPr lang="cs-CZ" dirty="0"/>
              <a:t>Modernizace ICT infrastruktury</a:t>
            </a:r>
          </a:p>
          <a:p>
            <a:pPr lvl="1"/>
            <a:r>
              <a:rPr lang="cs-CZ" dirty="0"/>
              <a:t>Modernizace SW (Office)</a:t>
            </a:r>
          </a:p>
          <a:p>
            <a:pPr lvl="1"/>
            <a:r>
              <a:rPr lang="cs-CZ" dirty="0"/>
              <a:t>Analýza rizik</a:t>
            </a:r>
          </a:p>
          <a:p>
            <a:pPr lvl="1"/>
            <a:r>
              <a:rPr lang="cs-CZ" dirty="0"/>
              <a:t>Čipové karty a SSO</a:t>
            </a:r>
          </a:p>
          <a:p>
            <a:pPr lvl="1"/>
            <a:r>
              <a:rPr lang="cs-CZ" dirty="0"/>
              <a:t>RFID čipy pro pacienty</a:t>
            </a:r>
          </a:p>
          <a:p>
            <a:pPr lvl="1">
              <a:buNone/>
            </a:pPr>
            <a:endParaRPr lang="cs-CZ" dirty="0"/>
          </a:p>
        </p:txBody>
      </p:sp>
      <p:pic>
        <p:nvPicPr>
          <p:cNvPr id="1027" name="Picture 3"/>
          <p:cNvPicPr>
            <a:picLocks noChangeAspect="1" noChangeArrowheads="1"/>
          </p:cNvPicPr>
          <p:nvPr/>
        </p:nvPicPr>
        <p:blipFill>
          <a:blip r:embed="rId2" cstate="print"/>
          <a:srcRect/>
          <a:stretch>
            <a:fillRect/>
          </a:stretch>
        </p:blipFill>
        <p:spPr bwMode="auto">
          <a:xfrm>
            <a:off x="4223158" y="1275606"/>
            <a:ext cx="4463642" cy="2668960"/>
          </a:xfrm>
          <a:prstGeom prst="rect">
            <a:avLst/>
          </a:prstGeom>
          <a:noFill/>
          <a:ln w="9525">
            <a:noFill/>
            <a:miter lim="800000"/>
            <a:headEnd/>
            <a:tailEnd/>
          </a:ln>
        </p:spPr>
      </p:pic>
      <p:pic>
        <p:nvPicPr>
          <p:cNvPr id="6" name="Obrázek 5">
            <a:extLst>
              <a:ext uri="{FF2B5EF4-FFF2-40B4-BE49-F238E27FC236}">
                <a16:creationId xmlns:a16="http://schemas.microsoft.com/office/drawing/2014/main" id="{DC848C25-871D-4184-A866-B28D2A7DBE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69687" y="4443958"/>
            <a:ext cx="468943" cy="474526"/>
          </a:xfrm>
          <a:prstGeom prst="rect">
            <a:avLst/>
          </a:prstGeom>
        </p:spPr>
      </p:pic>
      <p:sp>
        <p:nvSpPr>
          <p:cNvPr id="7" name="Bublinový popisek: čárový 6">
            <a:extLst>
              <a:ext uri="{FF2B5EF4-FFF2-40B4-BE49-F238E27FC236}">
                <a16:creationId xmlns:a16="http://schemas.microsoft.com/office/drawing/2014/main" id="{58A6DA58-FCEF-4E7F-A5ED-E00DEF139216}"/>
              </a:ext>
            </a:extLst>
          </p:cNvPr>
          <p:cNvSpPr/>
          <p:nvPr/>
        </p:nvSpPr>
        <p:spPr>
          <a:xfrm>
            <a:off x="5652120" y="4083918"/>
            <a:ext cx="1512168" cy="648072"/>
          </a:xfrm>
          <a:prstGeom prst="borderCallout1">
            <a:avLst>
              <a:gd name="adj1" fmla="val 43649"/>
              <a:gd name="adj2" fmla="val 115"/>
              <a:gd name="adj3" fmla="val -26520"/>
              <a:gd name="adj4" fmla="val -5611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800" dirty="0">
                <a:effectLst>
                  <a:glow rad="228600">
                    <a:schemeClr val="accent3">
                      <a:satMod val="175000"/>
                      <a:alpha val="40000"/>
                    </a:schemeClr>
                  </a:glow>
                </a:effectLst>
              </a:rPr>
              <a:t>Stále platí - první pilíř těsně po dokončení, druhý probíhá a třetí postupně plněn, ale vrchol na řadu přijde po NIS od 2024/25</a:t>
            </a:r>
          </a:p>
        </p:txBody>
      </p:sp>
      <p:sp>
        <p:nvSpPr>
          <p:cNvPr id="9" name="Bublinový popisek: čárový 8">
            <a:extLst>
              <a:ext uri="{FF2B5EF4-FFF2-40B4-BE49-F238E27FC236}">
                <a16:creationId xmlns:a16="http://schemas.microsoft.com/office/drawing/2014/main" id="{FA8CB254-9264-42DA-B295-9EB8BC1ECC7B}"/>
              </a:ext>
            </a:extLst>
          </p:cNvPr>
          <p:cNvSpPr/>
          <p:nvPr/>
        </p:nvSpPr>
        <p:spPr>
          <a:xfrm>
            <a:off x="3459882" y="1592446"/>
            <a:ext cx="1512168" cy="648072"/>
          </a:xfrm>
          <a:prstGeom prst="borderCallout1">
            <a:avLst>
              <a:gd name="adj1" fmla="val 43649"/>
              <a:gd name="adj2" fmla="val 115"/>
              <a:gd name="adj3" fmla="val -26520"/>
              <a:gd name="adj4" fmla="val -5611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800" dirty="0">
                <a:effectLst>
                  <a:glow rad="228600">
                    <a:schemeClr val="accent3">
                      <a:satMod val="175000"/>
                      <a:alpha val="40000"/>
                    </a:schemeClr>
                  </a:glow>
                </a:effectLst>
              </a:rPr>
              <a:t>Dokončena, téměř komplet splněno, termín do konce 2022, aktuálně se ladí praktické detaily se </a:t>
            </a:r>
            <a:r>
              <a:rPr lang="cs-CZ" sz="800" dirty="0" err="1">
                <a:effectLst>
                  <a:glow rad="228600">
                    <a:schemeClr val="accent3">
                      <a:satMod val="175000"/>
                      <a:alpha val="40000"/>
                    </a:schemeClr>
                  </a:glow>
                </a:effectLst>
              </a:rPr>
              <a:t>Stapro</a:t>
            </a:r>
            <a:endParaRPr lang="cs-CZ" sz="800" dirty="0">
              <a:effectLst>
                <a:glow rad="228600">
                  <a:schemeClr val="accent3">
                    <a:satMod val="175000"/>
                    <a:alpha val="40000"/>
                  </a:schemeClr>
                </a:glow>
              </a:effectLst>
            </a:endParaRPr>
          </a:p>
        </p:txBody>
      </p:sp>
      <p:sp>
        <p:nvSpPr>
          <p:cNvPr id="10" name="Bublinový popisek: čárový 9">
            <a:extLst>
              <a:ext uri="{FF2B5EF4-FFF2-40B4-BE49-F238E27FC236}">
                <a16:creationId xmlns:a16="http://schemas.microsoft.com/office/drawing/2014/main" id="{2D9FDB22-4C5B-41A9-9E65-E8E114C4BB11}"/>
              </a:ext>
            </a:extLst>
          </p:cNvPr>
          <p:cNvSpPr/>
          <p:nvPr/>
        </p:nvSpPr>
        <p:spPr>
          <a:xfrm>
            <a:off x="2710990" y="4413733"/>
            <a:ext cx="1512168" cy="648072"/>
          </a:xfrm>
          <a:prstGeom prst="borderCallout1">
            <a:avLst>
              <a:gd name="adj1" fmla="val 43649"/>
              <a:gd name="adj2" fmla="val 115"/>
              <a:gd name="adj3" fmla="val -244388"/>
              <a:gd name="adj4" fmla="val -2499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800" dirty="0">
                <a:effectLst>
                  <a:glow rad="228600">
                    <a:schemeClr val="accent3">
                      <a:satMod val="175000"/>
                      <a:alpha val="40000"/>
                    </a:schemeClr>
                  </a:glow>
                </a:effectLst>
              </a:rPr>
              <a:t>Nasazeno, jedna z nejlepších implementací, pochvala od NUKIB, jako vzor pro další FN</a:t>
            </a:r>
          </a:p>
          <a:p>
            <a:pPr algn="ctr"/>
            <a:r>
              <a:rPr lang="cs-CZ" sz="800" dirty="0">
                <a:effectLst>
                  <a:glow rad="228600">
                    <a:schemeClr val="accent3">
                      <a:satMod val="175000"/>
                      <a:alpha val="40000"/>
                    </a:schemeClr>
                  </a:glow>
                </a:effectLst>
              </a:rPr>
              <a:t>-Rozjeli jsme rovněž i pilot VDI, nová generace práce s PC</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p:cNvPicPr>
            <a:picLocks noChangeAspect="1" noChangeArrowheads="1"/>
          </p:cNvPicPr>
          <p:nvPr/>
        </p:nvPicPr>
        <p:blipFill>
          <a:blip r:embed="rId2" cstate="print"/>
          <a:srcRect/>
          <a:stretch>
            <a:fillRect/>
          </a:stretch>
        </p:blipFill>
        <p:spPr bwMode="auto">
          <a:xfrm>
            <a:off x="4222548" y="1267184"/>
            <a:ext cx="4469925" cy="2672717"/>
          </a:xfrm>
          <a:prstGeom prst="rect">
            <a:avLst/>
          </a:prstGeom>
          <a:noFill/>
          <a:ln w="9525">
            <a:noFill/>
            <a:miter lim="800000"/>
            <a:headEnd/>
            <a:tailEnd/>
          </a:ln>
        </p:spPr>
      </p:pic>
      <p:sp>
        <p:nvSpPr>
          <p:cNvPr id="3" name="Zástupný symbol pro obsah 2"/>
          <p:cNvSpPr>
            <a:spLocks noGrp="1"/>
          </p:cNvSpPr>
          <p:nvPr>
            <p:ph idx="1"/>
          </p:nvPr>
        </p:nvSpPr>
        <p:spPr>
          <a:xfrm>
            <a:off x="589358" y="1131590"/>
            <a:ext cx="8229600" cy="3601566"/>
          </a:xfrm>
        </p:spPr>
        <p:txBody>
          <a:bodyPr>
            <a:normAutofit/>
          </a:bodyPr>
          <a:lstStyle/>
          <a:p>
            <a:r>
              <a:rPr lang="cs-CZ" dirty="0"/>
              <a:t>Výměna NIS</a:t>
            </a:r>
          </a:p>
          <a:p>
            <a:pPr lvl="1"/>
            <a:r>
              <a:rPr lang="cs-CZ" dirty="0" err="1"/>
              <a:t>eHealth</a:t>
            </a:r>
            <a:r>
              <a:rPr lang="cs-CZ" dirty="0"/>
              <a:t>, MPI, EHR, napojení na KIPE</a:t>
            </a:r>
          </a:p>
          <a:p>
            <a:r>
              <a:rPr lang="cs-CZ" dirty="0" err="1"/>
              <a:t>Document</a:t>
            </a:r>
            <a:r>
              <a:rPr lang="cs-CZ" dirty="0"/>
              <a:t> management systém (DMS)</a:t>
            </a:r>
          </a:p>
          <a:p>
            <a:pPr lvl="1"/>
            <a:r>
              <a:rPr lang="cs-CZ" dirty="0"/>
              <a:t>Bezpapírová nemocnice (ambulance)</a:t>
            </a:r>
          </a:p>
          <a:p>
            <a:pPr lvl="2"/>
            <a:r>
              <a:rPr lang="cs-CZ" dirty="0"/>
              <a:t>Již je v řešení pilot s </a:t>
            </a:r>
            <a:r>
              <a:rPr lang="cs-CZ" dirty="0" err="1"/>
              <a:t>DSSoft</a:t>
            </a:r>
            <a:r>
              <a:rPr lang="cs-CZ" dirty="0"/>
              <a:t> (</a:t>
            </a:r>
            <a:r>
              <a:rPr lang="cs-CZ" dirty="0" err="1"/>
              <a:t>SaaS</a:t>
            </a:r>
            <a:r>
              <a:rPr lang="cs-CZ" dirty="0"/>
              <a:t>)</a:t>
            </a:r>
          </a:p>
          <a:p>
            <a:pPr lvl="1"/>
            <a:r>
              <a:rPr lang="cs-CZ" dirty="0" err="1"/>
              <a:t>Workflow</a:t>
            </a:r>
            <a:r>
              <a:rPr lang="cs-CZ" dirty="0"/>
              <a:t> a ukládání dat (Ostrava)</a:t>
            </a:r>
          </a:p>
          <a:p>
            <a:r>
              <a:rPr lang="cs-CZ" dirty="0"/>
              <a:t>Projektové řízení</a:t>
            </a:r>
          </a:p>
          <a:p>
            <a:pPr lvl="1"/>
            <a:r>
              <a:rPr lang="cs-CZ" dirty="0"/>
              <a:t>Zavedení na UIT</a:t>
            </a:r>
          </a:p>
          <a:p>
            <a:pPr lvl="1"/>
            <a:r>
              <a:rPr lang="cs-CZ" dirty="0"/>
              <a:t>Rozšíření na FNOL</a:t>
            </a:r>
          </a:p>
          <a:p>
            <a:pPr lvl="1">
              <a:buNone/>
            </a:pPr>
            <a:endParaRPr lang="cs-CZ" dirty="0"/>
          </a:p>
        </p:txBody>
      </p:sp>
      <p:pic>
        <p:nvPicPr>
          <p:cNvPr id="7" name="Obrázek 6">
            <a:extLst>
              <a:ext uri="{FF2B5EF4-FFF2-40B4-BE49-F238E27FC236}">
                <a16:creationId xmlns:a16="http://schemas.microsoft.com/office/drawing/2014/main" id="{B368AC4F-D933-4C85-AED0-F25873D689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69687" y="4443958"/>
            <a:ext cx="468943" cy="474526"/>
          </a:xfrm>
          <a:prstGeom prst="rect">
            <a:avLst/>
          </a:prstGeom>
        </p:spPr>
      </p:pic>
      <p:sp>
        <p:nvSpPr>
          <p:cNvPr id="9" name="Nadpis 1">
            <a:extLst>
              <a:ext uri="{FF2B5EF4-FFF2-40B4-BE49-F238E27FC236}">
                <a16:creationId xmlns:a16="http://schemas.microsoft.com/office/drawing/2014/main" id="{7D1BC7B4-69F7-426C-B00E-41D9E535C954}"/>
              </a:ext>
            </a:extLst>
          </p:cNvPr>
          <p:cNvSpPr>
            <a:spLocks noGrp="1"/>
          </p:cNvSpPr>
          <p:nvPr>
            <p:ph type="title"/>
          </p:nvPr>
        </p:nvSpPr>
        <p:spPr>
          <a:xfrm>
            <a:off x="857250" y="195486"/>
            <a:ext cx="7429499" cy="1108928"/>
          </a:xfrm>
        </p:spPr>
        <p:txBody>
          <a:bodyPr/>
          <a:lstStyle/>
          <a:p>
            <a:r>
              <a:rPr lang="cs-CZ" dirty="0"/>
              <a:t>Hlavní cíle pro období 2019-2024</a:t>
            </a:r>
          </a:p>
        </p:txBody>
      </p:sp>
      <p:sp>
        <p:nvSpPr>
          <p:cNvPr id="8" name="Bublinový popisek: čárový 7">
            <a:extLst>
              <a:ext uri="{FF2B5EF4-FFF2-40B4-BE49-F238E27FC236}">
                <a16:creationId xmlns:a16="http://schemas.microsoft.com/office/drawing/2014/main" id="{50039DA5-D693-40F0-A364-15A4F40CEAF9}"/>
              </a:ext>
            </a:extLst>
          </p:cNvPr>
          <p:cNvSpPr/>
          <p:nvPr/>
        </p:nvSpPr>
        <p:spPr>
          <a:xfrm>
            <a:off x="3815915" y="980378"/>
            <a:ext cx="1512168" cy="648072"/>
          </a:xfrm>
          <a:prstGeom prst="borderCallout1">
            <a:avLst>
              <a:gd name="adj1" fmla="val 43649"/>
              <a:gd name="adj2" fmla="val 115"/>
              <a:gd name="adj3" fmla="val 62702"/>
              <a:gd name="adj4" fmla="val -11436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800" dirty="0">
                <a:effectLst>
                  <a:glow rad="228600">
                    <a:schemeClr val="accent3">
                      <a:satMod val="175000"/>
                      <a:alpha val="40000"/>
                    </a:schemeClr>
                  </a:glow>
                </a:effectLst>
              </a:rPr>
              <a:t>Příprava na nový NIS hotová v rámci KIPE, nyní čekáme na VZ - nový NIS</a:t>
            </a:r>
          </a:p>
        </p:txBody>
      </p:sp>
      <p:sp>
        <p:nvSpPr>
          <p:cNvPr id="10" name="Bublinový popisek: čárový 9">
            <a:extLst>
              <a:ext uri="{FF2B5EF4-FFF2-40B4-BE49-F238E27FC236}">
                <a16:creationId xmlns:a16="http://schemas.microsoft.com/office/drawing/2014/main" id="{594B411D-537E-46AE-8282-A9380F9A675D}"/>
              </a:ext>
            </a:extLst>
          </p:cNvPr>
          <p:cNvSpPr/>
          <p:nvPr/>
        </p:nvSpPr>
        <p:spPr>
          <a:xfrm>
            <a:off x="1115616" y="4357185"/>
            <a:ext cx="1512168" cy="648072"/>
          </a:xfrm>
          <a:prstGeom prst="borderCallout1">
            <a:avLst>
              <a:gd name="adj1" fmla="val 43649"/>
              <a:gd name="adj2" fmla="val 115"/>
              <a:gd name="adj3" fmla="val -112630"/>
              <a:gd name="adj4" fmla="val -1654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800" dirty="0">
                <a:effectLst>
                  <a:glow rad="228600">
                    <a:schemeClr val="accent3">
                      <a:satMod val="175000"/>
                      <a:alpha val="40000"/>
                    </a:schemeClr>
                  </a:glow>
                </a:effectLst>
              </a:rPr>
              <a:t>Povedlo se nasadit na UIT pro velké i drobnější projekty, postupně se zavádí na další úseky dle potřeby (Teams)</a:t>
            </a:r>
          </a:p>
        </p:txBody>
      </p:sp>
      <p:sp>
        <p:nvSpPr>
          <p:cNvPr id="11" name="Bublinový popisek: čárový 10">
            <a:extLst>
              <a:ext uri="{FF2B5EF4-FFF2-40B4-BE49-F238E27FC236}">
                <a16:creationId xmlns:a16="http://schemas.microsoft.com/office/drawing/2014/main" id="{E0AD9623-F6C3-406C-A376-EE6ACBE048A7}"/>
              </a:ext>
            </a:extLst>
          </p:cNvPr>
          <p:cNvSpPr/>
          <p:nvPr/>
        </p:nvSpPr>
        <p:spPr>
          <a:xfrm>
            <a:off x="2644888" y="3437012"/>
            <a:ext cx="1512168" cy="862930"/>
          </a:xfrm>
          <a:prstGeom prst="borderCallout1">
            <a:avLst>
              <a:gd name="adj1" fmla="val 43649"/>
              <a:gd name="adj2" fmla="val 115"/>
              <a:gd name="adj3" fmla="val -136170"/>
              <a:gd name="adj4" fmla="val -4989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800" dirty="0">
                <a:effectLst>
                  <a:glow rad="228600">
                    <a:schemeClr val="accent3">
                      <a:satMod val="175000"/>
                      <a:alpha val="40000"/>
                    </a:schemeClr>
                  </a:glow>
                </a:effectLst>
              </a:rPr>
              <a:t>Podařilo se DMS (WND) dostat do KIPE, nyní před spuštěním v testovací fázi, odpadnou papíry a hlavičky pro FA a SML (OBJ), pokračujeme s rozšířením na VZ a HR</a:t>
            </a:r>
          </a:p>
        </p:txBody>
      </p:sp>
      <p:sp>
        <p:nvSpPr>
          <p:cNvPr id="12" name="Bublinový popisek: čárový 11">
            <a:extLst>
              <a:ext uri="{FF2B5EF4-FFF2-40B4-BE49-F238E27FC236}">
                <a16:creationId xmlns:a16="http://schemas.microsoft.com/office/drawing/2014/main" id="{5346C968-EF9E-4B0A-B165-484D2B11F095}"/>
              </a:ext>
            </a:extLst>
          </p:cNvPr>
          <p:cNvSpPr/>
          <p:nvPr/>
        </p:nvSpPr>
        <p:spPr>
          <a:xfrm>
            <a:off x="107504" y="2500325"/>
            <a:ext cx="1138326" cy="432048"/>
          </a:xfrm>
          <a:prstGeom prst="borderCallout1">
            <a:avLst>
              <a:gd name="adj1" fmla="val 35868"/>
              <a:gd name="adj2" fmla="val 99344"/>
              <a:gd name="adj3" fmla="val 13422"/>
              <a:gd name="adj4" fmla="val 12402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800" dirty="0">
                <a:effectLst>
                  <a:glow rad="228600">
                    <a:schemeClr val="accent3">
                      <a:satMod val="175000"/>
                      <a:alpha val="40000"/>
                    </a:schemeClr>
                  </a:glow>
                </a:effectLst>
              </a:rPr>
              <a:t>Pilot úspěšně otestován, rozšíření dále a další krok- likvidace souhlasů</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23830" y="1203598"/>
            <a:ext cx="8229600" cy="3601566"/>
          </a:xfrm>
        </p:spPr>
        <p:txBody>
          <a:bodyPr>
            <a:normAutofit fontScale="85000" lnSpcReduction="20000"/>
          </a:bodyPr>
          <a:lstStyle/>
          <a:p>
            <a:r>
              <a:rPr lang="cs-CZ" dirty="0"/>
              <a:t>Provozní prostředky </a:t>
            </a:r>
            <a:r>
              <a:rPr lang="cs-CZ" dirty="0">
                <a:solidFill>
                  <a:srgbClr val="FF0000"/>
                </a:solidFill>
              </a:rPr>
              <a:t>(postupně se daří, jde s celosvětovým trendem)</a:t>
            </a:r>
            <a:endParaRPr lang="cs-CZ" dirty="0"/>
          </a:p>
          <a:p>
            <a:pPr lvl="1"/>
            <a:r>
              <a:rPr lang="cs-CZ" dirty="0"/>
              <a:t>Přesouvání zdrojů z investic do provozu, vzhledem k </a:t>
            </a:r>
            <a:r>
              <a:rPr lang="cs-CZ" dirty="0" err="1"/>
              <a:t>SaaS</a:t>
            </a:r>
            <a:endParaRPr lang="cs-CZ" dirty="0"/>
          </a:p>
          <a:p>
            <a:r>
              <a:rPr lang="cs-CZ" dirty="0"/>
              <a:t>E-learning </a:t>
            </a:r>
            <a:r>
              <a:rPr lang="cs-CZ" dirty="0">
                <a:solidFill>
                  <a:srgbClr val="FF0000"/>
                </a:solidFill>
              </a:rPr>
              <a:t>(hotovo, agilní přesun na </a:t>
            </a:r>
            <a:r>
              <a:rPr lang="cs-CZ" dirty="0" err="1">
                <a:solidFill>
                  <a:srgbClr val="FF0000"/>
                </a:solidFill>
              </a:rPr>
              <a:t>iSpring</a:t>
            </a:r>
            <a:r>
              <a:rPr lang="cs-CZ" dirty="0">
                <a:solidFill>
                  <a:srgbClr val="FF0000"/>
                </a:solidFill>
              </a:rPr>
              <a:t> po odstoupení od smlouvy nespolehlivého dodavatele původního řešení)</a:t>
            </a:r>
            <a:endParaRPr lang="cs-CZ" dirty="0"/>
          </a:p>
          <a:p>
            <a:pPr lvl="1"/>
            <a:r>
              <a:rPr lang="cs-CZ" dirty="0" err="1"/>
              <a:t>Vysoutěženo</a:t>
            </a:r>
            <a:r>
              <a:rPr lang="cs-CZ" dirty="0"/>
              <a:t>, testovací provoz</a:t>
            </a:r>
          </a:p>
          <a:p>
            <a:r>
              <a:rPr lang="cs-CZ" dirty="0"/>
              <a:t>Lidské zdroje a práce s nimi </a:t>
            </a:r>
            <a:r>
              <a:rPr lang="cs-CZ" dirty="0">
                <a:solidFill>
                  <a:srgbClr val="FF0000"/>
                </a:solidFill>
              </a:rPr>
              <a:t>(změna </a:t>
            </a:r>
            <a:r>
              <a:rPr lang="cs-CZ" dirty="0" err="1">
                <a:solidFill>
                  <a:srgbClr val="FF0000"/>
                </a:solidFill>
              </a:rPr>
              <a:t>org.struktury</a:t>
            </a:r>
            <a:r>
              <a:rPr lang="cs-CZ" dirty="0">
                <a:solidFill>
                  <a:srgbClr val="FF0000"/>
                </a:solidFill>
              </a:rPr>
              <a:t> UIT, úprava kompetencí, zavedení odborných školení a plánu školení, kooperace a strategické rozhodnutí s PEU), stále nedostatek profesionálů</a:t>
            </a:r>
            <a:endParaRPr lang="cs-CZ" dirty="0"/>
          </a:p>
          <a:p>
            <a:r>
              <a:rPr lang="cs-CZ" dirty="0"/>
              <a:t>Tiskové řešení </a:t>
            </a:r>
            <a:r>
              <a:rPr lang="cs-CZ" dirty="0">
                <a:solidFill>
                  <a:srgbClr val="FF0000"/>
                </a:solidFill>
              </a:rPr>
              <a:t>(ukázalo se jako málo rentabilní v našich podmínkách, zatím odloženo)</a:t>
            </a:r>
            <a:endParaRPr lang="cs-CZ" dirty="0"/>
          </a:p>
          <a:p>
            <a:pPr lvl="1"/>
            <a:r>
              <a:rPr lang="cs-CZ" dirty="0"/>
              <a:t>Konsolidace tiskového řešení a outsourcing</a:t>
            </a:r>
          </a:p>
          <a:p>
            <a:r>
              <a:rPr lang="cs-CZ" dirty="0" err="1"/>
              <a:t>Přesoutěžení</a:t>
            </a:r>
            <a:r>
              <a:rPr lang="cs-CZ" dirty="0"/>
              <a:t> SW a starých smluv, dořešení stávajících specializovaných SW </a:t>
            </a:r>
            <a:r>
              <a:rPr lang="cs-CZ" dirty="0">
                <a:solidFill>
                  <a:srgbClr val="FF0000"/>
                </a:solidFill>
              </a:rPr>
              <a:t>(postupně se daří plnit, už jen jednotky smluv, které se postupně </a:t>
            </a:r>
            <a:r>
              <a:rPr lang="cs-CZ" dirty="0" err="1">
                <a:solidFill>
                  <a:srgbClr val="FF0000"/>
                </a:solidFill>
              </a:rPr>
              <a:t>přesoutěžují</a:t>
            </a:r>
            <a:r>
              <a:rPr lang="cs-CZ" dirty="0">
                <a:solidFill>
                  <a:srgbClr val="FF0000"/>
                </a:solidFill>
              </a:rPr>
              <a:t>)</a:t>
            </a:r>
            <a:endParaRPr lang="cs-CZ" dirty="0"/>
          </a:p>
          <a:p>
            <a:r>
              <a:rPr lang="cs-CZ" dirty="0"/>
              <a:t>Parkovací systém (SMS platby) </a:t>
            </a:r>
            <a:r>
              <a:rPr lang="cs-CZ" dirty="0">
                <a:solidFill>
                  <a:srgbClr val="FF0000"/>
                </a:solidFill>
              </a:rPr>
              <a:t>(hotovo)</a:t>
            </a:r>
          </a:p>
          <a:p>
            <a:pPr lvl="1">
              <a:buNone/>
            </a:pPr>
            <a:endParaRPr lang="cs-CZ" dirty="0"/>
          </a:p>
          <a:p>
            <a:pPr lvl="1">
              <a:buNone/>
            </a:pPr>
            <a:endParaRPr lang="cs-CZ" dirty="0"/>
          </a:p>
        </p:txBody>
      </p:sp>
      <p:pic>
        <p:nvPicPr>
          <p:cNvPr id="5" name="Obrázek 4">
            <a:extLst>
              <a:ext uri="{FF2B5EF4-FFF2-40B4-BE49-F238E27FC236}">
                <a16:creationId xmlns:a16="http://schemas.microsoft.com/office/drawing/2014/main" id="{B2767D13-8F29-45CE-8337-56F2A139025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69687" y="4443958"/>
            <a:ext cx="468943" cy="474526"/>
          </a:xfrm>
          <a:prstGeom prst="rect">
            <a:avLst/>
          </a:prstGeom>
        </p:spPr>
      </p:pic>
      <p:sp>
        <p:nvSpPr>
          <p:cNvPr id="8" name="Nadpis 1">
            <a:extLst>
              <a:ext uri="{FF2B5EF4-FFF2-40B4-BE49-F238E27FC236}">
                <a16:creationId xmlns:a16="http://schemas.microsoft.com/office/drawing/2014/main" id="{02AB4978-C00D-4256-84A8-28692481D628}"/>
              </a:ext>
            </a:extLst>
          </p:cNvPr>
          <p:cNvSpPr>
            <a:spLocks noGrp="1"/>
          </p:cNvSpPr>
          <p:nvPr>
            <p:ph type="title"/>
          </p:nvPr>
        </p:nvSpPr>
        <p:spPr>
          <a:xfrm>
            <a:off x="857250" y="195486"/>
            <a:ext cx="7429499" cy="1108928"/>
          </a:xfrm>
        </p:spPr>
        <p:txBody>
          <a:bodyPr/>
          <a:lstStyle/>
          <a:p>
            <a:r>
              <a:rPr lang="cs-CZ" dirty="0" err="1"/>
              <a:t>VEDLEJŠí</a:t>
            </a:r>
            <a:r>
              <a:rPr lang="cs-CZ" dirty="0"/>
              <a:t> cíle pro období 2019-2024</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199" y="1203598"/>
            <a:ext cx="8229600" cy="3601566"/>
          </a:xfrm>
        </p:spPr>
        <p:txBody>
          <a:bodyPr>
            <a:normAutofit fontScale="92500"/>
          </a:bodyPr>
          <a:lstStyle/>
          <a:p>
            <a:r>
              <a:rPr lang="en-US" sz="1200" b="1" dirty="0" err="1"/>
              <a:t>Bezpapírová</a:t>
            </a:r>
            <a:r>
              <a:rPr lang="en-US" sz="1200" b="1" dirty="0"/>
              <a:t> </a:t>
            </a:r>
            <a:r>
              <a:rPr lang="en-US" sz="1200" b="1" dirty="0" err="1"/>
              <a:t>nemocnice</a:t>
            </a:r>
            <a:r>
              <a:rPr lang="en-US" sz="1200" b="1" dirty="0"/>
              <a:t> (ambulance)</a:t>
            </a:r>
            <a:r>
              <a:rPr lang="cs-CZ" sz="1200" b="1" dirty="0"/>
              <a:t> </a:t>
            </a:r>
            <a:r>
              <a:rPr lang="cs-CZ" sz="1200" b="1" dirty="0">
                <a:solidFill>
                  <a:srgbClr val="FF0000"/>
                </a:solidFill>
              </a:rPr>
              <a:t>(průtahy díky Covidu a dodavateli starých systémů, pilot probíhá na 6 klinikách)</a:t>
            </a:r>
            <a:endParaRPr lang="cs-CZ" sz="1400" dirty="0"/>
          </a:p>
          <a:p>
            <a:pPr lvl="1"/>
            <a:r>
              <a:rPr lang="en-US" sz="1200" dirty="0" err="1"/>
              <a:t>Rozjezd</a:t>
            </a:r>
            <a:r>
              <a:rPr lang="en-US" sz="1200" dirty="0"/>
              <a:t> </a:t>
            </a:r>
            <a:r>
              <a:rPr lang="en-US" sz="1200" dirty="0" err="1"/>
              <a:t>elektronizaci</a:t>
            </a:r>
            <a:r>
              <a:rPr lang="en-US" sz="1200" dirty="0"/>
              <a:t> </a:t>
            </a:r>
            <a:r>
              <a:rPr lang="en-US" sz="1200" dirty="0" err="1"/>
              <a:t>žádanek</a:t>
            </a:r>
            <a:r>
              <a:rPr lang="en-US" sz="1200" dirty="0"/>
              <a:t> </a:t>
            </a:r>
            <a:r>
              <a:rPr lang="en-US" sz="1200" dirty="0" err="1"/>
              <a:t>na</a:t>
            </a:r>
            <a:r>
              <a:rPr lang="en-US" sz="1200" dirty="0"/>
              <a:t> </a:t>
            </a:r>
            <a:r>
              <a:rPr lang="en-US" sz="1200" dirty="0" err="1"/>
              <a:t>dětské</a:t>
            </a:r>
            <a:r>
              <a:rPr lang="en-US" sz="1200" dirty="0"/>
              <a:t> </a:t>
            </a:r>
            <a:r>
              <a:rPr lang="en-US" sz="1200" dirty="0" err="1"/>
              <a:t>ambulanci</a:t>
            </a:r>
            <a:r>
              <a:rPr lang="en-US" sz="1200" dirty="0"/>
              <a:t> a </a:t>
            </a:r>
            <a:r>
              <a:rPr lang="en-US" sz="1200" dirty="0" err="1"/>
              <a:t>vyhodnotit</a:t>
            </a:r>
            <a:r>
              <a:rPr lang="en-US" sz="1200" dirty="0"/>
              <a:t> </a:t>
            </a:r>
            <a:r>
              <a:rPr lang="en-US" sz="1200" dirty="0" err="1"/>
              <a:t>přínosy</a:t>
            </a:r>
            <a:r>
              <a:rPr lang="en-US" sz="1200" dirty="0"/>
              <a:t> a v </a:t>
            </a:r>
            <a:r>
              <a:rPr lang="en-US" sz="1200" dirty="0" err="1"/>
              <a:t>případě</a:t>
            </a:r>
            <a:r>
              <a:rPr lang="en-US" sz="1200" dirty="0"/>
              <a:t> </a:t>
            </a:r>
            <a:r>
              <a:rPr lang="en-US" sz="1200" dirty="0" err="1"/>
              <a:t>úspěchu</a:t>
            </a:r>
            <a:r>
              <a:rPr lang="en-US" sz="1200" dirty="0"/>
              <a:t> a </a:t>
            </a:r>
            <a:r>
              <a:rPr lang="en-US" sz="1200" dirty="0" err="1"/>
              <a:t>následném</a:t>
            </a:r>
            <a:r>
              <a:rPr lang="en-US" sz="1200" dirty="0"/>
              <a:t> </a:t>
            </a:r>
            <a:r>
              <a:rPr lang="en-US" sz="1200" dirty="0" err="1"/>
              <a:t>vyladění</a:t>
            </a:r>
            <a:r>
              <a:rPr lang="en-US" sz="1200" dirty="0"/>
              <a:t> systému </a:t>
            </a:r>
            <a:r>
              <a:rPr lang="en-US" sz="1200" dirty="0" err="1"/>
              <a:t>zavést</a:t>
            </a:r>
            <a:r>
              <a:rPr lang="en-US" sz="1200" dirty="0"/>
              <a:t> </a:t>
            </a:r>
            <a:r>
              <a:rPr lang="en-US" sz="1200" dirty="0" err="1"/>
              <a:t>postupně</a:t>
            </a:r>
            <a:r>
              <a:rPr lang="en-US" sz="1200" dirty="0"/>
              <a:t> </a:t>
            </a:r>
            <a:r>
              <a:rPr lang="en-US" sz="1200" dirty="0" err="1"/>
              <a:t>na</a:t>
            </a:r>
            <a:r>
              <a:rPr lang="en-US" sz="1200" dirty="0"/>
              <a:t> </a:t>
            </a:r>
            <a:r>
              <a:rPr lang="en-US" sz="1200" dirty="0" err="1"/>
              <a:t>všech</a:t>
            </a:r>
            <a:r>
              <a:rPr lang="en-US" sz="1200" dirty="0"/>
              <a:t> </a:t>
            </a:r>
            <a:r>
              <a:rPr lang="en-US" sz="1200" dirty="0" err="1"/>
              <a:t>cca</a:t>
            </a:r>
            <a:r>
              <a:rPr lang="en-US" sz="1200" dirty="0"/>
              <a:t> 50ti </a:t>
            </a:r>
            <a:r>
              <a:rPr lang="en-US" sz="1200" dirty="0" err="1"/>
              <a:t>ambulancích</a:t>
            </a:r>
            <a:r>
              <a:rPr lang="en-US" sz="1200" dirty="0"/>
              <a:t>. </a:t>
            </a:r>
            <a:r>
              <a:rPr lang="en-US" sz="1200" dirty="0" err="1"/>
              <a:t>Aktuálně</a:t>
            </a:r>
            <a:r>
              <a:rPr lang="en-US" sz="1200" dirty="0"/>
              <a:t> je </a:t>
            </a:r>
            <a:r>
              <a:rPr lang="en-US" sz="1200" dirty="0" err="1"/>
              <a:t>systém</a:t>
            </a:r>
            <a:r>
              <a:rPr lang="en-US" sz="1200" dirty="0"/>
              <a:t> </a:t>
            </a:r>
            <a:r>
              <a:rPr lang="en-US" sz="1200" dirty="0" err="1"/>
              <a:t>téměř</a:t>
            </a:r>
            <a:r>
              <a:rPr lang="en-US" sz="1200" dirty="0"/>
              <a:t> </a:t>
            </a:r>
            <a:r>
              <a:rPr lang="en-US" sz="1200" dirty="0" err="1"/>
              <a:t>připraven</a:t>
            </a:r>
            <a:r>
              <a:rPr lang="en-US" sz="1200" dirty="0"/>
              <a:t> k </a:t>
            </a:r>
            <a:r>
              <a:rPr lang="en-US" sz="1200" dirty="0" err="1"/>
              <a:t>nasazení</a:t>
            </a:r>
            <a:r>
              <a:rPr lang="en-US" sz="1200" dirty="0"/>
              <a:t>, </a:t>
            </a:r>
            <a:r>
              <a:rPr lang="en-US" sz="1200" dirty="0" err="1"/>
              <a:t>musí</a:t>
            </a:r>
            <a:r>
              <a:rPr lang="en-US" sz="1200" dirty="0"/>
              <a:t> se </a:t>
            </a:r>
            <a:r>
              <a:rPr lang="en-US" sz="1200" dirty="0" err="1"/>
              <a:t>rychle</a:t>
            </a:r>
            <a:r>
              <a:rPr lang="en-US" sz="1200" dirty="0"/>
              <a:t> </a:t>
            </a:r>
            <a:r>
              <a:rPr lang="en-US" sz="1200" dirty="0" err="1"/>
              <a:t>vysoutěžit</a:t>
            </a:r>
            <a:r>
              <a:rPr lang="en-US" sz="1200" dirty="0"/>
              <a:t> VZMR. </a:t>
            </a:r>
            <a:r>
              <a:rPr lang="en-US" sz="1200" dirty="0" err="1"/>
              <a:t>Následně</a:t>
            </a:r>
            <a:r>
              <a:rPr lang="en-US" sz="1200" dirty="0"/>
              <a:t> se </a:t>
            </a:r>
            <a:r>
              <a:rPr lang="en-US" sz="1200" dirty="0" err="1"/>
              <a:t>tento</a:t>
            </a:r>
            <a:r>
              <a:rPr lang="en-US" sz="1200" dirty="0"/>
              <a:t> </a:t>
            </a:r>
            <a:r>
              <a:rPr lang="en-US" sz="1200" dirty="0" err="1"/>
              <a:t>systém</a:t>
            </a:r>
            <a:r>
              <a:rPr lang="en-US" sz="1200" dirty="0"/>
              <a:t> </a:t>
            </a:r>
            <a:r>
              <a:rPr lang="en-US" sz="1200" dirty="0" err="1"/>
              <a:t>integruje</a:t>
            </a:r>
            <a:r>
              <a:rPr lang="en-US" sz="1200" dirty="0"/>
              <a:t> do KIPE, </a:t>
            </a:r>
            <a:r>
              <a:rPr lang="en-US" sz="1200" dirty="0" err="1"/>
              <a:t>případně</a:t>
            </a:r>
            <a:r>
              <a:rPr lang="en-US" sz="1200" dirty="0"/>
              <a:t> DMS.</a:t>
            </a:r>
            <a:r>
              <a:rPr lang="cs-CZ" sz="1200" dirty="0"/>
              <a:t> </a:t>
            </a:r>
            <a:r>
              <a:rPr lang="cs-CZ" sz="1200" dirty="0">
                <a:solidFill>
                  <a:srgbClr val="FF0000"/>
                </a:solidFill>
              </a:rPr>
              <a:t>Navíc probíhá a je téměř dokončena elektronizace všech laboratoří ve FNOL</a:t>
            </a:r>
            <a:endParaRPr lang="cs-CZ" sz="600" dirty="0">
              <a:solidFill>
                <a:srgbClr val="FF0000"/>
              </a:solidFill>
            </a:endParaRPr>
          </a:p>
          <a:p>
            <a:r>
              <a:rPr lang="en-US" sz="1200" b="1" dirty="0" err="1"/>
              <a:t>Projektové</a:t>
            </a:r>
            <a:r>
              <a:rPr lang="en-US" sz="1200" b="1" dirty="0"/>
              <a:t> </a:t>
            </a:r>
            <a:r>
              <a:rPr lang="en-US" sz="1200" b="1" dirty="0" err="1"/>
              <a:t>řízení</a:t>
            </a:r>
            <a:r>
              <a:rPr lang="en-US" sz="1200" b="1" dirty="0"/>
              <a:t> </a:t>
            </a:r>
            <a:r>
              <a:rPr lang="en-US" sz="1200" b="1" dirty="0" err="1"/>
              <a:t>na</a:t>
            </a:r>
            <a:r>
              <a:rPr lang="en-US" sz="1200" b="1" dirty="0"/>
              <a:t> UIT</a:t>
            </a:r>
            <a:r>
              <a:rPr lang="cs-CZ" sz="1200" b="1" dirty="0"/>
              <a:t> </a:t>
            </a:r>
            <a:r>
              <a:rPr lang="cs-CZ" sz="1200" b="1" dirty="0">
                <a:solidFill>
                  <a:srgbClr val="FF0000"/>
                </a:solidFill>
              </a:rPr>
              <a:t>(hotovo, neustále zdokonalování, vybrán nástroj MS </a:t>
            </a:r>
            <a:r>
              <a:rPr lang="cs-CZ" sz="1200" b="1" dirty="0" err="1">
                <a:solidFill>
                  <a:srgbClr val="FF0000"/>
                </a:solidFill>
              </a:rPr>
              <a:t>Teams</a:t>
            </a:r>
            <a:r>
              <a:rPr lang="cs-CZ" sz="1200" b="1" dirty="0">
                <a:solidFill>
                  <a:srgbClr val="FF0000"/>
                </a:solidFill>
              </a:rPr>
              <a:t>)</a:t>
            </a:r>
            <a:endParaRPr lang="cs-CZ" sz="1400" dirty="0"/>
          </a:p>
          <a:p>
            <a:pPr lvl="1"/>
            <a:r>
              <a:rPr lang="en-US" sz="1200" dirty="0" err="1"/>
              <a:t>Mělo</a:t>
            </a:r>
            <a:r>
              <a:rPr lang="en-US" sz="1200" dirty="0"/>
              <a:t> by se </a:t>
            </a:r>
            <a:r>
              <a:rPr lang="en-US" sz="1200" dirty="0" err="1"/>
              <a:t>určitě</a:t>
            </a:r>
            <a:r>
              <a:rPr lang="en-US" sz="1200" dirty="0"/>
              <a:t> </a:t>
            </a:r>
            <a:r>
              <a:rPr lang="en-US" sz="1200" dirty="0" err="1"/>
              <a:t>během</a:t>
            </a:r>
            <a:r>
              <a:rPr lang="en-US" sz="1200" dirty="0"/>
              <a:t> </a:t>
            </a:r>
            <a:r>
              <a:rPr lang="en-US" sz="1200" dirty="0" err="1"/>
              <a:t>roku</a:t>
            </a:r>
            <a:r>
              <a:rPr lang="en-US" sz="1200" dirty="0"/>
              <a:t> 2019 </a:t>
            </a:r>
            <a:r>
              <a:rPr lang="en-US" sz="1200" dirty="0" err="1"/>
              <a:t>kompletně</a:t>
            </a:r>
            <a:r>
              <a:rPr lang="en-US" sz="1200" dirty="0"/>
              <a:t> </a:t>
            </a:r>
            <a:r>
              <a:rPr lang="en-US" sz="1200" dirty="0" err="1"/>
              <a:t>rozjet</a:t>
            </a:r>
            <a:r>
              <a:rPr lang="en-US" sz="1200" dirty="0"/>
              <a:t> </a:t>
            </a:r>
            <a:r>
              <a:rPr lang="en-US" sz="1200" dirty="0" err="1"/>
              <a:t>na</a:t>
            </a:r>
            <a:r>
              <a:rPr lang="en-US" sz="1200" dirty="0"/>
              <a:t> UIT, </a:t>
            </a:r>
            <a:r>
              <a:rPr lang="en-US" sz="1200" dirty="0" err="1"/>
              <a:t>garantem</a:t>
            </a:r>
            <a:r>
              <a:rPr lang="en-US" sz="1200" dirty="0"/>
              <a:t> </a:t>
            </a:r>
            <a:r>
              <a:rPr lang="en-US" sz="1200" dirty="0" err="1"/>
              <a:t>budou</a:t>
            </a:r>
            <a:r>
              <a:rPr lang="en-US" sz="1200" dirty="0"/>
              <a:t> </a:t>
            </a:r>
            <a:r>
              <a:rPr lang="en-US" sz="1200" dirty="0" err="1"/>
              <a:t>vedoucí</a:t>
            </a:r>
            <a:r>
              <a:rPr lang="en-US" sz="1200" dirty="0"/>
              <a:t> </a:t>
            </a:r>
            <a:r>
              <a:rPr lang="en-US" sz="1200" dirty="0" err="1"/>
              <a:t>odborů</a:t>
            </a:r>
            <a:r>
              <a:rPr lang="en-US" sz="1200" dirty="0"/>
              <a:t>. </a:t>
            </a:r>
            <a:r>
              <a:rPr lang="en-US" sz="1200" dirty="0" err="1"/>
              <a:t>Neměl</a:t>
            </a:r>
            <a:r>
              <a:rPr lang="en-US" sz="1200" dirty="0"/>
              <a:t> by </a:t>
            </a:r>
            <a:r>
              <a:rPr lang="en-US" sz="1200" dirty="0" err="1"/>
              <a:t>existovat</a:t>
            </a:r>
            <a:r>
              <a:rPr lang="en-US" sz="1200" dirty="0"/>
              <a:t> </a:t>
            </a:r>
            <a:r>
              <a:rPr lang="en-US" sz="1200" dirty="0" err="1"/>
              <a:t>projekt</a:t>
            </a:r>
            <a:r>
              <a:rPr lang="en-US" sz="1200" dirty="0"/>
              <a:t> </a:t>
            </a:r>
            <a:r>
              <a:rPr lang="en-US" sz="1200" dirty="0" err="1"/>
              <a:t>na</a:t>
            </a:r>
            <a:r>
              <a:rPr lang="en-US" sz="1200" dirty="0"/>
              <a:t> UIT, </a:t>
            </a:r>
            <a:r>
              <a:rPr lang="en-US" sz="1200" dirty="0" err="1"/>
              <a:t>který</a:t>
            </a:r>
            <a:r>
              <a:rPr lang="en-US" sz="1200" dirty="0"/>
              <a:t> by </a:t>
            </a:r>
            <a:r>
              <a:rPr lang="en-US" sz="1200" dirty="0" err="1"/>
              <a:t>neměl</a:t>
            </a:r>
            <a:r>
              <a:rPr lang="en-US" sz="1200" dirty="0"/>
              <a:t> </a:t>
            </a:r>
            <a:r>
              <a:rPr lang="en-US" sz="1200" dirty="0" err="1"/>
              <a:t>být</a:t>
            </a:r>
            <a:r>
              <a:rPr lang="en-US" sz="1200" dirty="0"/>
              <a:t> v </a:t>
            </a:r>
            <a:r>
              <a:rPr lang="en-US" sz="1200" dirty="0" err="1"/>
              <a:t>systému</a:t>
            </a:r>
            <a:r>
              <a:rPr lang="en-US" sz="1200" dirty="0"/>
              <a:t> </a:t>
            </a:r>
            <a:r>
              <a:rPr lang="en-US" sz="1200" dirty="0" err="1"/>
              <a:t>projektového</a:t>
            </a:r>
            <a:r>
              <a:rPr lang="en-US" sz="1200" dirty="0"/>
              <a:t> </a:t>
            </a:r>
            <a:r>
              <a:rPr lang="en-US" sz="1200" dirty="0" err="1"/>
              <a:t>řízení</a:t>
            </a:r>
            <a:r>
              <a:rPr lang="en-US" sz="1200" dirty="0"/>
              <a:t> (</a:t>
            </a:r>
            <a:r>
              <a:rPr lang="en-US" sz="1200" dirty="0" err="1"/>
              <a:t>současně</a:t>
            </a:r>
            <a:r>
              <a:rPr lang="en-US" sz="1200" dirty="0"/>
              <a:t> </a:t>
            </a:r>
            <a:r>
              <a:rPr lang="en-US" sz="1200" dirty="0" err="1"/>
              <a:t>zkušebně</a:t>
            </a:r>
            <a:r>
              <a:rPr lang="en-US" sz="1200" dirty="0"/>
              <a:t> </a:t>
            </a:r>
            <a:r>
              <a:rPr lang="en-US" sz="1200" dirty="0" err="1"/>
              <a:t>EasyProject</a:t>
            </a:r>
            <a:r>
              <a:rPr lang="en-US" sz="1200" dirty="0"/>
              <a:t>).</a:t>
            </a:r>
            <a:br>
              <a:rPr lang="cs-CZ" sz="1200" dirty="0"/>
            </a:br>
            <a:endParaRPr lang="cs-CZ" sz="600" dirty="0"/>
          </a:p>
          <a:p>
            <a:r>
              <a:rPr lang="en-US" sz="1200" b="1" dirty="0" err="1"/>
              <a:t>Čipové</a:t>
            </a:r>
            <a:r>
              <a:rPr lang="en-US" sz="1200" b="1" dirty="0"/>
              <a:t> </a:t>
            </a:r>
            <a:r>
              <a:rPr lang="en-US" sz="1200" b="1" dirty="0" err="1"/>
              <a:t>karty</a:t>
            </a:r>
            <a:r>
              <a:rPr lang="en-US" sz="1200" b="1" dirty="0"/>
              <a:t> a SSO</a:t>
            </a:r>
            <a:r>
              <a:rPr lang="cs-CZ" sz="1200" b="1" dirty="0"/>
              <a:t> </a:t>
            </a:r>
            <a:r>
              <a:rPr lang="cs-CZ" sz="1200" b="1" dirty="0">
                <a:solidFill>
                  <a:srgbClr val="FF0000"/>
                </a:solidFill>
              </a:rPr>
              <a:t>(v rámci ZKB, rozšíření na další zaměstnance stále v řešení, bez nového NIS postrádá význam, částečně v rámci BA)</a:t>
            </a:r>
            <a:endParaRPr lang="cs-CZ" sz="1400" b="1" dirty="0"/>
          </a:p>
          <a:p>
            <a:pPr lvl="1"/>
            <a:r>
              <a:rPr lang="en-US" sz="1200" dirty="0" err="1"/>
              <a:t>Technicky</a:t>
            </a:r>
            <a:r>
              <a:rPr lang="en-US" sz="1200" dirty="0"/>
              <a:t> </a:t>
            </a:r>
            <a:r>
              <a:rPr lang="en-US" sz="1200" dirty="0" err="1"/>
              <a:t>relaizovatelné</a:t>
            </a:r>
            <a:r>
              <a:rPr lang="en-US" sz="1200" dirty="0"/>
              <a:t> </a:t>
            </a:r>
            <a:r>
              <a:rPr lang="en-US" sz="1200" dirty="0" err="1"/>
              <a:t>celkem</a:t>
            </a:r>
            <a:r>
              <a:rPr lang="en-US" sz="1200" dirty="0"/>
              <a:t> </a:t>
            </a:r>
            <a:r>
              <a:rPr lang="en-US" sz="1200" dirty="0" err="1"/>
              <a:t>rychle</a:t>
            </a:r>
            <a:r>
              <a:rPr lang="en-US" sz="1200" dirty="0"/>
              <a:t>, je </a:t>
            </a:r>
            <a:r>
              <a:rPr lang="en-US" sz="1200" dirty="0" err="1"/>
              <a:t>potřeba</a:t>
            </a:r>
            <a:r>
              <a:rPr lang="en-US" sz="1200" dirty="0"/>
              <a:t> </a:t>
            </a:r>
            <a:r>
              <a:rPr lang="en-US" sz="1200" dirty="0" err="1"/>
              <a:t>projít</a:t>
            </a:r>
            <a:r>
              <a:rPr lang="en-US" sz="1200" dirty="0"/>
              <a:t> </a:t>
            </a:r>
            <a:r>
              <a:rPr lang="en-US" sz="1200" dirty="0" err="1"/>
              <a:t>výběrovým</a:t>
            </a:r>
            <a:r>
              <a:rPr lang="en-US" sz="1200" dirty="0"/>
              <a:t> </a:t>
            </a:r>
            <a:r>
              <a:rPr lang="en-US" sz="1200" dirty="0" err="1"/>
              <a:t>řízením</a:t>
            </a:r>
            <a:r>
              <a:rPr lang="en-US" sz="1200" dirty="0"/>
              <a:t> </a:t>
            </a:r>
            <a:r>
              <a:rPr lang="en-US" sz="1200" dirty="0" err="1"/>
              <a:t>na</a:t>
            </a:r>
            <a:r>
              <a:rPr lang="en-US" sz="1200" dirty="0"/>
              <a:t> </a:t>
            </a:r>
            <a:r>
              <a:rPr lang="en-US" sz="1200" dirty="0" err="1"/>
              <a:t>pořízení</a:t>
            </a:r>
            <a:r>
              <a:rPr lang="en-US" sz="1200" dirty="0"/>
              <a:t> </a:t>
            </a:r>
            <a:r>
              <a:rPr lang="en-US" sz="1200" dirty="0" err="1"/>
              <a:t>technologie</a:t>
            </a:r>
            <a:r>
              <a:rPr lang="en-US" sz="1200" dirty="0"/>
              <a:t> a </a:t>
            </a:r>
            <a:r>
              <a:rPr lang="en-US" sz="1200" dirty="0" err="1"/>
              <a:t>může</a:t>
            </a:r>
            <a:r>
              <a:rPr lang="en-US" sz="1200" dirty="0"/>
              <a:t> se </a:t>
            </a:r>
            <a:r>
              <a:rPr lang="en-US" sz="1200" dirty="0" err="1"/>
              <a:t>během</a:t>
            </a:r>
            <a:r>
              <a:rPr lang="en-US" sz="1200" dirty="0"/>
              <a:t> </a:t>
            </a:r>
            <a:r>
              <a:rPr lang="en-US" sz="1200" dirty="0" err="1"/>
              <a:t>roku</a:t>
            </a:r>
            <a:r>
              <a:rPr lang="en-US" sz="1200" dirty="0"/>
              <a:t> 2019 </a:t>
            </a:r>
            <a:r>
              <a:rPr lang="en-US" sz="1200" dirty="0" err="1"/>
              <a:t>postupně</a:t>
            </a:r>
            <a:r>
              <a:rPr lang="en-US" sz="1200" dirty="0"/>
              <a:t> </a:t>
            </a:r>
            <a:r>
              <a:rPr lang="en-US" sz="1200" dirty="0" err="1"/>
              <a:t>realizovat</a:t>
            </a:r>
            <a:r>
              <a:rPr lang="en-US" sz="1200" dirty="0"/>
              <a:t>. </a:t>
            </a:r>
            <a:r>
              <a:rPr lang="en-US" sz="1200" dirty="0" err="1"/>
              <a:t>Stejně</a:t>
            </a:r>
            <a:r>
              <a:rPr lang="en-US" sz="1200" dirty="0"/>
              <a:t> je to </a:t>
            </a:r>
            <a:r>
              <a:rPr lang="en-US" sz="1200" dirty="0" err="1"/>
              <a:t>nutnost</a:t>
            </a:r>
            <a:r>
              <a:rPr lang="en-US" sz="1200" dirty="0"/>
              <a:t> </a:t>
            </a:r>
            <a:r>
              <a:rPr lang="en-US" sz="1200" dirty="0" err="1"/>
              <a:t>vzhledem</a:t>
            </a:r>
            <a:r>
              <a:rPr lang="en-US" sz="1200" dirty="0"/>
              <a:t> k ZKB.</a:t>
            </a:r>
            <a:endParaRPr lang="cs-CZ" sz="600" dirty="0"/>
          </a:p>
          <a:p>
            <a:r>
              <a:rPr lang="en-US" sz="1200" b="1" dirty="0" err="1"/>
              <a:t>Výběr</a:t>
            </a:r>
            <a:r>
              <a:rPr lang="en-US" sz="1200" b="1" dirty="0"/>
              <a:t> a </a:t>
            </a:r>
            <a:r>
              <a:rPr lang="en-US" sz="1200" b="1" dirty="0" err="1"/>
              <a:t>zahájení</a:t>
            </a:r>
            <a:r>
              <a:rPr lang="en-US" sz="1200" b="1" dirty="0"/>
              <a:t> VR pro KIPE a NIS</a:t>
            </a:r>
            <a:r>
              <a:rPr lang="cs-CZ" sz="1200" b="1" dirty="0"/>
              <a:t> </a:t>
            </a:r>
            <a:r>
              <a:rPr lang="cs-CZ" sz="1200" b="1" dirty="0">
                <a:solidFill>
                  <a:srgbClr val="FF0000"/>
                </a:solidFill>
              </a:rPr>
              <a:t>(hotovo)</a:t>
            </a:r>
            <a:endParaRPr lang="cs-CZ" sz="1400" dirty="0"/>
          </a:p>
          <a:p>
            <a:pPr lvl="1"/>
            <a:r>
              <a:rPr lang="en-US" sz="1200" dirty="0"/>
              <a:t>V </a:t>
            </a:r>
            <a:r>
              <a:rPr lang="en-US" sz="1200" dirty="0" err="1"/>
              <a:t>roce</a:t>
            </a:r>
            <a:r>
              <a:rPr lang="en-US" sz="1200" dirty="0"/>
              <a:t> 2019 by </a:t>
            </a:r>
            <a:r>
              <a:rPr lang="en-US" sz="1200" dirty="0" err="1"/>
              <a:t>měla</a:t>
            </a:r>
            <a:r>
              <a:rPr lang="en-US" sz="1200" dirty="0"/>
              <a:t> </a:t>
            </a:r>
            <a:r>
              <a:rPr lang="en-US" sz="1200" dirty="0" err="1"/>
              <a:t>být</a:t>
            </a:r>
            <a:r>
              <a:rPr lang="en-US" sz="1200" dirty="0"/>
              <a:t> </a:t>
            </a:r>
            <a:r>
              <a:rPr lang="en-US" sz="1200" dirty="0" err="1"/>
              <a:t>sepsána</a:t>
            </a:r>
            <a:r>
              <a:rPr lang="en-US" sz="1200" dirty="0"/>
              <a:t> </a:t>
            </a:r>
            <a:r>
              <a:rPr lang="en-US" sz="1200" dirty="0" err="1"/>
              <a:t>zadávací</a:t>
            </a:r>
            <a:r>
              <a:rPr lang="en-US" sz="1200" dirty="0"/>
              <a:t> </a:t>
            </a:r>
            <a:r>
              <a:rPr lang="en-US" sz="1200" dirty="0" err="1"/>
              <a:t>dokumentace</a:t>
            </a:r>
            <a:r>
              <a:rPr lang="en-US" sz="1200" dirty="0"/>
              <a:t> pro </a:t>
            </a:r>
            <a:r>
              <a:rPr lang="en-US" sz="1200" dirty="0" err="1"/>
              <a:t>velké</a:t>
            </a:r>
            <a:r>
              <a:rPr lang="en-US" sz="1200" dirty="0"/>
              <a:t> </a:t>
            </a:r>
            <a:r>
              <a:rPr lang="en-US" sz="1200" dirty="0" err="1"/>
              <a:t>projekty</a:t>
            </a:r>
            <a:r>
              <a:rPr lang="en-US" sz="1200" dirty="0"/>
              <a:t> KIPE a NIS a </a:t>
            </a:r>
            <a:r>
              <a:rPr lang="en-US" sz="1200" dirty="0" err="1"/>
              <a:t>měli</a:t>
            </a:r>
            <a:r>
              <a:rPr lang="en-US" sz="1200" dirty="0"/>
              <a:t> </a:t>
            </a:r>
            <a:r>
              <a:rPr lang="en-US" sz="1200" dirty="0" err="1"/>
              <a:t>bychom</a:t>
            </a:r>
            <a:r>
              <a:rPr lang="en-US" sz="1200" dirty="0"/>
              <a:t> se </a:t>
            </a:r>
            <a:r>
              <a:rPr lang="en-US" sz="1200" dirty="0" err="1"/>
              <a:t>dostat</a:t>
            </a:r>
            <a:r>
              <a:rPr lang="en-US" sz="1200" dirty="0"/>
              <a:t> do </a:t>
            </a:r>
            <a:r>
              <a:rPr lang="en-US" sz="1200" dirty="0" err="1"/>
              <a:t>stavu</a:t>
            </a:r>
            <a:r>
              <a:rPr lang="en-US" sz="1200" dirty="0"/>
              <a:t> </a:t>
            </a:r>
            <a:r>
              <a:rPr lang="en-US" sz="1200" dirty="0" err="1"/>
              <a:t>výběru</a:t>
            </a:r>
            <a:r>
              <a:rPr lang="en-US" sz="1200" dirty="0"/>
              <a:t> </a:t>
            </a:r>
            <a:r>
              <a:rPr lang="en-US" sz="1200" dirty="0" err="1"/>
              <a:t>integrátora</a:t>
            </a:r>
            <a:r>
              <a:rPr lang="en-US" sz="1200" dirty="0"/>
              <a:t> a </a:t>
            </a:r>
            <a:r>
              <a:rPr lang="en-US" sz="1200" dirty="0" err="1"/>
              <a:t>výběru</a:t>
            </a:r>
            <a:r>
              <a:rPr lang="en-US" sz="1200" dirty="0"/>
              <a:t> </a:t>
            </a:r>
            <a:r>
              <a:rPr lang="en-US" sz="1200" dirty="0" err="1"/>
              <a:t>dodavatele</a:t>
            </a:r>
            <a:r>
              <a:rPr lang="en-US" sz="1200" dirty="0"/>
              <a:t> pro </a:t>
            </a:r>
            <a:r>
              <a:rPr lang="en-US" sz="1200" dirty="0" err="1"/>
              <a:t>nový</a:t>
            </a:r>
            <a:r>
              <a:rPr lang="en-US" sz="1200" dirty="0"/>
              <a:t> NIS.</a:t>
            </a:r>
            <a:endParaRPr lang="cs-CZ" sz="600" dirty="0"/>
          </a:p>
        </p:txBody>
      </p:sp>
      <p:pic>
        <p:nvPicPr>
          <p:cNvPr id="5" name="Obrázek 4">
            <a:extLst>
              <a:ext uri="{FF2B5EF4-FFF2-40B4-BE49-F238E27FC236}">
                <a16:creationId xmlns:a16="http://schemas.microsoft.com/office/drawing/2014/main" id="{C8391794-2440-4645-9EFC-C2B203E81F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69687" y="4443958"/>
            <a:ext cx="468943" cy="474526"/>
          </a:xfrm>
          <a:prstGeom prst="rect">
            <a:avLst/>
          </a:prstGeom>
        </p:spPr>
      </p:pic>
      <p:sp>
        <p:nvSpPr>
          <p:cNvPr id="8" name="Nadpis 1">
            <a:extLst>
              <a:ext uri="{FF2B5EF4-FFF2-40B4-BE49-F238E27FC236}">
                <a16:creationId xmlns:a16="http://schemas.microsoft.com/office/drawing/2014/main" id="{C607C4D0-1725-4937-B3C2-B1ED50975E06}"/>
              </a:ext>
            </a:extLst>
          </p:cNvPr>
          <p:cNvSpPr>
            <a:spLocks noGrp="1"/>
          </p:cNvSpPr>
          <p:nvPr>
            <p:ph type="title"/>
          </p:nvPr>
        </p:nvSpPr>
        <p:spPr>
          <a:xfrm>
            <a:off x="857250" y="195486"/>
            <a:ext cx="7429499" cy="1108928"/>
          </a:xfrm>
        </p:spPr>
        <p:txBody>
          <a:bodyPr/>
          <a:lstStyle/>
          <a:p>
            <a:r>
              <a:rPr lang="cs-CZ" dirty="0"/>
              <a:t>Hlavní cíle pro NEJBLIŽŠÍ období 2019-2021</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914400"/>
            <a:ext cx="8229600" cy="3961606"/>
          </a:xfrm>
        </p:spPr>
        <p:txBody>
          <a:bodyPr>
            <a:normAutofit fontScale="62500" lnSpcReduction="20000"/>
          </a:bodyPr>
          <a:lstStyle/>
          <a:p>
            <a:endParaRPr lang="cs-CZ" sz="1800" dirty="0"/>
          </a:p>
          <a:p>
            <a:r>
              <a:rPr lang="en-US" sz="2900" b="1" dirty="0" err="1"/>
              <a:t>Analýza</a:t>
            </a:r>
            <a:r>
              <a:rPr lang="en-US" sz="2900" b="1" dirty="0"/>
              <a:t> </a:t>
            </a:r>
            <a:r>
              <a:rPr lang="en-US" sz="2900" b="1" dirty="0" err="1"/>
              <a:t>rizik</a:t>
            </a:r>
            <a:r>
              <a:rPr lang="en-US" sz="2900" b="1" dirty="0"/>
              <a:t> ZKB</a:t>
            </a:r>
            <a:r>
              <a:rPr lang="cs-CZ" sz="2900" b="1" dirty="0"/>
              <a:t> </a:t>
            </a:r>
            <a:r>
              <a:rPr lang="cs-CZ" sz="2900" b="1" dirty="0">
                <a:solidFill>
                  <a:srgbClr val="FF0000"/>
                </a:solidFill>
              </a:rPr>
              <a:t>(hotovo, pochvala NUKIB, příkladný přístup k problematice)</a:t>
            </a:r>
            <a:endParaRPr lang="cs-CZ" sz="3200" dirty="0"/>
          </a:p>
          <a:p>
            <a:pPr lvl="1"/>
            <a:r>
              <a:rPr lang="en-US" sz="2500" dirty="0" err="1"/>
              <a:t>Jendoznačně</a:t>
            </a:r>
            <a:r>
              <a:rPr lang="en-US" sz="2500" dirty="0"/>
              <a:t> </a:t>
            </a:r>
            <a:r>
              <a:rPr lang="en-US" sz="2500" dirty="0" err="1"/>
              <a:t>nás</a:t>
            </a:r>
            <a:r>
              <a:rPr lang="en-US" sz="2500" dirty="0"/>
              <a:t> </a:t>
            </a:r>
            <a:r>
              <a:rPr lang="en-US" sz="2500" dirty="0" err="1"/>
              <a:t>tlačí</a:t>
            </a:r>
            <a:r>
              <a:rPr lang="en-US" sz="2500" dirty="0"/>
              <a:t> </a:t>
            </a:r>
            <a:r>
              <a:rPr lang="en-US" sz="2500" dirty="0" err="1"/>
              <a:t>termíny</a:t>
            </a:r>
            <a:r>
              <a:rPr lang="en-US" sz="2500" dirty="0"/>
              <a:t> do </a:t>
            </a:r>
            <a:r>
              <a:rPr lang="en-US" sz="2500" dirty="0" err="1"/>
              <a:t>kdy</a:t>
            </a:r>
            <a:r>
              <a:rPr lang="en-US" sz="2500" dirty="0"/>
              <a:t> </a:t>
            </a:r>
            <a:r>
              <a:rPr lang="en-US" sz="2500" dirty="0" err="1"/>
              <a:t>musíme</a:t>
            </a:r>
            <a:r>
              <a:rPr lang="en-US" sz="2500" dirty="0"/>
              <a:t> </a:t>
            </a:r>
            <a:r>
              <a:rPr lang="en-US" sz="2500" dirty="0" err="1"/>
              <a:t>naplnit</a:t>
            </a:r>
            <a:r>
              <a:rPr lang="en-US" sz="2500" dirty="0"/>
              <a:t> ZKB, je to 11/2019, </a:t>
            </a:r>
            <a:r>
              <a:rPr lang="en-US" sz="2500" dirty="0" err="1"/>
              <a:t>kdy</a:t>
            </a:r>
            <a:r>
              <a:rPr lang="en-US" sz="2500" dirty="0"/>
              <a:t> </a:t>
            </a:r>
            <a:r>
              <a:rPr lang="en-US" sz="2500" dirty="0" err="1"/>
              <a:t>musíme</a:t>
            </a:r>
            <a:r>
              <a:rPr lang="en-US" sz="2500" dirty="0"/>
              <a:t> </a:t>
            </a:r>
            <a:r>
              <a:rPr lang="en-US" sz="2500" dirty="0" err="1"/>
              <a:t>prokazatelně</a:t>
            </a:r>
            <a:r>
              <a:rPr lang="en-US" sz="2500" dirty="0"/>
              <a:t> </a:t>
            </a:r>
            <a:r>
              <a:rPr lang="en-US" sz="2500" dirty="0" err="1"/>
              <a:t>zahájit</a:t>
            </a:r>
            <a:r>
              <a:rPr lang="en-US" sz="2500" dirty="0"/>
              <a:t> </a:t>
            </a:r>
            <a:r>
              <a:rPr lang="en-US" sz="2500" dirty="0" err="1"/>
              <a:t>činnosti</a:t>
            </a:r>
            <a:r>
              <a:rPr lang="en-US" sz="2500" dirty="0"/>
              <a:t> </a:t>
            </a:r>
            <a:r>
              <a:rPr lang="en-US" sz="2500" dirty="0" err="1"/>
              <a:t>spojené</a:t>
            </a:r>
            <a:r>
              <a:rPr lang="en-US" sz="2500" dirty="0"/>
              <a:t> s </a:t>
            </a:r>
            <a:r>
              <a:rPr lang="en-US" sz="2500" dirty="0" err="1"/>
              <a:t>naplněním</a:t>
            </a:r>
            <a:r>
              <a:rPr lang="en-US" sz="2500" dirty="0"/>
              <a:t> ZKB. </a:t>
            </a:r>
            <a:r>
              <a:rPr lang="en-US" sz="2500" dirty="0" err="1"/>
              <a:t>Aktuálně</a:t>
            </a:r>
            <a:r>
              <a:rPr lang="en-US" sz="2500" dirty="0"/>
              <a:t> je k </a:t>
            </a:r>
            <a:r>
              <a:rPr lang="en-US" sz="2500" dirty="0" err="1"/>
              <a:t>podpisu</a:t>
            </a:r>
            <a:r>
              <a:rPr lang="en-US" sz="2500" dirty="0"/>
              <a:t> </a:t>
            </a:r>
            <a:r>
              <a:rPr lang="en-US" sz="2500" dirty="0" err="1"/>
              <a:t>smlouva</a:t>
            </a:r>
            <a:r>
              <a:rPr lang="en-US" sz="2500" dirty="0"/>
              <a:t> s </a:t>
            </a:r>
            <a:r>
              <a:rPr lang="en-US" sz="2500" dirty="0" err="1"/>
              <a:t>dodavatelem</a:t>
            </a:r>
            <a:r>
              <a:rPr lang="en-US" sz="2500" dirty="0"/>
              <a:t> </a:t>
            </a:r>
            <a:r>
              <a:rPr lang="en-US" sz="2500" dirty="0" err="1"/>
              <a:t>služeb</a:t>
            </a:r>
            <a:r>
              <a:rPr lang="en-US" sz="2500" dirty="0"/>
              <a:t> ZKB a </a:t>
            </a:r>
            <a:r>
              <a:rPr lang="en-US" sz="2500" dirty="0" err="1"/>
              <a:t>první</a:t>
            </a:r>
            <a:r>
              <a:rPr lang="en-US" sz="2500" dirty="0"/>
              <a:t> </a:t>
            </a:r>
            <a:r>
              <a:rPr lang="en-US" sz="2500" dirty="0" err="1"/>
              <a:t>fáze</a:t>
            </a:r>
            <a:r>
              <a:rPr lang="en-US" sz="2500" dirty="0"/>
              <a:t> </a:t>
            </a:r>
            <a:r>
              <a:rPr lang="en-US" sz="2500" dirty="0" err="1"/>
              <a:t>zakončená</a:t>
            </a:r>
            <a:r>
              <a:rPr lang="en-US" sz="2500" dirty="0"/>
              <a:t> </a:t>
            </a:r>
            <a:r>
              <a:rPr lang="en-US" sz="2500" dirty="0" err="1"/>
              <a:t>analýzou</a:t>
            </a:r>
            <a:r>
              <a:rPr lang="en-US" sz="2500" dirty="0"/>
              <a:t> </a:t>
            </a:r>
            <a:r>
              <a:rPr lang="en-US" sz="2500" dirty="0" err="1"/>
              <a:t>rizik</a:t>
            </a:r>
            <a:r>
              <a:rPr lang="en-US" sz="2500" dirty="0"/>
              <a:t> se </a:t>
            </a:r>
            <a:r>
              <a:rPr lang="en-US" sz="2500" dirty="0" err="1"/>
              <a:t>musí</a:t>
            </a:r>
            <a:r>
              <a:rPr lang="en-US" sz="2500" dirty="0"/>
              <a:t> </a:t>
            </a:r>
            <a:r>
              <a:rPr lang="en-US" sz="2500" dirty="0" err="1"/>
              <a:t>stihnout</a:t>
            </a:r>
            <a:r>
              <a:rPr lang="en-US" sz="2500" dirty="0"/>
              <a:t> do </a:t>
            </a:r>
            <a:r>
              <a:rPr lang="en-US" sz="2500" dirty="0" err="1"/>
              <a:t>konce</a:t>
            </a:r>
            <a:r>
              <a:rPr lang="en-US" sz="2500" dirty="0"/>
              <a:t> </a:t>
            </a:r>
            <a:r>
              <a:rPr lang="en-US" sz="2500" dirty="0" err="1"/>
              <a:t>roku</a:t>
            </a:r>
            <a:r>
              <a:rPr lang="en-US" sz="2500" dirty="0"/>
              <a:t> 2019.</a:t>
            </a:r>
            <a:r>
              <a:rPr lang="cs-CZ" sz="2500" dirty="0"/>
              <a:t> </a:t>
            </a:r>
            <a:r>
              <a:rPr lang="cs-CZ" sz="2500" dirty="0">
                <a:solidFill>
                  <a:srgbClr val="FF0000"/>
                </a:solidFill>
              </a:rPr>
              <a:t>Aktuálně stále běží žádost dotace 50 mil. z IROP, pod čarou, ale hýbe se</a:t>
            </a:r>
            <a:r>
              <a:rPr lang="cs-CZ" sz="2500" dirty="0"/>
              <a:t>.</a:t>
            </a:r>
            <a:endParaRPr lang="cs-CZ" sz="1500" dirty="0"/>
          </a:p>
          <a:p>
            <a:endParaRPr lang="cs-CZ" sz="1800" dirty="0"/>
          </a:p>
          <a:p>
            <a:r>
              <a:rPr lang="en-US" sz="2800" b="1" dirty="0" err="1"/>
              <a:t>Modernizace</a:t>
            </a:r>
            <a:r>
              <a:rPr lang="en-US" sz="2800" b="1" dirty="0"/>
              <a:t> HW</a:t>
            </a:r>
            <a:r>
              <a:rPr lang="cs-CZ" sz="2800" b="1" dirty="0"/>
              <a:t> </a:t>
            </a:r>
            <a:r>
              <a:rPr lang="cs-CZ" sz="2800" b="1" dirty="0">
                <a:solidFill>
                  <a:srgbClr val="FF0000"/>
                </a:solidFill>
              </a:rPr>
              <a:t>(postupně se daří naplňovat i s ohledem na úspěšné čerpání dotačních titulů)</a:t>
            </a:r>
            <a:endParaRPr lang="cs-CZ" sz="2800" b="1" dirty="0"/>
          </a:p>
          <a:p>
            <a:pPr lvl="1"/>
            <a:r>
              <a:rPr lang="en-US" sz="2500" dirty="0" err="1"/>
              <a:t>Jednak</a:t>
            </a:r>
            <a:r>
              <a:rPr lang="en-US" sz="2500" dirty="0"/>
              <a:t> </a:t>
            </a:r>
            <a:r>
              <a:rPr lang="en-US" sz="2500" dirty="0" err="1"/>
              <a:t>jako</a:t>
            </a:r>
            <a:r>
              <a:rPr lang="en-US" sz="2500" dirty="0"/>
              <a:t> “</a:t>
            </a:r>
            <a:r>
              <a:rPr lang="en-US" sz="2500" dirty="0" err="1"/>
              <a:t>podvozek</a:t>
            </a:r>
            <a:r>
              <a:rPr lang="en-US" sz="2500" dirty="0"/>
              <a:t>” pro KIPE, ale </a:t>
            </a:r>
            <a:r>
              <a:rPr lang="en-US" sz="2500" dirty="0" err="1"/>
              <a:t>i</a:t>
            </a:r>
            <a:r>
              <a:rPr lang="en-US" sz="2500" dirty="0"/>
              <a:t> </a:t>
            </a:r>
            <a:r>
              <a:rPr lang="en-US" sz="2500" dirty="0" err="1"/>
              <a:t>naplnění</a:t>
            </a:r>
            <a:r>
              <a:rPr lang="en-US" sz="2500" dirty="0"/>
              <a:t> </a:t>
            </a:r>
            <a:r>
              <a:rPr lang="en-US" sz="2500" dirty="0" err="1"/>
              <a:t>dílčích</a:t>
            </a:r>
            <a:r>
              <a:rPr lang="en-US" sz="2500" dirty="0"/>
              <a:t> </a:t>
            </a:r>
            <a:r>
              <a:rPr lang="en-US" sz="2500" dirty="0" err="1"/>
              <a:t>cílů</a:t>
            </a:r>
            <a:r>
              <a:rPr lang="en-US" sz="2500" dirty="0"/>
              <a:t> ZKB by se </a:t>
            </a:r>
            <a:r>
              <a:rPr lang="en-US" sz="2500" dirty="0" err="1"/>
              <a:t>mělo</a:t>
            </a:r>
            <a:r>
              <a:rPr lang="en-US" sz="2500" dirty="0"/>
              <a:t> do </a:t>
            </a:r>
            <a:r>
              <a:rPr lang="en-US" sz="2500" dirty="0" err="1"/>
              <a:t>konce</a:t>
            </a:r>
            <a:r>
              <a:rPr lang="en-US" sz="2500" dirty="0"/>
              <a:t> </a:t>
            </a:r>
            <a:r>
              <a:rPr lang="en-US" sz="2500" dirty="0" err="1"/>
              <a:t>roku</a:t>
            </a:r>
            <a:r>
              <a:rPr lang="en-US" sz="2500" dirty="0"/>
              <a:t> </a:t>
            </a:r>
            <a:r>
              <a:rPr lang="en-US" sz="2500" dirty="0" err="1"/>
              <a:t>pořídit</a:t>
            </a:r>
            <a:r>
              <a:rPr lang="en-US" sz="2500" dirty="0"/>
              <a:t> </a:t>
            </a:r>
            <a:r>
              <a:rPr lang="en-US" sz="2500" dirty="0" err="1"/>
              <a:t>jednotné</a:t>
            </a:r>
            <a:r>
              <a:rPr lang="en-US" sz="2500" dirty="0"/>
              <a:t> </a:t>
            </a:r>
            <a:r>
              <a:rPr lang="en-US" sz="2500" dirty="0" err="1"/>
              <a:t>modení</a:t>
            </a:r>
            <a:r>
              <a:rPr lang="en-US" sz="2500" dirty="0"/>
              <a:t> </a:t>
            </a:r>
            <a:r>
              <a:rPr lang="en-US" sz="2500" dirty="0" err="1"/>
              <a:t>úložiště</a:t>
            </a:r>
            <a:r>
              <a:rPr lang="en-US" sz="2500" dirty="0"/>
              <a:t> a </a:t>
            </a:r>
            <a:r>
              <a:rPr lang="en-US" sz="2500" dirty="0" err="1"/>
              <a:t>výpočetní</a:t>
            </a:r>
            <a:r>
              <a:rPr lang="en-US" sz="2500" dirty="0"/>
              <a:t> </a:t>
            </a:r>
            <a:r>
              <a:rPr lang="en-US" sz="2500" dirty="0" err="1"/>
              <a:t>výkon</a:t>
            </a:r>
            <a:r>
              <a:rPr lang="en-US" sz="2500" dirty="0"/>
              <a:t> </a:t>
            </a:r>
            <a:r>
              <a:rPr lang="en-US" sz="2500" dirty="0" err="1"/>
              <a:t>vSAN</a:t>
            </a:r>
            <a:r>
              <a:rPr lang="en-US" sz="2500" dirty="0"/>
              <a:t>, </a:t>
            </a:r>
            <a:r>
              <a:rPr lang="en-US" sz="2500" dirty="0" err="1"/>
              <a:t>který</a:t>
            </a:r>
            <a:r>
              <a:rPr lang="en-US" sz="2500" dirty="0"/>
              <a:t> </a:t>
            </a:r>
            <a:r>
              <a:rPr lang="en-US" sz="2500" dirty="0" err="1"/>
              <a:t>budou</a:t>
            </a:r>
            <a:r>
              <a:rPr lang="en-US" sz="2500" dirty="0"/>
              <a:t> do </a:t>
            </a:r>
            <a:r>
              <a:rPr lang="en-US" sz="2500" dirty="0" err="1"/>
              <a:t>budoucna</a:t>
            </a:r>
            <a:r>
              <a:rPr lang="en-US" sz="2500" dirty="0"/>
              <a:t> </a:t>
            </a:r>
            <a:r>
              <a:rPr lang="en-US" sz="2500" dirty="0" err="1"/>
              <a:t>sloužit</a:t>
            </a:r>
            <a:r>
              <a:rPr lang="en-US" sz="2500" dirty="0"/>
              <a:t> </a:t>
            </a:r>
            <a:r>
              <a:rPr lang="en-US" sz="2500" dirty="0" err="1"/>
              <a:t>i</a:t>
            </a:r>
            <a:r>
              <a:rPr lang="en-US" sz="2500" dirty="0"/>
              <a:t> </a:t>
            </a:r>
            <a:r>
              <a:rPr lang="en-US" sz="2500" dirty="0" err="1"/>
              <a:t>jako</a:t>
            </a:r>
            <a:r>
              <a:rPr lang="en-US" sz="2500" dirty="0"/>
              <a:t> </a:t>
            </a:r>
            <a:r>
              <a:rPr lang="en-US" sz="2500" dirty="0" err="1"/>
              <a:t>platforma</a:t>
            </a:r>
            <a:r>
              <a:rPr lang="en-US" sz="2500" dirty="0"/>
              <a:t> pro </a:t>
            </a:r>
            <a:r>
              <a:rPr lang="en-US" sz="2500" dirty="0" err="1"/>
              <a:t>virtuální</a:t>
            </a:r>
            <a:r>
              <a:rPr lang="en-US" sz="2500" dirty="0"/>
              <a:t> </a:t>
            </a:r>
            <a:r>
              <a:rPr lang="en-US" sz="2500" dirty="0" err="1"/>
              <a:t>desktopy</a:t>
            </a:r>
            <a:r>
              <a:rPr lang="en-US" sz="2500" dirty="0"/>
              <a:t> VDI. </a:t>
            </a:r>
            <a:r>
              <a:rPr lang="en-US" sz="2500" dirty="0" err="1"/>
              <a:t>Spolu</a:t>
            </a:r>
            <a:r>
              <a:rPr lang="en-US" sz="2500" dirty="0"/>
              <a:t> s </a:t>
            </a:r>
            <a:r>
              <a:rPr lang="en-US" sz="2500" dirty="0" err="1"/>
              <a:t>tímto</a:t>
            </a:r>
            <a:r>
              <a:rPr lang="en-US" sz="2500" dirty="0"/>
              <a:t> HW </a:t>
            </a:r>
            <a:r>
              <a:rPr lang="en-US" sz="2500" dirty="0" err="1"/>
              <a:t>bychom</a:t>
            </a:r>
            <a:r>
              <a:rPr lang="en-US" sz="2500" dirty="0"/>
              <a:t> </a:t>
            </a:r>
            <a:r>
              <a:rPr lang="en-US" sz="2500" dirty="0" err="1"/>
              <a:t>měli</a:t>
            </a:r>
            <a:r>
              <a:rPr lang="en-US" sz="2500" dirty="0"/>
              <a:t> do </a:t>
            </a:r>
            <a:r>
              <a:rPr lang="en-US" sz="2500" dirty="0" err="1"/>
              <a:t>konce</a:t>
            </a:r>
            <a:r>
              <a:rPr lang="en-US" sz="2500" dirty="0"/>
              <a:t> </a:t>
            </a:r>
            <a:r>
              <a:rPr lang="en-US" sz="2500" dirty="0" err="1"/>
              <a:t>roku</a:t>
            </a:r>
            <a:r>
              <a:rPr lang="en-US" sz="2500" dirty="0"/>
              <a:t> 2019 </a:t>
            </a:r>
            <a:r>
              <a:rPr lang="en-US" sz="2500" dirty="0" err="1"/>
              <a:t>nejpozději</a:t>
            </a:r>
            <a:r>
              <a:rPr lang="en-US" sz="2500" dirty="0"/>
              <a:t> </a:t>
            </a:r>
            <a:r>
              <a:rPr lang="en-US" sz="2500" dirty="0" err="1"/>
              <a:t>pořídit</a:t>
            </a:r>
            <a:r>
              <a:rPr lang="en-US" sz="2500" dirty="0"/>
              <a:t> </a:t>
            </a:r>
            <a:r>
              <a:rPr lang="en-US" sz="2500" dirty="0" err="1"/>
              <a:t>aplikační</a:t>
            </a:r>
            <a:r>
              <a:rPr lang="en-US" sz="2500" dirty="0"/>
              <a:t> </a:t>
            </a:r>
            <a:r>
              <a:rPr lang="en-US" sz="2500" dirty="0" err="1"/>
              <a:t>firewally</a:t>
            </a:r>
            <a:r>
              <a:rPr lang="en-US" sz="2500" dirty="0"/>
              <a:t> a load balancer, </a:t>
            </a:r>
            <a:r>
              <a:rPr lang="en-US" sz="2500" dirty="0" err="1"/>
              <a:t>což</a:t>
            </a:r>
            <a:r>
              <a:rPr lang="en-US" sz="2500" dirty="0"/>
              <a:t> je </a:t>
            </a:r>
            <a:r>
              <a:rPr lang="en-US" sz="2500" dirty="0" err="1"/>
              <a:t>rovněž</a:t>
            </a:r>
            <a:r>
              <a:rPr lang="en-US" sz="2500" dirty="0"/>
              <a:t> </a:t>
            </a:r>
            <a:r>
              <a:rPr lang="en-US" sz="2500" dirty="0" err="1"/>
              <a:t>součástí</a:t>
            </a:r>
            <a:r>
              <a:rPr lang="en-US" sz="2500" dirty="0"/>
              <a:t> </a:t>
            </a:r>
            <a:r>
              <a:rPr lang="en-US" sz="2500" dirty="0" err="1"/>
              <a:t>nutné</a:t>
            </a:r>
            <a:r>
              <a:rPr lang="en-US" sz="2500" dirty="0"/>
              <a:t> pro </a:t>
            </a:r>
            <a:r>
              <a:rPr lang="en-US" sz="2500" dirty="0" err="1"/>
              <a:t>naplnění</a:t>
            </a:r>
            <a:r>
              <a:rPr lang="en-US" sz="2500" dirty="0"/>
              <a:t> ZKB.</a:t>
            </a:r>
            <a:endParaRPr lang="cs-CZ" dirty="0"/>
          </a:p>
        </p:txBody>
      </p:sp>
      <p:pic>
        <p:nvPicPr>
          <p:cNvPr id="5" name="Obrázek 4">
            <a:extLst>
              <a:ext uri="{FF2B5EF4-FFF2-40B4-BE49-F238E27FC236}">
                <a16:creationId xmlns:a16="http://schemas.microsoft.com/office/drawing/2014/main" id="{00288028-05CB-4C42-9927-6B8CB788BB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69687" y="4443958"/>
            <a:ext cx="468943" cy="474526"/>
          </a:xfrm>
          <a:prstGeom prst="rect">
            <a:avLst/>
          </a:prstGeom>
        </p:spPr>
      </p:pic>
      <p:sp>
        <p:nvSpPr>
          <p:cNvPr id="8" name="Nadpis 1">
            <a:extLst>
              <a:ext uri="{FF2B5EF4-FFF2-40B4-BE49-F238E27FC236}">
                <a16:creationId xmlns:a16="http://schemas.microsoft.com/office/drawing/2014/main" id="{F422BA9B-4182-4A1B-8760-CDB10308B19C}"/>
              </a:ext>
            </a:extLst>
          </p:cNvPr>
          <p:cNvSpPr>
            <a:spLocks noGrp="1"/>
          </p:cNvSpPr>
          <p:nvPr>
            <p:ph type="title"/>
          </p:nvPr>
        </p:nvSpPr>
        <p:spPr>
          <a:xfrm>
            <a:off x="857250" y="195486"/>
            <a:ext cx="7429499" cy="1108928"/>
          </a:xfrm>
        </p:spPr>
        <p:txBody>
          <a:bodyPr/>
          <a:lstStyle/>
          <a:p>
            <a:r>
              <a:rPr lang="cs-CZ" dirty="0"/>
              <a:t>Hlavní cíle pro NEJBLIŽŠÍ období 2019-2021</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7732B0-F025-4CEC-B9FE-94AAF7B406A6}"/>
              </a:ext>
            </a:extLst>
          </p:cNvPr>
          <p:cNvSpPr>
            <a:spLocks noGrp="1"/>
          </p:cNvSpPr>
          <p:nvPr>
            <p:ph type="title"/>
          </p:nvPr>
        </p:nvSpPr>
        <p:spPr/>
        <p:txBody>
          <a:bodyPr/>
          <a:lstStyle/>
          <a:p>
            <a:r>
              <a:rPr lang="cs-CZ" dirty="0">
                <a:solidFill>
                  <a:srgbClr val="FF0000"/>
                </a:solidFill>
              </a:rPr>
              <a:t>Revize původní strategie ICT - obecně</a:t>
            </a:r>
            <a:endParaRPr lang="cs-CZ" dirty="0"/>
          </a:p>
        </p:txBody>
      </p:sp>
      <p:sp>
        <p:nvSpPr>
          <p:cNvPr id="3" name="Zástupný obsah 2">
            <a:extLst>
              <a:ext uri="{FF2B5EF4-FFF2-40B4-BE49-F238E27FC236}">
                <a16:creationId xmlns:a16="http://schemas.microsoft.com/office/drawing/2014/main" id="{71D37BB0-A4BC-4256-8596-8569B23933C9}"/>
              </a:ext>
            </a:extLst>
          </p:cNvPr>
          <p:cNvSpPr>
            <a:spLocks noGrp="1"/>
          </p:cNvSpPr>
          <p:nvPr>
            <p:ph idx="1"/>
          </p:nvPr>
        </p:nvSpPr>
        <p:spPr>
          <a:xfrm>
            <a:off x="856060" y="1491630"/>
            <a:ext cx="7429499" cy="3187982"/>
          </a:xfrm>
        </p:spPr>
        <p:txBody>
          <a:bodyPr>
            <a:normAutofit fontScale="70000" lnSpcReduction="20000"/>
          </a:bodyPr>
          <a:lstStyle/>
          <a:p>
            <a:pPr marL="285750" indent="-285750">
              <a:buFont typeface="Arial" panose="020B0604020202020204" pitchFamily="34" charset="0"/>
              <a:buChar char="•"/>
            </a:pPr>
            <a:r>
              <a:rPr lang="cs-CZ" sz="1800" dirty="0"/>
              <a:t>Daří se naplňovat stanovené cíle i přes nečekané události, kterými jsou COVID a nepříjemnosti spojené s ruskou invazí (enormní kybernetické hrozby). Přetížení IT bylo enormní, nyní stabilizace a nabírání nový sil.</a:t>
            </a:r>
          </a:p>
          <a:p>
            <a:pPr marL="285750" indent="-285750">
              <a:buFont typeface="Arial" panose="020B0604020202020204" pitchFamily="34" charset="0"/>
              <a:buChar char="•"/>
            </a:pPr>
            <a:r>
              <a:rPr lang="cs-CZ" dirty="0"/>
              <a:t>Téměř všechny body strategie se povedlo naplnit, případně jsou vlivem vnějších vlivů v řešení. Nad rámec stanovených hlavních cílů se povedla hezká řádka dalších důležitých projektů včetně založení Centra digitálního zdravotnictví a spuštění portálu a unikátní </a:t>
            </a:r>
            <a:r>
              <a:rPr lang="cs-CZ" dirty="0" err="1"/>
              <a:t>apky</a:t>
            </a:r>
            <a:r>
              <a:rPr lang="cs-CZ" dirty="0"/>
              <a:t> pro telemedicínu, viz. další snímky</a:t>
            </a:r>
          </a:p>
          <a:p>
            <a:pPr marL="285750" indent="-285750">
              <a:buFont typeface="Arial" panose="020B0604020202020204" pitchFamily="34" charset="0"/>
              <a:buChar char="•"/>
            </a:pPr>
            <a:r>
              <a:rPr lang="cs-CZ" b="1" dirty="0"/>
              <a:t>Může to vypadat, že jsem angažovaný ve zdravotním IT více strategicky, možná až politicky, ale tento nesmírně rychle rozvíjející se obor, kterým digitalizace zdravotnictví bezesporu je, bylo nutné celkem silně ovlivnit a mluvit do změn v legislativě a budoucího směřování celého oboru, neboť nikdo nevěděl, kam kráčet a směřovat a v tom se pracovat nedalo, proto jsem byl nucen se angažovat i do tvorby standardů a snažil se určovat jasný směr celé oblasti. Myslím, že FNOL z toho vytěžila celkem zajímavé PR a obraz silného hráče i v této oblasti.</a:t>
            </a:r>
          </a:p>
          <a:p>
            <a:pPr marL="285750" indent="-285750">
              <a:buFont typeface="Arial" panose="020B0604020202020204" pitchFamily="34" charset="0"/>
              <a:buChar char="•"/>
            </a:pPr>
            <a:r>
              <a:rPr lang="cs-CZ" b="1" u="sng" dirty="0"/>
              <a:t>Nedaří se přijatelně vyřešit problém s prostory pro UIT, inovace a Telemedicínu! Nevím, zda spoléhat na pevnost, brzdí to celé IT v hladkém rozvoji. Zde prosím o větší spolupráci.</a:t>
            </a:r>
          </a:p>
        </p:txBody>
      </p:sp>
    </p:spTree>
    <p:extLst>
      <p:ext uri="{BB962C8B-B14F-4D97-AF65-F5344CB8AC3E}">
        <p14:creationId xmlns:p14="http://schemas.microsoft.com/office/powerpoint/2010/main" val="28725704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F88847-E265-1387-0E93-E2A1EC266284}"/>
              </a:ext>
            </a:extLst>
          </p:cNvPr>
          <p:cNvSpPr>
            <a:spLocks noGrp="1"/>
          </p:cNvSpPr>
          <p:nvPr>
            <p:ph type="title"/>
          </p:nvPr>
        </p:nvSpPr>
        <p:spPr/>
        <p:txBody>
          <a:bodyPr/>
          <a:lstStyle/>
          <a:p>
            <a:r>
              <a:rPr lang="cs-CZ" dirty="0"/>
              <a:t>Kam se </a:t>
            </a:r>
            <a:r>
              <a:rPr lang="cs-CZ" b="1" dirty="0"/>
              <a:t>IT</a:t>
            </a:r>
            <a:r>
              <a:rPr lang="cs-CZ" dirty="0"/>
              <a:t> posunulo a kam dále směřuje</a:t>
            </a:r>
          </a:p>
        </p:txBody>
      </p:sp>
      <p:sp>
        <p:nvSpPr>
          <p:cNvPr id="3" name="Zástupný text 2">
            <a:extLst>
              <a:ext uri="{FF2B5EF4-FFF2-40B4-BE49-F238E27FC236}">
                <a16:creationId xmlns:a16="http://schemas.microsoft.com/office/drawing/2014/main" id="{D4E4F594-61C1-601C-8370-BE238807857B}"/>
              </a:ext>
            </a:extLst>
          </p:cNvPr>
          <p:cNvSpPr>
            <a:spLocks noGrp="1"/>
          </p:cNvSpPr>
          <p:nvPr>
            <p:ph type="body" idx="1"/>
          </p:nvPr>
        </p:nvSpPr>
        <p:spPr/>
        <p:txBody>
          <a:bodyPr/>
          <a:lstStyle/>
          <a:p>
            <a:r>
              <a:rPr lang="cs-CZ" dirty="0"/>
              <a:t>Projekty a plány na další období</a:t>
            </a:r>
          </a:p>
        </p:txBody>
      </p:sp>
    </p:spTree>
    <p:extLst>
      <p:ext uri="{BB962C8B-B14F-4D97-AF65-F5344CB8AC3E}">
        <p14:creationId xmlns:p14="http://schemas.microsoft.com/office/powerpoint/2010/main" val="40455912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bvod">
  <a:themeElements>
    <a:clrScheme name="Obvod">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Obvod">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bvod">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TM04033919[[fn=Obvod]]</Template>
  <TotalTime>18419</TotalTime>
  <Words>2175</Words>
  <Application>Microsoft Office PowerPoint</Application>
  <PresentationFormat>Předvádění na obrazovce (16:9)</PresentationFormat>
  <Paragraphs>145</Paragraphs>
  <Slides>16</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16</vt:i4>
      </vt:variant>
    </vt:vector>
  </HeadingPairs>
  <TitlesOfParts>
    <vt:vector size="20" baseType="lpstr">
      <vt:lpstr>Arial</vt:lpstr>
      <vt:lpstr>Calibri</vt:lpstr>
      <vt:lpstr>Tw Cen MT</vt:lpstr>
      <vt:lpstr>Obvod</vt:lpstr>
      <vt:lpstr>Koncepce ICT 2019 - 2024</vt:lpstr>
      <vt:lpstr>SWOT analýza</vt:lpstr>
      <vt:lpstr>Hlavní cíle pro období 2019-2024</vt:lpstr>
      <vt:lpstr>Hlavní cíle pro období 2019-2024</vt:lpstr>
      <vt:lpstr>VEDLEJŠí cíle pro období 2019-2024</vt:lpstr>
      <vt:lpstr>Hlavní cíle pro NEJBLIŽŠÍ období 2019-2021</vt:lpstr>
      <vt:lpstr>Hlavní cíle pro NEJBLIŽŠÍ období 2019-2021</vt:lpstr>
      <vt:lpstr>Revize původní strategie ICT - obecně</vt:lpstr>
      <vt:lpstr>Kam se IT posunulo a kam dále směřuje</vt:lpstr>
      <vt:lpstr>Co se ZEJMÉNA povedlo nad rámec?</vt:lpstr>
      <vt:lpstr>Digitalizace procesů ve FNOL – dílčí projekty</vt:lpstr>
      <vt:lpstr>Digitalizace procesů ve FNOL – dílčí projekty</vt:lpstr>
      <vt:lpstr>Digitalizace procesů ve FNOL – dílčí projekty</vt:lpstr>
      <vt:lpstr>Digitalizace procesů ve FNOL – dílčí projekty</vt:lpstr>
      <vt:lpstr>Vize na období 2023-2026</vt:lpstr>
      <vt:lpstr>DĚKUJI ZA POZORNOST</vt:lpstr>
    </vt:vector>
  </TitlesOfParts>
  <Company>FNOL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Uživatel systému Windows</dc:creator>
  <cp:lastModifiedBy>Hlavinka Antonín, Ing.</cp:lastModifiedBy>
  <cp:revision>156</cp:revision>
  <dcterms:created xsi:type="dcterms:W3CDTF">2019-05-21T09:08:12Z</dcterms:created>
  <dcterms:modified xsi:type="dcterms:W3CDTF">2023-07-10T07:58:29Z</dcterms:modified>
</cp:coreProperties>
</file>