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notesMasterIdLst>
    <p:notesMasterId r:id="rId14"/>
  </p:notesMasterIdLst>
  <p:sldIdLst>
    <p:sldId id="351" r:id="rId4"/>
    <p:sldId id="347" r:id="rId5"/>
    <p:sldId id="333" r:id="rId6"/>
    <p:sldId id="348" r:id="rId7"/>
    <p:sldId id="322" r:id="rId8"/>
    <p:sldId id="330" r:id="rId9"/>
    <p:sldId id="312" r:id="rId10"/>
    <p:sldId id="259" r:id="rId11"/>
    <p:sldId id="332" r:id="rId12"/>
    <p:sldId id="34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B62A8"/>
    <a:srgbClr val="DC3539"/>
    <a:srgbClr val="449074"/>
    <a:srgbClr val="176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8CB04D-A2B9-4242-996A-6576CCB9ED56}"/>
              </a:ext>
            </a:extLst>
          </p:cNvPr>
          <p:cNvGrpSpPr/>
          <p:nvPr userDrawn="1"/>
        </p:nvGrpSpPr>
        <p:grpSpPr>
          <a:xfrm>
            <a:off x="708173" y="1837593"/>
            <a:ext cx="5265908" cy="2893260"/>
            <a:chOff x="-548507" y="477868"/>
            <a:chExt cx="11570449" cy="635717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35726AFF-C4CD-476E-B4AC-6350B219F43D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1DF8E8A-6EB3-47AB-8E07-A930417030A0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77EDC2F-487F-4278-AD96-D95F3FBD4A50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48E8E8F-79CA-4449-AD0C-81C45CDF5D27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7D73200-85F6-4B0F-B836-526D92B455B0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585C512-B2BC-4599-987C-E85258E36E4A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5896EB93-8E75-48F8-99D6-E34F448538CF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7B94D743-41AB-4E45-9C20-CD4F98EBD9B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A1F0E7E-E342-4B4C-9DD5-E47E1669AB80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01410DF8-5A67-4521-97F3-B28A5F973AE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D32498DA-AB4C-4F3A-BDDA-85C6C82D936A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5127645-8125-47BC-9C59-A13CC4C57189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5" name="그림 개체 틀 2">
            <a:extLst>
              <a:ext uri="{FF2B5EF4-FFF2-40B4-BE49-F238E27FC236}">
                <a16:creationId xmlns:a16="http://schemas.microsoft.com/office/drawing/2014/main" id="{EA8B167C-2E1E-4773-B6B1-F0F73F34CB0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401911" y="1976846"/>
            <a:ext cx="3887856" cy="23674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FontTx/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F21B487-AC92-42B3-97CB-3888992D58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DE03E87-8ED6-49DE-807F-88BB35CDC7EE}"/>
              </a:ext>
            </a:extLst>
          </p:cNvPr>
          <p:cNvSpPr/>
          <p:nvPr userDrawn="1"/>
        </p:nvSpPr>
        <p:spPr>
          <a:xfrm>
            <a:off x="1085065" y="1621765"/>
            <a:ext cx="2045865" cy="4641011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D79ED9C-AB25-4609-AB99-B83BD4048878}"/>
              </a:ext>
            </a:extLst>
          </p:cNvPr>
          <p:cNvSpPr/>
          <p:nvPr userDrawn="1"/>
        </p:nvSpPr>
        <p:spPr>
          <a:xfrm>
            <a:off x="3743733" y="1621765"/>
            <a:ext cx="2045865" cy="464101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BCECE6B-218F-4697-9A8C-6317DB8F0795}"/>
              </a:ext>
            </a:extLst>
          </p:cNvPr>
          <p:cNvSpPr/>
          <p:nvPr userDrawn="1"/>
        </p:nvSpPr>
        <p:spPr>
          <a:xfrm>
            <a:off x="6402401" y="1621765"/>
            <a:ext cx="2045865" cy="464101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C3E39C-1917-497D-9FA2-280086D87492}"/>
              </a:ext>
            </a:extLst>
          </p:cNvPr>
          <p:cNvSpPr/>
          <p:nvPr userDrawn="1"/>
        </p:nvSpPr>
        <p:spPr>
          <a:xfrm>
            <a:off x="9061069" y="1621765"/>
            <a:ext cx="2045865" cy="464101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3AB435FD-EFCF-4DA5-8AC8-A34BF478B869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1137445" y="1690611"/>
            <a:ext cx="1941107" cy="19411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5" name="그림 개체 틀 2">
            <a:extLst>
              <a:ext uri="{FF2B5EF4-FFF2-40B4-BE49-F238E27FC236}">
                <a16:creationId xmlns:a16="http://schemas.microsoft.com/office/drawing/2014/main" id="{5B6F0778-36CE-40A0-8A98-DC19167BAE7E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3796113" y="4269899"/>
            <a:ext cx="1941107" cy="19411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6" name="그림 개체 틀 2">
            <a:extLst>
              <a:ext uri="{FF2B5EF4-FFF2-40B4-BE49-F238E27FC236}">
                <a16:creationId xmlns:a16="http://schemas.microsoft.com/office/drawing/2014/main" id="{EFCBE045-9FD4-4549-9344-9AAF948AC241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6454781" y="1690611"/>
            <a:ext cx="1941107" cy="19411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7" name="그림 개체 틀 2">
            <a:extLst>
              <a:ext uri="{FF2B5EF4-FFF2-40B4-BE49-F238E27FC236}">
                <a16:creationId xmlns:a16="http://schemas.microsoft.com/office/drawing/2014/main" id="{DFD4847C-81AD-4D76-91C3-2C9B5B791C25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9113448" y="4269899"/>
            <a:ext cx="1941107" cy="19411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189C4A6E-7453-43BD-AE04-56008229C81A}"/>
              </a:ext>
            </a:extLst>
          </p:cNvPr>
          <p:cNvGrpSpPr/>
          <p:nvPr userDrawn="1"/>
        </p:nvGrpSpPr>
        <p:grpSpPr>
          <a:xfrm>
            <a:off x="850796" y="2029744"/>
            <a:ext cx="2126862" cy="3673670"/>
            <a:chOff x="1438761" y="2033015"/>
            <a:chExt cx="1980000" cy="3420000"/>
          </a:xfrm>
        </p:grpSpPr>
        <p:sp>
          <p:nvSpPr>
            <p:cNvPr id="3" name="Rounded Rectangle 58">
              <a:extLst>
                <a:ext uri="{FF2B5EF4-FFF2-40B4-BE49-F238E27FC236}">
                  <a16:creationId xmlns:a16="http://schemas.microsoft.com/office/drawing/2014/main" id="{F62A8943-DBAC-4863-816D-3C4AB9630641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" name="Rectangle 59">
              <a:extLst>
                <a:ext uri="{FF2B5EF4-FFF2-40B4-BE49-F238E27FC236}">
                  <a16:creationId xmlns:a16="http://schemas.microsoft.com/office/drawing/2014/main" id="{2A0A2EE1-221A-4028-8DB2-BD8C495E1203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5" name="Group 60">
              <a:extLst>
                <a:ext uri="{FF2B5EF4-FFF2-40B4-BE49-F238E27FC236}">
                  <a16:creationId xmlns:a16="http://schemas.microsoft.com/office/drawing/2014/main" id="{BE51866B-1440-45F1-A4DE-183557B38AA5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6" name="Oval 61">
                <a:extLst>
                  <a:ext uri="{FF2B5EF4-FFF2-40B4-BE49-F238E27FC236}">
                    <a16:creationId xmlns:a16="http://schemas.microsoft.com/office/drawing/2014/main" id="{8975740B-F53B-423A-85A7-05441B5A85A5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7" name="Rounded Rectangle 62">
                <a:extLst>
                  <a:ext uri="{FF2B5EF4-FFF2-40B4-BE49-F238E27FC236}">
                    <a16:creationId xmlns:a16="http://schemas.microsoft.com/office/drawing/2014/main" id="{FC39DD53-8C1B-418B-9D4B-DEDDDFD49515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8" name="Group 51">
            <a:extLst>
              <a:ext uri="{FF2B5EF4-FFF2-40B4-BE49-F238E27FC236}">
                <a16:creationId xmlns:a16="http://schemas.microsoft.com/office/drawing/2014/main" id="{6550D580-9413-499C-A2F6-4FAF820E3DCD}"/>
              </a:ext>
            </a:extLst>
          </p:cNvPr>
          <p:cNvGrpSpPr/>
          <p:nvPr userDrawn="1"/>
        </p:nvGrpSpPr>
        <p:grpSpPr>
          <a:xfrm>
            <a:off x="3428276" y="1995876"/>
            <a:ext cx="2126862" cy="3673670"/>
            <a:chOff x="1438761" y="2033015"/>
            <a:chExt cx="1980000" cy="3420000"/>
          </a:xfrm>
        </p:grpSpPr>
        <p:sp>
          <p:nvSpPr>
            <p:cNvPr id="9" name="Rounded Rectangle 52">
              <a:extLst>
                <a:ext uri="{FF2B5EF4-FFF2-40B4-BE49-F238E27FC236}">
                  <a16:creationId xmlns:a16="http://schemas.microsoft.com/office/drawing/2014/main" id="{A0D25C72-26DC-4970-BB57-CC85C7184E09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" name="Rectangle 53">
              <a:extLst>
                <a:ext uri="{FF2B5EF4-FFF2-40B4-BE49-F238E27FC236}">
                  <a16:creationId xmlns:a16="http://schemas.microsoft.com/office/drawing/2014/main" id="{464D1CD6-F085-42B8-A945-E67960BA8456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11" name="Group 54">
              <a:extLst>
                <a:ext uri="{FF2B5EF4-FFF2-40B4-BE49-F238E27FC236}">
                  <a16:creationId xmlns:a16="http://schemas.microsoft.com/office/drawing/2014/main" id="{1F01F4DA-726E-4F78-9FFF-59B4301DB4DE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12" name="Oval 55">
                <a:extLst>
                  <a:ext uri="{FF2B5EF4-FFF2-40B4-BE49-F238E27FC236}">
                    <a16:creationId xmlns:a16="http://schemas.microsoft.com/office/drawing/2014/main" id="{882EE2D3-039E-4735-A899-B8E1CEEF04B0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3" name="Rounded Rectangle 56">
                <a:extLst>
                  <a:ext uri="{FF2B5EF4-FFF2-40B4-BE49-F238E27FC236}">
                    <a16:creationId xmlns:a16="http://schemas.microsoft.com/office/drawing/2014/main" id="{805E3D63-60CC-4F19-A2A6-222F85BEDB9C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3C3ED90E-FEB0-4821-8390-7580442214C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56027" y="2279236"/>
            <a:ext cx="1060913" cy="29055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2E4A4063-3947-448A-A554-C5345B81898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02845" y="2328133"/>
            <a:ext cx="1087042" cy="29055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grpSp>
        <p:nvGrpSpPr>
          <p:cNvPr id="16" name="Group 5">
            <a:extLst>
              <a:ext uri="{FF2B5EF4-FFF2-40B4-BE49-F238E27FC236}">
                <a16:creationId xmlns:a16="http://schemas.microsoft.com/office/drawing/2014/main" id="{DE836E1E-1E8B-4DD8-A31C-BCA717BFC242}"/>
              </a:ext>
            </a:extLst>
          </p:cNvPr>
          <p:cNvGrpSpPr/>
          <p:nvPr userDrawn="1"/>
        </p:nvGrpSpPr>
        <p:grpSpPr>
          <a:xfrm>
            <a:off x="2077784" y="1858049"/>
            <a:ext cx="2304289" cy="3980137"/>
            <a:chOff x="1438761" y="2033015"/>
            <a:chExt cx="1980000" cy="3420000"/>
          </a:xfrm>
        </p:grpSpPr>
        <p:sp>
          <p:nvSpPr>
            <p:cNvPr id="17" name="Rounded Rectangle 41">
              <a:extLst>
                <a:ext uri="{FF2B5EF4-FFF2-40B4-BE49-F238E27FC236}">
                  <a16:creationId xmlns:a16="http://schemas.microsoft.com/office/drawing/2014/main" id="{1FE8E1EF-98AE-40B9-9B35-B469967CAC6D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8" name="Rectangle 42">
              <a:extLst>
                <a:ext uri="{FF2B5EF4-FFF2-40B4-BE49-F238E27FC236}">
                  <a16:creationId xmlns:a16="http://schemas.microsoft.com/office/drawing/2014/main" id="{FB357B44-5A23-4AD5-BE11-F07EC85AF062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19" name="Group 6">
              <a:extLst>
                <a:ext uri="{FF2B5EF4-FFF2-40B4-BE49-F238E27FC236}">
                  <a16:creationId xmlns:a16="http://schemas.microsoft.com/office/drawing/2014/main" id="{F414EAD0-E0C7-47AC-8FE9-E0C54C3D0856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20" name="Oval 44">
                <a:extLst>
                  <a:ext uri="{FF2B5EF4-FFF2-40B4-BE49-F238E27FC236}">
                    <a16:creationId xmlns:a16="http://schemas.microsoft.com/office/drawing/2014/main" id="{FF28C030-C739-460C-AC4C-35B029130F87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1" name="Rounded Rectangle 45">
                <a:extLst>
                  <a:ext uri="{FF2B5EF4-FFF2-40B4-BE49-F238E27FC236}">
                    <a16:creationId xmlns:a16="http://schemas.microsoft.com/office/drawing/2014/main" id="{1D692173-2133-4D86-B48F-B75A851F51DE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01371C75-AE82-4AE5-8CF8-7F5AC9365E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17448" y="2189685"/>
            <a:ext cx="2023386" cy="31422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0996A05F-ABEB-4DF4-8C8D-F25EA65CE70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8" r:id="rId5"/>
    <p:sldLayoutId id="2147483680" r:id="rId6"/>
    <p:sldLayoutId id="2147483681" r:id="rId7"/>
    <p:sldLayoutId id="2147483682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71" r:id="rId14"/>
    <p:sldLayoutId id="2147483672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-478" y="5084451"/>
            <a:ext cx="121920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Schvalování nových nákladných léků</a:t>
            </a:r>
            <a:endParaRPr lang="ko-KR" alt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6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F8EF26-7AD5-4E7F-95B3-9A57CF80C483}"/>
              </a:ext>
            </a:extLst>
          </p:cNvPr>
          <p:cNvSpPr txBox="1"/>
          <p:nvPr/>
        </p:nvSpPr>
        <p:spPr>
          <a:xfrm>
            <a:off x="1" y="4714489"/>
            <a:ext cx="12191999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altLang="ko-KR" sz="6000" dirty="0">
                <a:solidFill>
                  <a:schemeClr val="bg1"/>
                </a:solidFill>
                <a:cs typeface="Arial" pitchFamily="34" charset="0"/>
              </a:rPr>
              <a:t>Děkuji za pozornost</a:t>
            </a:r>
            <a:endParaRPr lang="ko-KR" altLang="en-US" sz="6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DEB2CA-D11F-4CA5-BC5A-6C38FF4BF392}"/>
              </a:ext>
            </a:extLst>
          </p:cNvPr>
          <p:cNvSpPr txBox="1"/>
          <p:nvPr/>
        </p:nvSpPr>
        <p:spPr>
          <a:xfrm>
            <a:off x="51" y="5653820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altLang="ko-KR" sz="1867" dirty="0">
                <a:solidFill>
                  <a:schemeClr val="bg1"/>
                </a:solidFill>
                <a:cs typeface="Arial" pitchFamily="34" charset="0"/>
              </a:rPr>
              <a:t>Mgr. Robert Běhal, Lékárna FNOL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65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5A4BDA0-C270-4764-9C18-A593BCE2C965}"/>
              </a:ext>
            </a:extLst>
          </p:cNvPr>
          <p:cNvSpPr txBox="1"/>
          <p:nvPr/>
        </p:nvSpPr>
        <p:spPr>
          <a:xfrm>
            <a:off x="6722993" y="454058"/>
            <a:ext cx="499475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altLang="ko-KR" sz="2800" dirty="0">
                <a:cs typeface="Arial" pitchFamily="34" charset="0"/>
              </a:rPr>
              <a:t>Nová verze směrnice L-002</a:t>
            </a:r>
          </a:p>
          <a:p>
            <a:r>
              <a:rPr lang="cs-CZ" altLang="ko-KR" sz="2800" dirty="0">
                <a:cs typeface="Arial" pitchFamily="34" charset="0"/>
              </a:rPr>
              <a:t>Hospodaření s léčivy</a:t>
            </a:r>
            <a:endParaRPr lang="ko-KR" altLang="en-US" sz="2800" dirty="0">
              <a:cs typeface="Arial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A8229C3-9774-42E1-BC1B-DB933A799387}"/>
              </a:ext>
            </a:extLst>
          </p:cNvPr>
          <p:cNvGrpSpPr/>
          <p:nvPr/>
        </p:nvGrpSpPr>
        <p:grpSpPr>
          <a:xfrm>
            <a:off x="742700" y="1141814"/>
            <a:ext cx="5525264" cy="4969205"/>
            <a:chOff x="742700" y="1141814"/>
            <a:chExt cx="5525264" cy="496920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7D748FF-D0B3-41DD-B1F2-0181813A0C7B}"/>
                </a:ext>
              </a:extLst>
            </p:cNvPr>
            <p:cNvGrpSpPr/>
            <p:nvPr/>
          </p:nvGrpSpPr>
          <p:grpSpPr>
            <a:xfrm>
              <a:off x="742700" y="1141814"/>
              <a:ext cx="5525264" cy="976358"/>
              <a:chOff x="942975" y="1628775"/>
              <a:chExt cx="5525264" cy="976358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B4AA890F-4755-4CE5-8162-B765D3E23B3F}"/>
                  </a:ext>
                </a:extLst>
              </p:cNvPr>
              <p:cNvGrpSpPr/>
              <p:nvPr/>
            </p:nvGrpSpPr>
            <p:grpSpPr>
              <a:xfrm>
                <a:off x="942975" y="1628775"/>
                <a:ext cx="5451048" cy="960823"/>
                <a:chOff x="942975" y="1628775"/>
                <a:chExt cx="6121455" cy="1078992"/>
              </a:xfrm>
            </p:grpSpPr>
            <p:sp>
              <p:nvSpPr>
                <p:cNvPr id="27" name="Rectangle: Rounded Corners 26">
                  <a:extLst>
                    <a:ext uri="{FF2B5EF4-FFF2-40B4-BE49-F238E27FC236}">
                      <a16:creationId xmlns:a16="http://schemas.microsoft.com/office/drawing/2014/main" id="{B06DC401-518A-4B89-9FFA-8491A5251C1D}"/>
                    </a:ext>
                  </a:extLst>
                </p:cNvPr>
                <p:cNvSpPr/>
                <p:nvPr/>
              </p:nvSpPr>
              <p:spPr>
                <a:xfrm>
                  <a:off x="942976" y="1631442"/>
                  <a:ext cx="6121454" cy="107632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Teardrop 27">
                  <a:extLst>
                    <a:ext uri="{FF2B5EF4-FFF2-40B4-BE49-F238E27FC236}">
                      <a16:creationId xmlns:a16="http://schemas.microsoft.com/office/drawing/2014/main" id="{EFA7B029-BF95-4997-A5B4-7C02F8B4D304}"/>
                    </a:ext>
                  </a:extLst>
                </p:cNvPr>
                <p:cNvSpPr/>
                <p:nvPr/>
              </p:nvSpPr>
              <p:spPr>
                <a:xfrm>
                  <a:off x="942975" y="1628775"/>
                  <a:ext cx="1109662" cy="1078992"/>
                </a:xfrm>
                <a:prstGeom prst="teardrop">
                  <a:avLst/>
                </a:prstGeom>
                <a:solidFill>
                  <a:schemeClr val="bg1"/>
                </a:solidFill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FE9C0712-8BAF-499C-8D7A-B2964C344178}"/>
                    </a:ext>
                  </a:extLst>
                </p:cNvPr>
                <p:cNvSpPr/>
                <p:nvPr/>
              </p:nvSpPr>
              <p:spPr>
                <a:xfrm>
                  <a:off x="1026318" y="1696783"/>
                  <a:ext cx="942975" cy="942975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55BFCE-8875-42F8-84E8-94696B86822C}"/>
                  </a:ext>
                </a:extLst>
              </p:cNvPr>
              <p:cNvSpPr txBox="1"/>
              <p:nvPr/>
            </p:nvSpPr>
            <p:spPr>
              <a:xfrm>
                <a:off x="1082651" y="1847576"/>
                <a:ext cx="7087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800" b="1" dirty="0">
                    <a:solidFill>
                      <a:schemeClr val="bg1"/>
                    </a:solidFill>
                    <a:cs typeface="Arial" pitchFamily="34" charset="0"/>
                  </a:rPr>
                  <a:t>01</a:t>
                </a:r>
                <a:endParaRPr lang="ko-KR" altLang="en-US" sz="28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DFCF4252-A9C1-4300-ABAE-17776355BB93}"/>
                  </a:ext>
                </a:extLst>
              </p:cNvPr>
              <p:cNvGrpSpPr/>
              <p:nvPr/>
            </p:nvGrpSpPr>
            <p:grpSpPr>
              <a:xfrm>
                <a:off x="2117087" y="1745088"/>
                <a:ext cx="4351152" cy="860045"/>
                <a:chOff x="829200" y="3646109"/>
                <a:chExt cx="1071390" cy="860045"/>
              </a:xfrm>
              <a:noFill/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CDB95056-8179-4848-BCC7-A1638906D3E8}"/>
                    </a:ext>
                  </a:extLst>
                </p:cNvPr>
                <p:cNvSpPr txBox="1"/>
                <p:nvPr/>
              </p:nvSpPr>
              <p:spPr>
                <a:xfrm>
                  <a:off x="829200" y="3646109"/>
                  <a:ext cx="1053116" cy="276999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altLang="ko-KR" sz="12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Posouzení pracovní skupinou LK</a:t>
                  </a:r>
                  <a:endParaRPr lang="ko-KR" alt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5FE14031-57B2-4923-BC5E-D03E9D3400EA}"/>
                    </a:ext>
                  </a:extLst>
                </p:cNvPr>
                <p:cNvSpPr txBox="1"/>
                <p:nvPr/>
              </p:nvSpPr>
              <p:spPr>
                <a:xfrm>
                  <a:off x="847474" y="3859823"/>
                  <a:ext cx="1053116" cy="646331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-  medicínský přínos léku,</a:t>
                  </a:r>
                </a:p>
                <a:p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-  kvalitu důkazů o účinnosti a bezpečnosti,</a:t>
                  </a:r>
                </a:p>
                <a:p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-  </a:t>
                  </a:r>
                  <a:r>
                    <a:rPr lang="cs-CZ" altLang="ko-KR" sz="1200" dirty="0" err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farmakoekonomiku</a:t>
                  </a: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 (např. nákladovou efektivitu).</a:t>
                  </a:r>
                  <a:endPara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9D948F1-0E72-48DF-955F-EFD6FEE9BC92}"/>
                </a:ext>
              </a:extLst>
            </p:cNvPr>
            <p:cNvGrpSpPr/>
            <p:nvPr/>
          </p:nvGrpSpPr>
          <p:grpSpPr>
            <a:xfrm>
              <a:off x="742700" y="2477941"/>
              <a:ext cx="5483777" cy="1024101"/>
              <a:chOff x="3962400" y="2793043"/>
              <a:chExt cx="5483777" cy="1024101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01403896-50E8-48AB-8ECA-77519D851F07}"/>
                  </a:ext>
                </a:extLst>
              </p:cNvPr>
              <p:cNvGrpSpPr/>
              <p:nvPr/>
            </p:nvGrpSpPr>
            <p:grpSpPr>
              <a:xfrm>
                <a:off x="3962400" y="2793043"/>
                <a:ext cx="5451048" cy="960823"/>
                <a:chOff x="942975" y="1628775"/>
                <a:chExt cx="6121455" cy="1078992"/>
              </a:xfrm>
            </p:grpSpPr>
            <p:sp>
              <p:nvSpPr>
                <p:cNvPr id="36" name="Rectangle: Rounded Corners 35">
                  <a:extLst>
                    <a:ext uri="{FF2B5EF4-FFF2-40B4-BE49-F238E27FC236}">
                      <a16:creationId xmlns:a16="http://schemas.microsoft.com/office/drawing/2014/main" id="{952F2BBE-83C2-478F-AA0A-0F6DC8C30FEF}"/>
                    </a:ext>
                  </a:extLst>
                </p:cNvPr>
                <p:cNvSpPr/>
                <p:nvPr/>
              </p:nvSpPr>
              <p:spPr>
                <a:xfrm>
                  <a:off x="942976" y="1631442"/>
                  <a:ext cx="6121454" cy="107632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25400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ardrop 36">
                  <a:extLst>
                    <a:ext uri="{FF2B5EF4-FFF2-40B4-BE49-F238E27FC236}">
                      <a16:creationId xmlns:a16="http://schemas.microsoft.com/office/drawing/2014/main" id="{CB946EBA-C46D-4B30-A957-9DF2BCCBB794}"/>
                    </a:ext>
                  </a:extLst>
                </p:cNvPr>
                <p:cNvSpPr/>
                <p:nvPr/>
              </p:nvSpPr>
              <p:spPr>
                <a:xfrm>
                  <a:off x="942975" y="1628775"/>
                  <a:ext cx="1109662" cy="1078992"/>
                </a:xfrm>
                <a:prstGeom prst="teardrop">
                  <a:avLst/>
                </a:prstGeom>
                <a:solidFill>
                  <a:schemeClr val="bg1"/>
                </a:solidFill>
                <a:ln w="25400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AD38AD95-7E3A-4DF5-A602-3295AB228D8A}"/>
                    </a:ext>
                  </a:extLst>
                </p:cNvPr>
                <p:cNvSpPr/>
                <p:nvPr/>
              </p:nvSpPr>
              <p:spPr>
                <a:xfrm>
                  <a:off x="1026318" y="1696783"/>
                  <a:ext cx="942975" cy="942975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3132659-8EFB-470E-81FD-80809A67371D}"/>
                  </a:ext>
                </a:extLst>
              </p:cNvPr>
              <p:cNvSpPr txBox="1"/>
              <p:nvPr/>
            </p:nvSpPr>
            <p:spPr>
              <a:xfrm>
                <a:off x="4102076" y="3011844"/>
                <a:ext cx="7087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800" b="1" dirty="0">
                    <a:solidFill>
                      <a:schemeClr val="bg1"/>
                    </a:solidFill>
                    <a:cs typeface="Arial" pitchFamily="34" charset="0"/>
                  </a:rPr>
                  <a:t>02</a:t>
                </a:r>
                <a:endParaRPr lang="ko-KR" altLang="en-US" sz="28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B23A420-221B-4A84-A78D-B7E5B7576F44}"/>
                  </a:ext>
                </a:extLst>
              </p:cNvPr>
              <p:cNvGrpSpPr/>
              <p:nvPr/>
            </p:nvGrpSpPr>
            <p:grpSpPr>
              <a:xfrm>
                <a:off x="5136511" y="2830860"/>
                <a:ext cx="4309666" cy="986284"/>
                <a:chOff x="809207" y="3572848"/>
                <a:chExt cx="1061175" cy="986284"/>
              </a:xfrm>
              <a:noFill/>
            </p:grpSpPr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FB51C706-793D-47BB-8B9E-5D896CA5DEF3}"/>
                    </a:ext>
                  </a:extLst>
                </p:cNvPr>
                <p:cNvSpPr txBox="1"/>
                <p:nvPr/>
              </p:nvSpPr>
              <p:spPr>
                <a:xfrm>
                  <a:off x="809207" y="3572848"/>
                  <a:ext cx="1053116" cy="276999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altLang="ko-KR" sz="12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Osobní projednání případu</a:t>
                  </a:r>
                  <a:endParaRPr lang="ko-KR" alt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DB277DF9-EF2B-4D8A-82BB-C6B7F47D2F0D}"/>
                    </a:ext>
                  </a:extLst>
                </p:cNvPr>
                <p:cNvSpPr txBox="1"/>
                <p:nvPr/>
              </p:nvSpPr>
              <p:spPr>
                <a:xfrm>
                  <a:off x="817266" y="3728135"/>
                  <a:ext cx="1053116" cy="83099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žadatel (</a:t>
                  </a:r>
                  <a:r>
                    <a:rPr lang="cs-CZ" altLang="ko-KR" sz="1200" dirty="0" err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ved</a:t>
                  </a: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. pracovník kliniky žadatele)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zástupce ekonomického a obchodního úseku,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předseda a/nebo místopředseda LK,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další přizvané osoby.</a:t>
                  </a:r>
                  <a:r>
                    <a:rPr lang="en-US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 </a:t>
                  </a:r>
                  <a:endPara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56EDBD14-22EE-48CB-99FB-CCE52283DEF4}"/>
                </a:ext>
              </a:extLst>
            </p:cNvPr>
            <p:cNvGrpSpPr/>
            <p:nvPr/>
          </p:nvGrpSpPr>
          <p:grpSpPr>
            <a:xfrm>
              <a:off x="742700" y="3814068"/>
              <a:ext cx="5451050" cy="960823"/>
              <a:chOff x="2971800" y="3957311"/>
              <a:chExt cx="5451050" cy="960823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F66BFEEC-ADCD-4865-AC01-36F2D39D3779}"/>
                  </a:ext>
                </a:extLst>
              </p:cNvPr>
              <p:cNvGrpSpPr/>
              <p:nvPr/>
            </p:nvGrpSpPr>
            <p:grpSpPr>
              <a:xfrm>
                <a:off x="2971800" y="3957311"/>
                <a:ext cx="5451048" cy="960823"/>
                <a:chOff x="942975" y="1628775"/>
                <a:chExt cx="6121455" cy="1078992"/>
              </a:xfrm>
            </p:grpSpPr>
            <p:sp>
              <p:nvSpPr>
                <p:cNvPr id="45" name="Rectangle: Rounded Corners 44">
                  <a:extLst>
                    <a:ext uri="{FF2B5EF4-FFF2-40B4-BE49-F238E27FC236}">
                      <a16:creationId xmlns:a16="http://schemas.microsoft.com/office/drawing/2014/main" id="{9843B525-1EA4-4A9D-A5A2-1593996DCE5A}"/>
                    </a:ext>
                  </a:extLst>
                </p:cNvPr>
                <p:cNvSpPr/>
                <p:nvPr/>
              </p:nvSpPr>
              <p:spPr>
                <a:xfrm>
                  <a:off x="942976" y="1631442"/>
                  <a:ext cx="6121454" cy="107632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25400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ardrop 45">
                  <a:extLst>
                    <a:ext uri="{FF2B5EF4-FFF2-40B4-BE49-F238E27FC236}">
                      <a16:creationId xmlns:a16="http://schemas.microsoft.com/office/drawing/2014/main" id="{CA614743-DD2C-4989-A805-DF79BA1505F8}"/>
                    </a:ext>
                  </a:extLst>
                </p:cNvPr>
                <p:cNvSpPr/>
                <p:nvPr/>
              </p:nvSpPr>
              <p:spPr>
                <a:xfrm>
                  <a:off x="942975" y="1628775"/>
                  <a:ext cx="1109662" cy="1078992"/>
                </a:xfrm>
                <a:prstGeom prst="teardrop">
                  <a:avLst/>
                </a:prstGeom>
                <a:solidFill>
                  <a:schemeClr val="bg1"/>
                </a:solidFill>
                <a:ln w="25400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EA50353F-FC16-4384-A336-E3911BA5B814}"/>
                    </a:ext>
                  </a:extLst>
                </p:cNvPr>
                <p:cNvSpPr/>
                <p:nvPr/>
              </p:nvSpPr>
              <p:spPr>
                <a:xfrm>
                  <a:off x="1026318" y="1696783"/>
                  <a:ext cx="942975" cy="942975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7C8F708-B0E3-4060-B962-794E258366FC}"/>
                  </a:ext>
                </a:extLst>
              </p:cNvPr>
              <p:cNvSpPr txBox="1"/>
              <p:nvPr/>
            </p:nvSpPr>
            <p:spPr>
              <a:xfrm>
                <a:off x="3111476" y="4176112"/>
                <a:ext cx="7087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800" b="1" dirty="0">
                    <a:solidFill>
                      <a:schemeClr val="bg1"/>
                    </a:solidFill>
                    <a:cs typeface="Arial" pitchFamily="34" charset="0"/>
                  </a:rPr>
                  <a:t>03</a:t>
                </a:r>
                <a:endParaRPr lang="ko-KR" altLang="en-US" sz="28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55F148DE-790E-4C45-8828-C6DCCFD35251}"/>
                  </a:ext>
                </a:extLst>
              </p:cNvPr>
              <p:cNvGrpSpPr/>
              <p:nvPr/>
            </p:nvGrpSpPr>
            <p:grpSpPr>
              <a:xfrm>
                <a:off x="4145913" y="4062421"/>
                <a:ext cx="4276937" cy="738665"/>
                <a:chOff x="799328" y="3646109"/>
                <a:chExt cx="1053116" cy="738665"/>
              </a:xfrm>
              <a:noFill/>
            </p:grpSpPr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12F63205-C6EC-4C24-8EF5-0BA4C10A3D05}"/>
                    </a:ext>
                  </a:extLst>
                </p:cNvPr>
                <p:cNvSpPr txBox="1"/>
                <p:nvPr/>
              </p:nvSpPr>
              <p:spPr>
                <a:xfrm>
                  <a:off x="799328" y="3646109"/>
                  <a:ext cx="1053116" cy="276999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altLang="ko-KR" sz="12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Schválení ekonomickým úsekem</a:t>
                  </a:r>
                  <a:endParaRPr lang="ko-KR" alt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6EAAD36C-B087-40F1-9168-E2EDB20EC113}"/>
                    </a:ext>
                  </a:extLst>
                </p:cNvPr>
                <p:cNvSpPr txBox="1"/>
                <p:nvPr/>
              </p:nvSpPr>
              <p:spPr>
                <a:xfrm>
                  <a:off x="799328" y="3923109"/>
                  <a:ext cx="1053116" cy="46166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způsob úhrady nového léku,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alokace finančních zdrojů</a:t>
                  </a:r>
                  <a:r>
                    <a:rPr lang="en-US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. </a:t>
                  </a:r>
                  <a:endPara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DC7D9D6-41DE-448E-B6DF-AAE7F328238E}"/>
                </a:ext>
              </a:extLst>
            </p:cNvPr>
            <p:cNvGrpSpPr/>
            <p:nvPr/>
          </p:nvGrpSpPr>
          <p:grpSpPr>
            <a:xfrm>
              <a:off x="742700" y="5150196"/>
              <a:ext cx="5451050" cy="960823"/>
              <a:chOff x="5105400" y="5121580"/>
              <a:chExt cx="5451050" cy="960823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8E557575-0064-4C49-B13A-6D64F6D30BDD}"/>
                  </a:ext>
                </a:extLst>
              </p:cNvPr>
              <p:cNvGrpSpPr/>
              <p:nvPr/>
            </p:nvGrpSpPr>
            <p:grpSpPr>
              <a:xfrm>
                <a:off x="5105400" y="5121580"/>
                <a:ext cx="5451048" cy="960823"/>
                <a:chOff x="942975" y="1628775"/>
                <a:chExt cx="6121455" cy="1078992"/>
              </a:xfrm>
            </p:grpSpPr>
            <p:sp>
              <p:nvSpPr>
                <p:cNvPr id="54" name="Rectangle: Rounded Corners 53">
                  <a:extLst>
                    <a:ext uri="{FF2B5EF4-FFF2-40B4-BE49-F238E27FC236}">
                      <a16:creationId xmlns:a16="http://schemas.microsoft.com/office/drawing/2014/main" id="{5B21676F-8C0E-4745-B900-458BCA47068D}"/>
                    </a:ext>
                  </a:extLst>
                </p:cNvPr>
                <p:cNvSpPr/>
                <p:nvPr/>
              </p:nvSpPr>
              <p:spPr>
                <a:xfrm>
                  <a:off x="942976" y="1631442"/>
                  <a:ext cx="6121454" cy="107632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2540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" name="Teardrop 54">
                  <a:extLst>
                    <a:ext uri="{FF2B5EF4-FFF2-40B4-BE49-F238E27FC236}">
                      <a16:creationId xmlns:a16="http://schemas.microsoft.com/office/drawing/2014/main" id="{C1455418-5F2A-41AA-AA53-35540DA8052A}"/>
                    </a:ext>
                  </a:extLst>
                </p:cNvPr>
                <p:cNvSpPr/>
                <p:nvPr/>
              </p:nvSpPr>
              <p:spPr>
                <a:xfrm>
                  <a:off x="942975" y="1628775"/>
                  <a:ext cx="1109662" cy="1078992"/>
                </a:xfrm>
                <a:prstGeom prst="teardrop">
                  <a:avLst/>
                </a:prstGeom>
                <a:solidFill>
                  <a:schemeClr val="bg1"/>
                </a:solidFill>
                <a:ln w="2540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C0F1651B-24C7-4946-8FC0-F57456C981C1}"/>
                    </a:ext>
                  </a:extLst>
                </p:cNvPr>
                <p:cNvSpPr/>
                <p:nvPr/>
              </p:nvSpPr>
              <p:spPr>
                <a:xfrm>
                  <a:off x="1026318" y="1696783"/>
                  <a:ext cx="942975" cy="942975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B8AD064-FAE8-4059-AD50-66E019B51D4B}"/>
                  </a:ext>
                </a:extLst>
              </p:cNvPr>
              <p:cNvSpPr txBox="1"/>
              <p:nvPr/>
            </p:nvSpPr>
            <p:spPr>
              <a:xfrm>
                <a:off x="5245076" y="5340381"/>
                <a:ext cx="7087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800" b="1" dirty="0">
                    <a:solidFill>
                      <a:schemeClr val="bg1"/>
                    </a:solidFill>
                    <a:cs typeface="Arial" pitchFamily="34" charset="0"/>
                  </a:rPr>
                  <a:t>04</a:t>
                </a:r>
                <a:endParaRPr lang="ko-KR" altLang="en-US" sz="28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426B1F8E-0B3C-4DFC-9C06-89D6704527BF}"/>
                  </a:ext>
                </a:extLst>
              </p:cNvPr>
              <p:cNvGrpSpPr/>
              <p:nvPr/>
            </p:nvGrpSpPr>
            <p:grpSpPr>
              <a:xfrm>
                <a:off x="6279513" y="5232658"/>
                <a:ext cx="4276937" cy="738665"/>
                <a:chOff x="799328" y="3646109"/>
                <a:chExt cx="1053116" cy="738665"/>
              </a:xfrm>
              <a:noFill/>
            </p:grpSpPr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B88A04A1-D9B1-4BA9-AAD5-08CEF623B32A}"/>
                    </a:ext>
                  </a:extLst>
                </p:cNvPr>
                <p:cNvSpPr txBox="1"/>
                <p:nvPr/>
              </p:nvSpPr>
              <p:spPr>
                <a:xfrm>
                  <a:off x="799328" y="3646109"/>
                  <a:ext cx="1053116" cy="276999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altLang="ko-KR" sz="12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Schválení obchodním úsekem</a:t>
                  </a:r>
                  <a:endParaRPr lang="ko-KR" alt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036F5E26-8425-418F-A364-4923F9BF7C03}"/>
                    </a:ext>
                  </a:extLst>
                </p:cNvPr>
                <p:cNvSpPr txBox="1"/>
                <p:nvPr/>
              </p:nvSpPr>
              <p:spPr>
                <a:xfrm>
                  <a:off x="799328" y="3923109"/>
                  <a:ext cx="1053116" cy="46166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posouzení obchodní strategie dodavatele,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vyjednávání o ceně.</a:t>
                  </a:r>
                  <a:endPara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4882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Další principy schvalování léčiv</a:t>
            </a:r>
            <a:endParaRPr lang="en-US" dirty="0"/>
          </a:p>
        </p:txBody>
      </p:sp>
      <p:sp>
        <p:nvSpPr>
          <p:cNvPr id="3" name="Block Arc 2">
            <a:extLst>
              <a:ext uri="{FF2B5EF4-FFF2-40B4-BE49-F238E27FC236}">
                <a16:creationId xmlns:a16="http://schemas.microsoft.com/office/drawing/2014/main" id="{21F23FA0-AF11-43F2-A65A-FB12C9A7C423}"/>
              </a:ext>
            </a:extLst>
          </p:cNvPr>
          <p:cNvSpPr/>
          <p:nvPr/>
        </p:nvSpPr>
        <p:spPr>
          <a:xfrm rot="16200000">
            <a:off x="936469" y="4787410"/>
            <a:ext cx="1234284" cy="1234284"/>
          </a:xfrm>
          <a:prstGeom prst="blockArc">
            <a:avLst>
              <a:gd name="adj1" fmla="val 5367016"/>
              <a:gd name="adj2" fmla="val 206845"/>
              <a:gd name="adj3" fmla="val 1700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" name="Block Arc 3">
            <a:extLst>
              <a:ext uri="{FF2B5EF4-FFF2-40B4-BE49-F238E27FC236}">
                <a16:creationId xmlns:a16="http://schemas.microsoft.com/office/drawing/2014/main" id="{3B75BEC4-B42B-464F-85FE-4BB4A4868522}"/>
              </a:ext>
            </a:extLst>
          </p:cNvPr>
          <p:cNvSpPr/>
          <p:nvPr/>
        </p:nvSpPr>
        <p:spPr>
          <a:xfrm rot="16200000">
            <a:off x="936469" y="3315217"/>
            <a:ext cx="1234284" cy="1234284"/>
          </a:xfrm>
          <a:prstGeom prst="blockArc">
            <a:avLst>
              <a:gd name="adj1" fmla="val 5367016"/>
              <a:gd name="adj2" fmla="val 206845"/>
              <a:gd name="adj3" fmla="val 170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" name="Block Arc 4">
            <a:extLst>
              <a:ext uri="{FF2B5EF4-FFF2-40B4-BE49-F238E27FC236}">
                <a16:creationId xmlns:a16="http://schemas.microsoft.com/office/drawing/2014/main" id="{B531FF02-BE28-46AA-AF11-A4D26B29222A}"/>
              </a:ext>
            </a:extLst>
          </p:cNvPr>
          <p:cNvSpPr/>
          <p:nvPr/>
        </p:nvSpPr>
        <p:spPr>
          <a:xfrm rot="16200000">
            <a:off x="936469" y="1860608"/>
            <a:ext cx="1234284" cy="1234284"/>
          </a:xfrm>
          <a:prstGeom prst="blockArc">
            <a:avLst>
              <a:gd name="adj1" fmla="val 5367016"/>
              <a:gd name="adj2" fmla="val 206845"/>
              <a:gd name="adj3" fmla="val 1700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grpSp>
        <p:nvGrpSpPr>
          <p:cNvPr id="9" name="그룹 10">
            <a:extLst>
              <a:ext uri="{FF2B5EF4-FFF2-40B4-BE49-F238E27FC236}">
                <a16:creationId xmlns:a16="http://schemas.microsoft.com/office/drawing/2014/main" id="{508EB416-E3B4-4FFF-B0A7-889DBEC6AA36}"/>
              </a:ext>
            </a:extLst>
          </p:cNvPr>
          <p:cNvGrpSpPr/>
          <p:nvPr/>
        </p:nvGrpSpPr>
        <p:grpSpPr>
          <a:xfrm>
            <a:off x="2351061" y="2036744"/>
            <a:ext cx="3504617" cy="1083299"/>
            <a:chOff x="1688705" y="2043404"/>
            <a:chExt cx="2587987" cy="97775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908AB84-CEDB-40B4-A89A-9A0F34316573}"/>
                </a:ext>
              </a:extLst>
            </p:cNvPr>
            <p:cNvSpPr txBox="1"/>
            <p:nvPr/>
          </p:nvSpPr>
          <p:spPr>
            <a:xfrm>
              <a:off x="1691680" y="2043404"/>
              <a:ext cx="2585012" cy="2777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Podmínky použití léku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D27952-0E91-486F-9345-64434F18016E}"/>
                </a:ext>
              </a:extLst>
            </p:cNvPr>
            <p:cNvSpPr txBox="1"/>
            <p:nvPr/>
          </p:nvSpPr>
          <p:spPr>
            <a:xfrm>
              <a:off x="1688705" y="2271124"/>
              <a:ext cx="2587987" cy="750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Každý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účastník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procesu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který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podepisuje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příslušnou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část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formuláře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žádosti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může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stanovit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další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podmínky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pro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použití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nového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léku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Tyto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jsou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pro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zaměstnance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FNOL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závazné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</p:txBody>
        </p:sp>
      </p:grpSp>
      <p:grpSp>
        <p:nvGrpSpPr>
          <p:cNvPr id="12" name="그룹 20">
            <a:extLst>
              <a:ext uri="{FF2B5EF4-FFF2-40B4-BE49-F238E27FC236}">
                <a16:creationId xmlns:a16="http://schemas.microsoft.com/office/drawing/2014/main" id="{94A98C16-0EA4-4763-8116-AA3E215AFDDC}"/>
              </a:ext>
            </a:extLst>
          </p:cNvPr>
          <p:cNvGrpSpPr/>
          <p:nvPr/>
        </p:nvGrpSpPr>
        <p:grpSpPr>
          <a:xfrm>
            <a:off x="2351061" y="3491356"/>
            <a:ext cx="3504617" cy="1083299"/>
            <a:chOff x="1688705" y="3410133"/>
            <a:chExt cx="2587987" cy="97775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A0AF055-5C5D-4427-B9F9-29C757B0F8E4}"/>
                </a:ext>
              </a:extLst>
            </p:cNvPr>
            <p:cNvSpPr txBox="1"/>
            <p:nvPr/>
          </p:nvSpPr>
          <p:spPr>
            <a:xfrm>
              <a:off x="1691680" y="3410133"/>
              <a:ext cx="2585012" cy="2777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Doplnění podkladů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16282E6-3CA6-44DD-BA24-FEE3B2F3E28E}"/>
                </a:ext>
              </a:extLst>
            </p:cNvPr>
            <p:cNvSpPr txBox="1"/>
            <p:nvPr/>
          </p:nvSpPr>
          <p:spPr>
            <a:xfrm>
              <a:off x="1688705" y="3637853"/>
              <a:ext cx="2587987" cy="750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Každý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účastník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procesu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má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právo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požádat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o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doplnění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podkladů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např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o </a:t>
              </a:r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FE analýzy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(BIA-budget impact analysis, CEA-cost-effectiveness analysis,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apod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.)</a:t>
              </a:r>
            </a:p>
          </p:txBody>
        </p:sp>
      </p:grpSp>
      <p:grpSp>
        <p:nvGrpSpPr>
          <p:cNvPr id="15" name="그룹 21">
            <a:extLst>
              <a:ext uri="{FF2B5EF4-FFF2-40B4-BE49-F238E27FC236}">
                <a16:creationId xmlns:a16="http://schemas.microsoft.com/office/drawing/2014/main" id="{28776E4C-DFD1-4537-B329-6FBEB04BDE4B}"/>
              </a:ext>
            </a:extLst>
          </p:cNvPr>
          <p:cNvGrpSpPr/>
          <p:nvPr/>
        </p:nvGrpSpPr>
        <p:grpSpPr>
          <a:xfrm>
            <a:off x="2351061" y="4963551"/>
            <a:ext cx="3504617" cy="898634"/>
            <a:chOff x="1688705" y="4776862"/>
            <a:chExt cx="2587987" cy="81107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8762538-6F9F-428E-8EA5-803DDC5E8919}"/>
                </a:ext>
              </a:extLst>
            </p:cNvPr>
            <p:cNvSpPr txBox="1"/>
            <p:nvPr/>
          </p:nvSpPr>
          <p:spPr>
            <a:xfrm>
              <a:off x="1691680" y="4776862"/>
              <a:ext cx="2585012" cy="2777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Léky bez stanovené úhrady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5A27CAB-487B-4BDD-BCB0-D79EBA236EB6}"/>
                </a:ext>
              </a:extLst>
            </p:cNvPr>
            <p:cNvSpPr txBox="1"/>
            <p:nvPr/>
          </p:nvSpPr>
          <p:spPr>
            <a:xfrm>
              <a:off x="1688705" y="5004583"/>
              <a:ext cx="2587987" cy="583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Stanovena povinnost projednání s ekonomickým úsekem, u nejnákladnějších projednávat každého pacienta.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0" name="Parallelogram 30">
            <a:extLst>
              <a:ext uri="{FF2B5EF4-FFF2-40B4-BE49-F238E27FC236}">
                <a16:creationId xmlns:a16="http://schemas.microsoft.com/office/drawing/2014/main" id="{34589266-0F53-41F4-B677-BEF4AE5D3C8E}"/>
              </a:ext>
            </a:extLst>
          </p:cNvPr>
          <p:cNvSpPr/>
          <p:nvPr/>
        </p:nvSpPr>
        <p:spPr>
          <a:xfrm flipH="1">
            <a:off x="1383374" y="3766377"/>
            <a:ext cx="354677" cy="325003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1" name="Rounded Rectangle 5">
            <a:extLst>
              <a:ext uri="{FF2B5EF4-FFF2-40B4-BE49-F238E27FC236}">
                <a16:creationId xmlns:a16="http://schemas.microsoft.com/office/drawing/2014/main" id="{C86E3288-3035-4220-98E1-4FBEE70083D4}"/>
              </a:ext>
            </a:extLst>
          </p:cNvPr>
          <p:cNvSpPr/>
          <p:nvPr/>
        </p:nvSpPr>
        <p:spPr>
          <a:xfrm flipH="1">
            <a:off x="1357475" y="2311896"/>
            <a:ext cx="383819" cy="33170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rgbClr val="449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2" name="Block Arc 4">
            <a:extLst>
              <a:ext uri="{FF2B5EF4-FFF2-40B4-BE49-F238E27FC236}">
                <a16:creationId xmlns:a16="http://schemas.microsoft.com/office/drawing/2014/main" id="{E714117A-EEAD-43FF-8CEE-7E5E3A9783DF}"/>
              </a:ext>
            </a:extLst>
          </p:cNvPr>
          <p:cNvSpPr/>
          <p:nvPr/>
        </p:nvSpPr>
        <p:spPr>
          <a:xfrm rot="16200000">
            <a:off x="6035985" y="1855858"/>
            <a:ext cx="1234284" cy="1234284"/>
          </a:xfrm>
          <a:prstGeom prst="blockArc">
            <a:avLst>
              <a:gd name="adj1" fmla="val 5367016"/>
              <a:gd name="adj2" fmla="val 206845"/>
              <a:gd name="adj3" fmla="val 1700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grpSp>
        <p:nvGrpSpPr>
          <p:cNvPr id="33" name="그룹 10">
            <a:extLst>
              <a:ext uri="{FF2B5EF4-FFF2-40B4-BE49-F238E27FC236}">
                <a16:creationId xmlns:a16="http://schemas.microsoft.com/office/drawing/2014/main" id="{2B900BE5-F022-4919-8773-9786B250FC9A}"/>
              </a:ext>
            </a:extLst>
          </p:cNvPr>
          <p:cNvGrpSpPr/>
          <p:nvPr/>
        </p:nvGrpSpPr>
        <p:grpSpPr>
          <a:xfrm>
            <a:off x="7450577" y="2031991"/>
            <a:ext cx="3504617" cy="898635"/>
            <a:chOff x="1688705" y="2043404"/>
            <a:chExt cx="2587987" cy="811081"/>
          </a:xfrm>
        </p:grpSpPr>
        <p:sp>
          <p:nvSpPr>
            <p:cNvPr id="34" name="TextBox 9">
              <a:extLst>
                <a:ext uri="{FF2B5EF4-FFF2-40B4-BE49-F238E27FC236}">
                  <a16:creationId xmlns:a16="http://schemas.microsoft.com/office/drawing/2014/main" id="{FB697ED2-EE77-49E8-AB4C-32908E0697A4}"/>
                </a:ext>
              </a:extLst>
            </p:cNvPr>
            <p:cNvSpPr txBox="1"/>
            <p:nvPr/>
          </p:nvSpPr>
          <p:spPr>
            <a:xfrm>
              <a:off x="1691680" y="2043404"/>
              <a:ext cx="2585012" cy="2777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Evidence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TextBox 10">
              <a:extLst>
                <a:ext uri="{FF2B5EF4-FFF2-40B4-BE49-F238E27FC236}">
                  <a16:creationId xmlns:a16="http://schemas.microsoft.com/office/drawing/2014/main" id="{3CF788F0-C31A-41B0-8797-B95E87F1978D}"/>
                </a:ext>
              </a:extLst>
            </p:cNvPr>
            <p:cNvSpPr txBox="1"/>
            <p:nvPr/>
          </p:nvSpPr>
          <p:spPr>
            <a:xfrm>
              <a:off x="1688705" y="2271126"/>
              <a:ext cx="2587987" cy="583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umístění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P:\Spotřeba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léků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\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SchvalovaniLeciv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\</a:t>
              </a:r>
              <a:endPara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Tabulky pro evidenci pohybu žádostí a stavu schválení.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7" name="Isosceles Triangle 57">
            <a:extLst>
              <a:ext uri="{FF2B5EF4-FFF2-40B4-BE49-F238E27FC236}">
                <a16:creationId xmlns:a16="http://schemas.microsoft.com/office/drawing/2014/main" id="{1EB981C2-3BA5-49D4-9208-B7D08282D420}"/>
              </a:ext>
            </a:extLst>
          </p:cNvPr>
          <p:cNvSpPr/>
          <p:nvPr/>
        </p:nvSpPr>
        <p:spPr>
          <a:xfrm>
            <a:off x="6561876" y="2184053"/>
            <a:ext cx="212150" cy="470820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38" name="Block Arc 11">
            <a:extLst>
              <a:ext uri="{FF2B5EF4-FFF2-40B4-BE49-F238E27FC236}">
                <a16:creationId xmlns:a16="http://schemas.microsoft.com/office/drawing/2014/main" id="{CA78BE76-A890-4AEF-8861-ABF203F56B09}"/>
              </a:ext>
            </a:extLst>
          </p:cNvPr>
          <p:cNvSpPr/>
          <p:nvPr/>
        </p:nvSpPr>
        <p:spPr>
          <a:xfrm rot="10800000">
            <a:off x="1448591" y="5235731"/>
            <a:ext cx="224242" cy="344465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rgbClr val="DC35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54" name="Block Arc 4">
            <a:extLst>
              <a:ext uri="{FF2B5EF4-FFF2-40B4-BE49-F238E27FC236}">
                <a16:creationId xmlns:a16="http://schemas.microsoft.com/office/drawing/2014/main" id="{4EA0DE1B-83BE-4E44-8941-C24001673868}"/>
              </a:ext>
            </a:extLst>
          </p:cNvPr>
          <p:cNvSpPr/>
          <p:nvPr/>
        </p:nvSpPr>
        <p:spPr>
          <a:xfrm rot="16200000">
            <a:off x="6035985" y="3320941"/>
            <a:ext cx="1234284" cy="1234284"/>
          </a:xfrm>
          <a:prstGeom prst="blockArc">
            <a:avLst>
              <a:gd name="adj1" fmla="val 5367016"/>
              <a:gd name="adj2" fmla="val 206845"/>
              <a:gd name="adj3" fmla="val 17004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grpSp>
        <p:nvGrpSpPr>
          <p:cNvPr id="55" name="그룹 10">
            <a:extLst>
              <a:ext uri="{FF2B5EF4-FFF2-40B4-BE49-F238E27FC236}">
                <a16:creationId xmlns:a16="http://schemas.microsoft.com/office/drawing/2014/main" id="{8BE449C3-2635-495C-91C1-092ABFF502D0}"/>
              </a:ext>
            </a:extLst>
          </p:cNvPr>
          <p:cNvGrpSpPr/>
          <p:nvPr/>
        </p:nvGrpSpPr>
        <p:grpSpPr>
          <a:xfrm>
            <a:off x="7450577" y="3497076"/>
            <a:ext cx="3504617" cy="898632"/>
            <a:chOff x="1688705" y="2043404"/>
            <a:chExt cx="2587987" cy="811078"/>
          </a:xfrm>
        </p:grpSpPr>
        <p:sp>
          <p:nvSpPr>
            <p:cNvPr id="56" name="TextBox 9">
              <a:extLst>
                <a:ext uri="{FF2B5EF4-FFF2-40B4-BE49-F238E27FC236}">
                  <a16:creationId xmlns:a16="http://schemas.microsoft.com/office/drawing/2014/main" id="{125F2C82-994C-44EB-9EF3-823A73FF0D8E}"/>
                </a:ext>
              </a:extLst>
            </p:cNvPr>
            <p:cNvSpPr txBox="1"/>
            <p:nvPr/>
          </p:nvSpPr>
          <p:spPr>
            <a:xfrm>
              <a:off x="1691680" y="2043404"/>
              <a:ext cx="2585012" cy="2777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Horizon</a:t>
              </a:r>
              <a:r>
                <a:rPr lang="cs-CZ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cs-CZ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scanning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TextBox 10">
              <a:extLst>
                <a:ext uri="{FF2B5EF4-FFF2-40B4-BE49-F238E27FC236}">
                  <a16:creationId xmlns:a16="http://schemas.microsoft.com/office/drawing/2014/main" id="{C63E82BF-D297-4C21-AF05-8835B65891A7}"/>
                </a:ext>
              </a:extLst>
            </p:cNvPr>
            <p:cNvSpPr txBox="1"/>
            <p:nvPr/>
          </p:nvSpPr>
          <p:spPr>
            <a:xfrm>
              <a:off x="1688705" y="2271123"/>
              <a:ext cx="2587987" cy="583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Lékárna vypracuje přehled nově registrovaných léků v EU, 1x za čtvrtletí odešle vedoucím pracovníkům klinik.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9" name="Rectangle 7">
            <a:extLst>
              <a:ext uri="{FF2B5EF4-FFF2-40B4-BE49-F238E27FC236}">
                <a16:creationId xmlns:a16="http://schemas.microsoft.com/office/drawing/2014/main" id="{2858AA6E-D15B-47A8-B7B1-8C8319CFE0AC}"/>
              </a:ext>
            </a:extLst>
          </p:cNvPr>
          <p:cNvSpPr/>
          <p:nvPr/>
        </p:nvSpPr>
        <p:spPr>
          <a:xfrm rot="18900000">
            <a:off x="6589351" y="3789352"/>
            <a:ext cx="157200" cy="30836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940008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F5BDA4-10C7-46A6-AC30-523A3FC438AC}"/>
              </a:ext>
            </a:extLst>
          </p:cNvPr>
          <p:cNvSpPr txBox="1"/>
          <p:nvPr/>
        </p:nvSpPr>
        <p:spPr>
          <a:xfrm>
            <a:off x="819539" y="4236098"/>
            <a:ext cx="10434389" cy="20167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altLang="ko-KR" sz="4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Posílení nákupu </a:t>
            </a:r>
            <a:r>
              <a:rPr lang="cs-CZ" altLang="ko-KR" sz="4800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diganostik</a:t>
            </a:r>
            <a:r>
              <a:rPr lang="cs-CZ" altLang="ko-KR" sz="4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v lékárně</a:t>
            </a:r>
            <a:endParaRPr lang="ko-KR" altLang="en-US" sz="4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6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Žádost o navýšení +1,0 úvazku F.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16A06C-BBD9-4249-8374-B746EE06E1ED}"/>
              </a:ext>
            </a:extLst>
          </p:cNvPr>
          <p:cNvSpPr/>
          <p:nvPr/>
        </p:nvSpPr>
        <p:spPr>
          <a:xfrm>
            <a:off x="0" y="1840465"/>
            <a:ext cx="4396383" cy="6957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D84D17-811C-4DB3-B6CD-FA6F96D409EC}"/>
              </a:ext>
            </a:extLst>
          </p:cNvPr>
          <p:cNvSpPr/>
          <p:nvPr/>
        </p:nvSpPr>
        <p:spPr>
          <a:xfrm>
            <a:off x="0" y="2732046"/>
            <a:ext cx="4396383" cy="6957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5CA143-5154-4765-8E5E-58C649AD4072}"/>
              </a:ext>
            </a:extLst>
          </p:cNvPr>
          <p:cNvSpPr/>
          <p:nvPr/>
        </p:nvSpPr>
        <p:spPr>
          <a:xfrm>
            <a:off x="0" y="3623627"/>
            <a:ext cx="4396383" cy="6957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8E191E-F724-4E1B-B6D2-802EC4E3DC36}"/>
              </a:ext>
            </a:extLst>
          </p:cNvPr>
          <p:cNvSpPr/>
          <p:nvPr/>
        </p:nvSpPr>
        <p:spPr>
          <a:xfrm>
            <a:off x="0" y="4515208"/>
            <a:ext cx="4396383" cy="6957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AA4243-8467-4E3B-A5FB-6B276A4B6040}"/>
              </a:ext>
            </a:extLst>
          </p:cNvPr>
          <p:cNvSpPr/>
          <p:nvPr/>
        </p:nvSpPr>
        <p:spPr>
          <a:xfrm>
            <a:off x="0" y="5406788"/>
            <a:ext cx="4396383" cy="695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A2F5BFF-A54F-4379-8CEE-72459B6EB42B}"/>
              </a:ext>
            </a:extLst>
          </p:cNvPr>
          <p:cNvSpPr/>
          <p:nvPr/>
        </p:nvSpPr>
        <p:spPr>
          <a:xfrm>
            <a:off x="4034951" y="1860756"/>
            <a:ext cx="655200" cy="655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127592F-8807-41F9-ACD1-1549968C8BA8}"/>
              </a:ext>
            </a:extLst>
          </p:cNvPr>
          <p:cNvSpPr/>
          <p:nvPr/>
        </p:nvSpPr>
        <p:spPr>
          <a:xfrm>
            <a:off x="4034951" y="2752337"/>
            <a:ext cx="655200" cy="655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A1DBDE9-BF9C-4E90-8607-D95D39CB5A5B}"/>
              </a:ext>
            </a:extLst>
          </p:cNvPr>
          <p:cNvSpPr/>
          <p:nvPr/>
        </p:nvSpPr>
        <p:spPr>
          <a:xfrm>
            <a:off x="4034951" y="3643918"/>
            <a:ext cx="655200" cy="655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AA93B4-7738-400A-89CC-B5498559ADCA}"/>
              </a:ext>
            </a:extLst>
          </p:cNvPr>
          <p:cNvSpPr/>
          <p:nvPr/>
        </p:nvSpPr>
        <p:spPr>
          <a:xfrm>
            <a:off x="4034951" y="4535499"/>
            <a:ext cx="655200" cy="655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06CD07D-3F6E-4B58-91E3-C662205918A6}"/>
              </a:ext>
            </a:extLst>
          </p:cNvPr>
          <p:cNvSpPr/>
          <p:nvPr/>
        </p:nvSpPr>
        <p:spPr>
          <a:xfrm>
            <a:off x="4043743" y="5427080"/>
            <a:ext cx="655200" cy="655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C88DD7-6FBC-4CA5-B905-62FD6914D7F1}"/>
              </a:ext>
            </a:extLst>
          </p:cNvPr>
          <p:cNvSpPr txBox="1"/>
          <p:nvPr/>
        </p:nvSpPr>
        <p:spPr>
          <a:xfrm>
            <a:off x="1028699" y="1957356"/>
            <a:ext cx="28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Tlak na „</a:t>
            </a:r>
            <a:r>
              <a:rPr lang="cs-CZ" altLang="ko-KR" sz="1200" dirty="0" err="1">
                <a:solidFill>
                  <a:schemeClr val="bg1"/>
                </a:solidFill>
                <a:cs typeface="Arial" pitchFamily="34" charset="0"/>
              </a:rPr>
              <a:t>prosoutěžení</a:t>
            </a:r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“ stále větší části sortimentu a nákupů diagnostik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712C3F-7987-42FB-8293-6E8E90881F41}"/>
              </a:ext>
            </a:extLst>
          </p:cNvPr>
          <p:cNvSpPr txBox="1"/>
          <p:nvPr/>
        </p:nvSpPr>
        <p:spPr>
          <a:xfrm>
            <a:off x="1028699" y="2840187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Proč řešit v lékárně?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E404F0-A4AF-4BB8-AC55-49EF0759161C}"/>
              </a:ext>
            </a:extLst>
          </p:cNvPr>
          <p:cNvSpPr txBox="1"/>
          <p:nvPr/>
        </p:nvSpPr>
        <p:spPr>
          <a:xfrm>
            <a:off x="1028699" y="3723018"/>
            <a:ext cx="28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Za normálních okolností bych se snažil řešit zvýšením efektivity provozu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94276F-2566-46D6-999C-7726A9396D91}"/>
              </a:ext>
            </a:extLst>
          </p:cNvPr>
          <p:cNvSpPr txBox="1"/>
          <p:nvPr/>
        </p:nvSpPr>
        <p:spPr>
          <a:xfrm>
            <a:off x="709127" y="4605849"/>
            <a:ext cx="3199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Personální náklady odhadem 850 tis. Kč /rok</a:t>
            </a:r>
          </a:p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1 kancelářský PC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14F380-A943-4673-AB1B-DF6FCBF450A7}"/>
              </a:ext>
            </a:extLst>
          </p:cNvPr>
          <p:cNvSpPr txBox="1"/>
          <p:nvPr/>
        </p:nvSpPr>
        <p:spPr>
          <a:xfrm>
            <a:off x="1028699" y="552384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Co by nový úvazek umožnil?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C90BE2F-D2CD-4252-B6CC-0C1D7E9688D2}"/>
              </a:ext>
            </a:extLst>
          </p:cNvPr>
          <p:cNvGrpSpPr/>
          <p:nvPr/>
        </p:nvGrpSpPr>
        <p:grpSpPr>
          <a:xfrm>
            <a:off x="4910404" y="1914064"/>
            <a:ext cx="5507707" cy="646331"/>
            <a:chOff x="6210999" y="1433695"/>
            <a:chExt cx="1797966" cy="45981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6ACF0DD-DF83-4624-A12B-71BD22FA4044}"/>
                </a:ext>
              </a:extLst>
            </p:cNvPr>
            <p:cNvSpPr txBox="1"/>
            <p:nvPr/>
          </p:nvSpPr>
          <p:spPr>
            <a:xfrm>
              <a:off x="6210999" y="1433695"/>
              <a:ext cx="171258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Vychází z legislativy a nových metodik MZ</a:t>
              </a:r>
            </a:p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Dostáváme se výrazně do oblasti VZMR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5F7E3F9-356E-4CDF-B644-0342140FE413}"/>
                </a:ext>
              </a:extLst>
            </p:cNvPr>
            <p:cNvSpPr txBox="1"/>
            <p:nvPr/>
          </p:nvSpPr>
          <p:spPr>
            <a:xfrm>
              <a:off x="6296378" y="1584836"/>
              <a:ext cx="1712587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87F9A19-3371-4EFB-99FB-B5B697F4192C}"/>
              </a:ext>
            </a:extLst>
          </p:cNvPr>
          <p:cNvGrpSpPr/>
          <p:nvPr/>
        </p:nvGrpSpPr>
        <p:grpSpPr>
          <a:xfrm>
            <a:off x="4910404" y="2785019"/>
            <a:ext cx="5229829" cy="646331"/>
            <a:chOff x="6210996" y="1433695"/>
            <a:chExt cx="1712589" cy="459815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C9AFA7B-C5CA-435B-9D3A-9DC034CE5015}"/>
                </a:ext>
              </a:extLst>
            </p:cNvPr>
            <p:cNvSpPr txBox="1"/>
            <p:nvPr/>
          </p:nvSpPr>
          <p:spPr>
            <a:xfrm>
              <a:off x="6210999" y="1433695"/>
              <a:ext cx="171258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Zakázky nadlimitní a podlimitní řeší odbor nákupu léků a diagnostik, nákupy pod 500 tis. Kč / rok lépe řešit v místě nákupu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6A402B2-B22F-415C-9E66-17ED2167EBDC}"/>
                </a:ext>
              </a:extLst>
            </p:cNvPr>
            <p:cNvSpPr txBox="1"/>
            <p:nvPr/>
          </p:nvSpPr>
          <p:spPr>
            <a:xfrm>
              <a:off x="6210996" y="1578199"/>
              <a:ext cx="1712587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A69601B-2C75-49FC-9EC3-442885D8FC8B}"/>
              </a:ext>
            </a:extLst>
          </p:cNvPr>
          <p:cNvGrpSpPr/>
          <p:nvPr/>
        </p:nvGrpSpPr>
        <p:grpSpPr>
          <a:xfrm>
            <a:off x="4908183" y="3684767"/>
            <a:ext cx="2808000" cy="480119"/>
            <a:chOff x="6210996" y="1433695"/>
            <a:chExt cx="1712589" cy="341568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31FCD78-ADE2-48D0-84DF-A0252EB2B027}"/>
                </a:ext>
              </a:extLst>
            </p:cNvPr>
            <p:cNvSpPr txBox="1"/>
            <p:nvPr/>
          </p:nvSpPr>
          <p:spPr>
            <a:xfrm>
              <a:off x="6210999" y="1433695"/>
              <a:ext cx="171258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Bohužel tentokrát není prostor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154DFA1-D89F-4FFA-AF99-751A1A708FE4}"/>
                </a:ext>
              </a:extLst>
            </p:cNvPr>
            <p:cNvSpPr txBox="1"/>
            <p:nvPr/>
          </p:nvSpPr>
          <p:spPr>
            <a:xfrm>
              <a:off x="6210996" y="1578199"/>
              <a:ext cx="1712587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Souběh více faktorů, viz další </a:t>
              </a:r>
              <a:r>
                <a:rPr lang="cs-CZ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slidy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A81FFFF-C03B-4B83-BE5B-AC0D729E5308}"/>
              </a:ext>
            </a:extLst>
          </p:cNvPr>
          <p:cNvGrpSpPr/>
          <p:nvPr/>
        </p:nvGrpSpPr>
        <p:grpSpPr>
          <a:xfrm>
            <a:off x="4928753" y="4730874"/>
            <a:ext cx="3869805" cy="480119"/>
            <a:chOff x="6210996" y="1433695"/>
            <a:chExt cx="1712589" cy="341568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63563EF-9F51-4752-8639-630872D9E91A}"/>
                </a:ext>
              </a:extLst>
            </p:cNvPr>
            <p:cNvSpPr txBox="1"/>
            <p:nvPr/>
          </p:nvSpPr>
          <p:spPr>
            <a:xfrm>
              <a:off x="6210999" y="1433695"/>
              <a:ext cx="1712586" cy="328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Místo v kanceláři zajistíme v budově hlavní lékárny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10CD3B6-B63E-4091-814A-DFD59CE4B8A0}"/>
                </a:ext>
              </a:extLst>
            </p:cNvPr>
            <p:cNvSpPr txBox="1"/>
            <p:nvPr/>
          </p:nvSpPr>
          <p:spPr>
            <a:xfrm>
              <a:off x="6210996" y="1578199"/>
              <a:ext cx="1712587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BE3BA990-1E16-428D-9F7C-7A792E7BA3ED}"/>
              </a:ext>
            </a:extLst>
          </p:cNvPr>
          <p:cNvSpPr txBox="1"/>
          <p:nvPr/>
        </p:nvSpPr>
        <p:spPr>
          <a:xfrm>
            <a:off x="4910416" y="5378130"/>
            <a:ext cx="6603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-Lépe </a:t>
            </a:r>
            <a:r>
              <a:rPr lang="cs-CZ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prosoutěžit</a:t>
            </a:r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sortiment pod 500 tis./ rok (</a:t>
            </a:r>
            <a:r>
              <a:rPr lang="cs-CZ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2500 položek, objem cca 40 mil. Kč</a:t>
            </a:r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</a:t>
            </a:r>
          </a:p>
          <a:p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-Rozvíjet procesy spojené s nákupem (kultivace skladových číselníků diagnostik, kontrola      	dodržování podmínek smluv, vystavování sankcí) </a:t>
            </a:r>
          </a:p>
          <a:p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-Při tom dodržet požadavky nové legislativy IVD-R</a:t>
            </a:r>
          </a:p>
          <a:p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Rectangle 16">
            <a:extLst>
              <a:ext uri="{FF2B5EF4-FFF2-40B4-BE49-F238E27FC236}">
                <a16:creationId xmlns:a16="http://schemas.microsoft.com/office/drawing/2014/main" id="{1D295510-2680-4052-AF7A-C6D98EF23F14}"/>
              </a:ext>
            </a:extLst>
          </p:cNvPr>
          <p:cNvSpPr/>
          <p:nvPr/>
        </p:nvSpPr>
        <p:spPr>
          <a:xfrm rot="2700000">
            <a:off x="4248249" y="5533994"/>
            <a:ext cx="246189" cy="44137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rgbClr val="DC35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9" name="Chord 32">
            <a:extLst>
              <a:ext uri="{FF2B5EF4-FFF2-40B4-BE49-F238E27FC236}">
                <a16:creationId xmlns:a16="http://schemas.microsoft.com/office/drawing/2014/main" id="{1B10E0D6-72E2-4262-96F5-4C6C45979210}"/>
              </a:ext>
            </a:extLst>
          </p:cNvPr>
          <p:cNvSpPr/>
          <p:nvPr/>
        </p:nvSpPr>
        <p:spPr>
          <a:xfrm>
            <a:off x="4150942" y="2873957"/>
            <a:ext cx="397762" cy="37486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rgbClr val="1764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0" name="Rectangle 7">
            <a:extLst>
              <a:ext uri="{FF2B5EF4-FFF2-40B4-BE49-F238E27FC236}">
                <a16:creationId xmlns:a16="http://schemas.microsoft.com/office/drawing/2014/main" id="{89E9FBAA-5AD4-4873-9BD2-6319EB181860}"/>
              </a:ext>
            </a:extLst>
          </p:cNvPr>
          <p:cNvSpPr/>
          <p:nvPr/>
        </p:nvSpPr>
        <p:spPr>
          <a:xfrm>
            <a:off x="4209483" y="3806387"/>
            <a:ext cx="345682" cy="35932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rgbClr val="449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1" name="Isosceles Triangle 68">
            <a:extLst>
              <a:ext uri="{FF2B5EF4-FFF2-40B4-BE49-F238E27FC236}">
                <a16:creationId xmlns:a16="http://schemas.microsoft.com/office/drawing/2014/main" id="{5F1CA90A-0C87-4C16-8EC7-DA58FFB58FE8}"/>
              </a:ext>
            </a:extLst>
          </p:cNvPr>
          <p:cNvSpPr/>
          <p:nvPr/>
        </p:nvSpPr>
        <p:spPr>
          <a:xfrm rot="10800000">
            <a:off x="4299251" y="4659687"/>
            <a:ext cx="144184" cy="366241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2" name="Rectangle 130">
            <a:extLst>
              <a:ext uri="{FF2B5EF4-FFF2-40B4-BE49-F238E27FC236}">
                <a16:creationId xmlns:a16="http://schemas.microsoft.com/office/drawing/2014/main" id="{0F03E0FD-FF37-4553-A04F-408A8771FF14}"/>
              </a:ext>
            </a:extLst>
          </p:cNvPr>
          <p:cNvSpPr/>
          <p:nvPr/>
        </p:nvSpPr>
        <p:spPr>
          <a:xfrm>
            <a:off x="4188595" y="2007394"/>
            <a:ext cx="338560" cy="321342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rgbClr val="8B6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36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9401" y="451174"/>
            <a:ext cx="11573197" cy="724247"/>
          </a:xfrm>
        </p:spPr>
        <p:txBody>
          <a:bodyPr/>
          <a:lstStyle/>
          <a:p>
            <a:r>
              <a:rPr lang="cs-CZ" dirty="0"/>
              <a:t>Struktura oddělení přípravy a kontroly léčiv, desinfekcí a diagnostik</a:t>
            </a:r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3BBFD05-BDA7-4F37-A37F-6FC66055F623}"/>
              </a:ext>
            </a:extLst>
          </p:cNvPr>
          <p:cNvCxnSpPr>
            <a:cxnSpLocks/>
            <a:stCxn id="8" idx="4"/>
            <a:endCxn id="14" idx="7"/>
          </p:cNvCxnSpPr>
          <p:nvPr/>
        </p:nvCxnSpPr>
        <p:spPr>
          <a:xfrm flipH="1">
            <a:off x="1969362" y="3722728"/>
            <a:ext cx="3641926" cy="508185"/>
          </a:xfrm>
          <a:prstGeom prst="straightConnector1">
            <a:avLst/>
          </a:prstGeom>
          <a:ln w="25400">
            <a:solidFill>
              <a:schemeClr val="accent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3197596-04FC-4BF9-A58C-9A8D8FA4EAA7}"/>
              </a:ext>
            </a:extLst>
          </p:cNvPr>
          <p:cNvCxnSpPr>
            <a:cxnSpLocks/>
            <a:stCxn id="15" idx="1"/>
            <a:endCxn id="8" idx="4"/>
          </p:cNvCxnSpPr>
          <p:nvPr/>
        </p:nvCxnSpPr>
        <p:spPr>
          <a:xfrm flipH="1" flipV="1">
            <a:off x="5611288" y="3722728"/>
            <a:ext cx="2727166" cy="569377"/>
          </a:xfrm>
          <a:prstGeom prst="straightConnector1">
            <a:avLst/>
          </a:prstGeom>
          <a:ln w="25400">
            <a:solidFill>
              <a:schemeClr val="accent3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8099211-90F6-40F4-B761-92A6B2F34EE7}"/>
              </a:ext>
            </a:extLst>
          </p:cNvPr>
          <p:cNvCxnSpPr>
            <a:cxnSpLocks/>
            <a:stCxn id="12" idx="2"/>
            <a:endCxn id="8" idx="4"/>
          </p:cNvCxnSpPr>
          <p:nvPr/>
        </p:nvCxnSpPr>
        <p:spPr>
          <a:xfrm flipV="1">
            <a:off x="4096455" y="3722728"/>
            <a:ext cx="1514833" cy="1652677"/>
          </a:xfrm>
          <a:prstGeom prst="straightConnector1">
            <a:avLst/>
          </a:prstGeom>
          <a:ln w="25400">
            <a:solidFill>
              <a:schemeClr val="accent4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F6FF78BB-8878-4E25-982B-9F2A4F610EFF}"/>
              </a:ext>
            </a:extLst>
          </p:cNvPr>
          <p:cNvSpPr/>
          <p:nvPr/>
        </p:nvSpPr>
        <p:spPr>
          <a:xfrm>
            <a:off x="4576630" y="1653412"/>
            <a:ext cx="2069316" cy="2069316"/>
          </a:xfrm>
          <a:prstGeom prst="ellipse">
            <a:avLst/>
          </a:prstGeom>
          <a:solidFill>
            <a:schemeClr val="accent6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7D7FE0-F326-4663-B247-CEEB0E2A00A1}"/>
              </a:ext>
            </a:extLst>
          </p:cNvPr>
          <p:cNvGrpSpPr/>
          <p:nvPr/>
        </p:nvGrpSpPr>
        <p:grpSpPr>
          <a:xfrm>
            <a:off x="4747754" y="2344183"/>
            <a:ext cx="1727068" cy="678649"/>
            <a:chOff x="3233964" y="1954419"/>
            <a:chExt cx="1410044" cy="67864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472B2AF-EA35-4BA3-A6BD-8D920B9AECC9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Vedoucí OPL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024E3C6-DDE7-4665-BA20-3472656C749D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PharmDr. Jaroslav Matal, PhD.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1A0EFF12-A454-4D9A-BEA6-E63C0A4EC81A}"/>
              </a:ext>
            </a:extLst>
          </p:cNvPr>
          <p:cNvSpPr/>
          <p:nvPr/>
        </p:nvSpPr>
        <p:spPr>
          <a:xfrm>
            <a:off x="4096455" y="4547405"/>
            <a:ext cx="1656000" cy="1656000"/>
          </a:xfrm>
          <a:prstGeom prst="ellipse">
            <a:avLst/>
          </a:prstGeom>
          <a:solidFill>
            <a:schemeClr val="accent4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CAD5522-2045-41A6-9329-FBE88B94547B}"/>
              </a:ext>
            </a:extLst>
          </p:cNvPr>
          <p:cNvSpPr/>
          <p:nvPr/>
        </p:nvSpPr>
        <p:spPr>
          <a:xfrm>
            <a:off x="870736" y="4042418"/>
            <a:ext cx="1287121" cy="1287121"/>
          </a:xfrm>
          <a:prstGeom prst="ellipse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E8590BB-921A-4774-93E9-B551679EE13A}"/>
              </a:ext>
            </a:extLst>
          </p:cNvPr>
          <p:cNvSpPr/>
          <p:nvPr/>
        </p:nvSpPr>
        <p:spPr>
          <a:xfrm>
            <a:off x="8024237" y="3976820"/>
            <a:ext cx="2145610" cy="2152901"/>
          </a:xfrm>
          <a:prstGeom prst="ellipse">
            <a:avLst/>
          </a:prstGeom>
          <a:solidFill>
            <a:schemeClr val="accent3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941D775-C4AF-4F45-8904-8490C4AA84F8}"/>
              </a:ext>
            </a:extLst>
          </p:cNvPr>
          <p:cNvGrpSpPr/>
          <p:nvPr/>
        </p:nvGrpSpPr>
        <p:grpSpPr>
          <a:xfrm>
            <a:off x="4060921" y="5013248"/>
            <a:ext cx="1727068" cy="678649"/>
            <a:chOff x="3233964" y="1954419"/>
            <a:chExt cx="1410044" cy="67864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BE5A200-578E-4DAD-AAF3-387F23C24EEE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Laboratoř kontroly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1D9BECB-C24B-4FB3-B472-2E733F1E4AD5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1,0 </a:t>
              </a:r>
              <a:r>
                <a:rPr lang="cs-CZ" altLang="ko-KR" sz="1200" dirty="0" err="1">
                  <a:solidFill>
                    <a:schemeClr val="bg1"/>
                  </a:solidFill>
                  <a:cs typeface="Arial" pitchFamily="34" charset="0"/>
                </a:rPr>
                <a:t>úv</a:t>
              </a:r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. farmaceut</a:t>
              </a:r>
            </a:p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1,0 úvazek FA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31">
            <a:extLst>
              <a:ext uri="{FF2B5EF4-FFF2-40B4-BE49-F238E27FC236}">
                <a16:creationId xmlns:a16="http://schemas.microsoft.com/office/drawing/2014/main" id="{592223F7-DB56-4C3F-B651-A35B41D655C6}"/>
              </a:ext>
            </a:extLst>
          </p:cNvPr>
          <p:cNvGrpSpPr/>
          <p:nvPr/>
        </p:nvGrpSpPr>
        <p:grpSpPr>
          <a:xfrm>
            <a:off x="923252" y="4369963"/>
            <a:ext cx="1182088" cy="683307"/>
            <a:chOff x="3233964" y="1954419"/>
            <a:chExt cx="1410087" cy="75163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AF485E9-4627-490B-B2ED-9A1E2C14D6C8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Laboratoř diagnostik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94CC1EB-EDCF-480E-937A-2670DF47FB67}"/>
                </a:ext>
              </a:extLst>
            </p:cNvPr>
            <p:cNvSpPr txBox="1"/>
            <p:nvPr/>
          </p:nvSpPr>
          <p:spPr>
            <a:xfrm>
              <a:off x="3243532" y="2401358"/>
              <a:ext cx="1400519" cy="304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2,0 úvazku FA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8">
            <a:extLst>
              <a:ext uri="{FF2B5EF4-FFF2-40B4-BE49-F238E27FC236}">
                <a16:creationId xmlns:a16="http://schemas.microsoft.com/office/drawing/2014/main" id="{65FF1848-0E56-417D-9411-D73B283039FF}"/>
              </a:ext>
            </a:extLst>
          </p:cNvPr>
          <p:cNvGrpSpPr/>
          <p:nvPr/>
        </p:nvGrpSpPr>
        <p:grpSpPr>
          <a:xfrm>
            <a:off x="8233508" y="4523841"/>
            <a:ext cx="1727068" cy="1222820"/>
            <a:chOff x="3233964" y="1954419"/>
            <a:chExt cx="1410044" cy="67717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FE5884-D7C1-454C-9F2A-34D781B3A75F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Laboratoř přípravy léčiv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2037B88-93C1-447E-A94B-ADA746646878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0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2,0 </a:t>
              </a:r>
              <a:r>
                <a:rPr lang="cs-CZ" altLang="ko-KR" sz="1200" dirty="0" err="1">
                  <a:solidFill>
                    <a:schemeClr val="bg1"/>
                  </a:solidFill>
                  <a:cs typeface="Arial" pitchFamily="34" charset="0"/>
                </a:rPr>
                <a:t>úv</a:t>
              </a:r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. farmaceut</a:t>
              </a:r>
            </a:p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4,0 úvazky FA</a:t>
              </a:r>
            </a:p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4,0 </a:t>
              </a:r>
              <a:r>
                <a:rPr lang="cs-CZ" altLang="ko-KR" sz="1200" dirty="0" err="1">
                  <a:solidFill>
                    <a:schemeClr val="bg1"/>
                  </a:solidFill>
                  <a:cs typeface="Arial" pitchFamily="34" charset="0"/>
                </a:rPr>
                <a:t>úv</a:t>
              </a:r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. sanitář</a:t>
              </a:r>
            </a:p>
            <a:p>
              <a:pPr algn="ctr"/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7012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Diagnostika v lékárně v číslech</a:t>
            </a:r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7F0BFE1-1582-438E-B94A-28E6651E71A6}"/>
              </a:ext>
            </a:extLst>
          </p:cNvPr>
          <p:cNvGrpSpPr/>
          <p:nvPr/>
        </p:nvGrpSpPr>
        <p:grpSpPr>
          <a:xfrm>
            <a:off x="6393095" y="3060297"/>
            <a:ext cx="1079158" cy="1645056"/>
            <a:chOff x="3279286" y="2124017"/>
            <a:chExt cx="1079158" cy="164505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CF8AD93-2CE2-4411-93F8-65E2B1F70D10}"/>
                </a:ext>
              </a:extLst>
            </p:cNvPr>
            <p:cNvGrpSpPr/>
            <p:nvPr/>
          </p:nvGrpSpPr>
          <p:grpSpPr>
            <a:xfrm>
              <a:off x="3279286" y="2124017"/>
              <a:ext cx="1079158" cy="1645056"/>
              <a:chOff x="3209840" y="1280400"/>
              <a:chExt cx="1118863" cy="1705582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D1F225C6-3F9A-4CBE-8843-E7284AEDEFA6}"/>
                  </a:ext>
                </a:extLst>
              </p:cNvPr>
              <p:cNvSpPr/>
              <p:nvPr/>
            </p:nvSpPr>
            <p:spPr>
              <a:xfrm>
                <a:off x="3209840" y="1280400"/>
                <a:ext cx="1118863" cy="1705582"/>
              </a:xfrm>
              <a:custGeom>
                <a:avLst/>
                <a:gdLst>
                  <a:gd name="connsiteX0" fmla="*/ 850516 w 1118863"/>
                  <a:gd name="connsiteY0" fmla="*/ 323694 h 1705582"/>
                  <a:gd name="connsiteX1" fmla="*/ 861137 w 1118863"/>
                  <a:gd name="connsiteY1" fmla="*/ 342400 h 1705582"/>
                  <a:gd name="connsiteX2" fmla="*/ 864677 w 1118863"/>
                  <a:gd name="connsiteY2" fmla="*/ 400671 h 1705582"/>
                  <a:gd name="connsiteX3" fmla="*/ 1033557 w 1118863"/>
                  <a:gd name="connsiteY3" fmla="*/ 501090 h 1705582"/>
                  <a:gd name="connsiteX4" fmla="*/ 1118858 w 1118863"/>
                  <a:gd name="connsiteY4" fmla="*/ 691642 h 1705582"/>
                  <a:gd name="connsiteX5" fmla="*/ 1118523 w 1118863"/>
                  <a:gd name="connsiteY5" fmla="*/ 1593595 h 1705582"/>
                  <a:gd name="connsiteX6" fmla="*/ 1103119 w 1118863"/>
                  <a:gd name="connsiteY6" fmla="*/ 1636557 h 1705582"/>
                  <a:gd name="connsiteX7" fmla="*/ 955624 w 1118863"/>
                  <a:gd name="connsiteY7" fmla="*/ 1705544 h 1705582"/>
                  <a:gd name="connsiteX8" fmla="*/ 99933 w 1118863"/>
                  <a:gd name="connsiteY8" fmla="*/ 1704156 h 1705582"/>
                  <a:gd name="connsiteX9" fmla="*/ 61134 w 1118863"/>
                  <a:gd name="connsiteY9" fmla="*/ 1687221 h 1705582"/>
                  <a:gd name="connsiteX10" fmla="*/ 40 w 1118863"/>
                  <a:gd name="connsiteY10" fmla="*/ 1527095 h 1705582"/>
                  <a:gd name="connsiteX11" fmla="*/ 471 w 1118863"/>
                  <a:gd name="connsiteY11" fmla="*/ 699153 h 1705582"/>
                  <a:gd name="connsiteX12" fmla="*/ 110076 w 1118863"/>
                  <a:gd name="connsiteY12" fmla="*/ 481618 h 1705582"/>
                  <a:gd name="connsiteX13" fmla="*/ 238386 w 1118863"/>
                  <a:gd name="connsiteY13" fmla="*/ 409761 h 1705582"/>
                  <a:gd name="connsiteX14" fmla="*/ 259484 w 1118863"/>
                  <a:gd name="connsiteY14" fmla="*/ 376559 h 1705582"/>
                  <a:gd name="connsiteX15" fmla="*/ 259963 w 1118863"/>
                  <a:gd name="connsiteY15" fmla="*/ 324125 h 1705582"/>
                  <a:gd name="connsiteX16" fmla="*/ 850516 w 1118863"/>
                  <a:gd name="connsiteY16" fmla="*/ 323694 h 1705582"/>
                  <a:gd name="connsiteX17" fmla="*/ 231593 w 1118863"/>
                  <a:gd name="connsiteY17" fmla="*/ 247770 h 1705582"/>
                  <a:gd name="connsiteX18" fmla="*/ 889986 w 1118863"/>
                  <a:gd name="connsiteY18" fmla="*/ 247770 h 1705582"/>
                  <a:gd name="connsiteX19" fmla="*/ 889986 w 1118863"/>
                  <a:gd name="connsiteY19" fmla="*/ 309198 h 1705582"/>
                  <a:gd name="connsiteX20" fmla="*/ 231593 w 1118863"/>
                  <a:gd name="connsiteY20" fmla="*/ 309198 h 1705582"/>
                  <a:gd name="connsiteX21" fmla="*/ 276229 w 1118863"/>
                  <a:gd name="connsiteY21" fmla="*/ 0 h 1705582"/>
                  <a:gd name="connsiteX22" fmla="*/ 844105 w 1118863"/>
                  <a:gd name="connsiteY22" fmla="*/ 0 h 1705582"/>
                  <a:gd name="connsiteX23" fmla="*/ 880608 w 1118863"/>
                  <a:gd name="connsiteY23" fmla="*/ 36120 h 1705582"/>
                  <a:gd name="connsiteX24" fmla="*/ 880608 w 1118863"/>
                  <a:gd name="connsiteY24" fmla="*/ 232461 h 1705582"/>
                  <a:gd name="connsiteX25" fmla="*/ 839465 w 1118863"/>
                  <a:gd name="connsiteY25" fmla="*/ 232461 h 1705582"/>
                  <a:gd name="connsiteX26" fmla="*/ 839465 w 1118863"/>
                  <a:gd name="connsiteY26" fmla="*/ 213085 h 1705582"/>
                  <a:gd name="connsiteX27" fmla="*/ 839369 w 1118863"/>
                  <a:gd name="connsiteY27" fmla="*/ 75589 h 1705582"/>
                  <a:gd name="connsiteX28" fmla="*/ 832671 w 1118863"/>
                  <a:gd name="connsiteY28" fmla="*/ 56740 h 1705582"/>
                  <a:gd name="connsiteX29" fmla="*/ 824778 w 1118863"/>
                  <a:gd name="connsiteY29" fmla="*/ 74011 h 1705582"/>
                  <a:gd name="connsiteX30" fmla="*/ 824778 w 1118863"/>
                  <a:gd name="connsiteY30" fmla="*/ 232509 h 1705582"/>
                  <a:gd name="connsiteX31" fmla="*/ 779185 w 1118863"/>
                  <a:gd name="connsiteY31" fmla="*/ 232509 h 1705582"/>
                  <a:gd name="connsiteX32" fmla="*/ 779185 w 1118863"/>
                  <a:gd name="connsiteY32" fmla="*/ 213133 h 1705582"/>
                  <a:gd name="connsiteX33" fmla="*/ 779089 w 1118863"/>
                  <a:gd name="connsiteY33" fmla="*/ 75637 h 1705582"/>
                  <a:gd name="connsiteX34" fmla="*/ 772391 w 1118863"/>
                  <a:gd name="connsiteY34" fmla="*/ 56788 h 1705582"/>
                  <a:gd name="connsiteX35" fmla="*/ 764497 w 1118863"/>
                  <a:gd name="connsiteY35" fmla="*/ 74058 h 1705582"/>
                  <a:gd name="connsiteX36" fmla="*/ 764497 w 1118863"/>
                  <a:gd name="connsiteY36" fmla="*/ 232557 h 1705582"/>
                  <a:gd name="connsiteX37" fmla="*/ 718905 w 1118863"/>
                  <a:gd name="connsiteY37" fmla="*/ 232557 h 1705582"/>
                  <a:gd name="connsiteX38" fmla="*/ 718905 w 1118863"/>
                  <a:gd name="connsiteY38" fmla="*/ 213181 h 1705582"/>
                  <a:gd name="connsiteX39" fmla="*/ 718809 w 1118863"/>
                  <a:gd name="connsiteY39" fmla="*/ 75685 h 1705582"/>
                  <a:gd name="connsiteX40" fmla="*/ 712111 w 1118863"/>
                  <a:gd name="connsiteY40" fmla="*/ 56835 h 1705582"/>
                  <a:gd name="connsiteX41" fmla="*/ 704217 w 1118863"/>
                  <a:gd name="connsiteY41" fmla="*/ 74106 h 1705582"/>
                  <a:gd name="connsiteX42" fmla="*/ 704217 w 1118863"/>
                  <a:gd name="connsiteY42" fmla="*/ 232605 h 1705582"/>
                  <a:gd name="connsiteX43" fmla="*/ 658337 w 1118863"/>
                  <a:gd name="connsiteY43" fmla="*/ 232605 h 1705582"/>
                  <a:gd name="connsiteX44" fmla="*/ 658337 w 1118863"/>
                  <a:gd name="connsiteY44" fmla="*/ 213229 h 1705582"/>
                  <a:gd name="connsiteX45" fmla="*/ 658242 w 1118863"/>
                  <a:gd name="connsiteY45" fmla="*/ 75733 h 1705582"/>
                  <a:gd name="connsiteX46" fmla="*/ 651544 w 1118863"/>
                  <a:gd name="connsiteY46" fmla="*/ 56883 h 1705582"/>
                  <a:gd name="connsiteX47" fmla="*/ 643650 w 1118863"/>
                  <a:gd name="connsiteY47" fmla="*/ 74154 h 1705582"/>
                  <a:gd name="connsiteX48" fmla="*/ 643650 w 1118863"/>
                  <a:gd name="connsiteY48" fmla="*/ 232652 h 1705582"/>
                  <a:gd name="connsiteX49" fmla="*/ 598057 w 1118863"/>
                  <a:gd name="connsiteY49" fmla="*/ 232652 h 1705582"/>
                  <a:gd name="connsiteX50" fmla="*/ 598057 w 1118863"/>
                  <a:gd name="connsiteY50" fmla="*/ 213277 h 1705582"/>
                  <a:gd name="connsiteX51" fmla="*/ 597962 w 1118863"/>
                  <a:gd name="connsiteY51" fmla="*/ 75781 h 1705582"/>
                  <a:gd name="connsiteX52" fmla="*/ 591264 w 1118863"/>
                  <a:gd name="connsiteY52" fmla="*/ 56931 h 1705582"/>
                  <a:gd name="connsiteX53" fmla="*/ 583370 w 1118863"/>
                  <a:gd name="connsiteY53" fmla="*/ 74202 h 1705582"/>
                  <a:gd name="connsiteX54" fmla="*/ 583370 w 1118863"/>
                  <a:gd name="connsiteY54" fmla="*/ 232700 h 1705582"/>
                  <a:gd name="connsiteX55" fmla="*/ 537777 w 1118863"/>
                  <a:gd name="connsiteY55" fmla="*/ 232700 h 1705582"/>
                  <a:gd name="connsiteX56" fmla="*/ 537777 w 1118863"/>
                  <a:gd name="connsiteY56" fmla="*/ 213325 h 1705582"/>
                  <a:gd name="connsiteX57" fmla="*/ 537682 w 1118863"/>
                  <a:gd name="connsiteY57" fmla="*/ 75829 h 1705582"/>
                  <a:gd name="connsiteX58" fmla="*/ 530984 w 1118863"/>
                  <a:gd name="connsiteY58" fmla="*/ 56979 h 1705582"/>
                  <a:gd name="connsiteX59" fmla="*/ 523090 w 1118863"/>
                  <a:gd name="connsiteY59" fmla="*/ 74250 h 1705582"/>
                  <a:gd name="connsiteX60" fmla="*/ 523090 w 1118863"/>
                  <a:gd name="connsiteY60" fmla="*/ 232748 h 1705582"/>
                  <a:gd name="connsiteX61" fmla="*/ 477497 w 1118863"/>
                  <a:gd name="connsiteY61" fmla="*/ 232748 h 1705582"/>
                  <a:gd name="connsiteX62" fmla="*/ 477497 w 1118863"/>
                  <a:gd name="connsiteY62" fmla="*/ 213372 h 1705582"/>
                  <a:gd name="connsiteX63" fmla="*/ 477401 w 1118863"/>
                  <a:gd name="connsiteY63" fmla="*/ 75876 h 1705582"/>
                  <a:gd name="connsiteX64" fmla="*/ 470704 w 1118863"/>
                  <a:gd name="connsiteY64" fmla="*/ 57027 h 1705582"/>
                  <a:gd name="connsiteX65" fmla="*/ 462810 w 1118863"/>
                  <a:gd name="connsiteY65" fmla="*/ 74298 h 1705582"/>
                  <a:gd name="connsiteX66" fmla="*/ 462810 w 1118863"/>
                  <a:gd name="connsiteY66" fmla="*/ 232796 h 1705582"/>
                  <a:gd name="connsiteX67" fmla="*/ 417217 w 1118863"/>
                  <a:gd name="connsiteY67" fmla="*/ 232796 h 1705582"/>
                  <a:gd name="connsiteX68" fmla="*/ 417217 w 1118863"/>
                  <a:gd name="connsiteY68" fmla="*/ 213420 h 1705582"/>
                  <a:gd name="connsiteX69" fmla="*/ 417121 w 1118863"/>
                  <a:gd name="connsiteY69" fmla="*/ 75924 h 1705582"/>
                  <a:gd name="connsiteX70" fmla="*/ 410424 w 1118863"/>
                  <a:gd name="connsiteY70" fmla="*/ 57075 h 1705582"/>
                  <a:gd name="connsiteX71" fmla="*/ 402530 w 1118863"/>
                  <a:gd name="connsiteY71" fmla="*/ 74345 h 1705582"/>
                  <a:gd name="connsiteX72" fmla="*/ 402530 w 1118863"/>
                  <a:gd name="connsiteY72" fmla="*/ 232844 h 1705582"/>
                  <a:gd name="connsiteX73" fmla="*/ 356937 w 1118863"/>
                  <a:gd name="connsiteY73" fmla="*/ 232844 h 1705582"/>
                  <a:gd name="connsiteX74" fmla="*/ 356937 w 1118863"/>
                  <a:gd name="connsiteY74" fmla="*/ 213468 h 1705582"/>
                  <a:gd name="connsiteX75" fmla="*/ 356841 w 1118863"/>
                  <a:gd name="connsiteY75" fmla="*/ 75972 h 1705582"/>
                  <a:gd name="connsiteX76" fmla="*/ 350143 w 1118863"/>
                  <a:gd name="connsiteY76" fmla="*/ 57123 h 1705582"/>
                  <a:gd name="connsiteX77" fmla="*/ 342250 w 1118863"/>
                  <a:gd name="connsiteY77" fmla="*/ 74393 h 1705582"/>
                  <a:gd name="connsiteX78" fmla="*/ 342250 w 1118863"/>
                  <a:gd name="connsiteY78" fmla="*/ 232892 h 1705582"/>
                  <a:gd name="connsiteX79" fmla="*/ 296657 w 1118863"/>
                  <a:gd name="connsiteY79" fmla="*/ 232892 h 1705582"/>
                  <a:gd name="connsiteX80" fmla="*/ 296657 w 1118863"/>
                  <a:gd name="connsiteY80" fmla="*/ 213516 h 1705582"/>
                  <a:gd name="connsiteX81" fmla="*/ 296561 w 1118863"/>
                  <a:gd name="connsiteY81" fmla="*/ 76020 h 1705582"/>
                  <a:gd name="connsiteX82" fmla="*/ 289863 w 1118863"/>
                  <a:gd name="connsiteY82" fmla="*/ 57170 h 1705582"/>
                  <a:gd name="connsiteX83" fmla="*/ 281969 w 1118863"/>
                  <a:gd name="connsiteY83" fmla="*/ 74441 h 1705582"/>
                  <a:gd name="connsiteX84" fmla="*/ 281969 w 1118863"/>
                  <a:gd name="connsiteY84" fmla="*/ 232940 h 1705582"/>
                  <a:gd name="connsiteX85" fmla="*/ 239630 w 1118863"/>
                  <a:gd name="connsiteY85" fmla="*/ 232940 h 1705582"/>
                  <a:gd name="connsiteX86" fmla="*/ 239630 w 1118863"/>
                  <a:gd name="connsiteY86" fmla="*/ 36599 h 1705582"/>
                  <a:gd name="connsiteX87" fmla="*/ 276229 w 1118863"/>
                  <a:gd name="connsiteY87" fmla="*/ 0 h 1705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1118863" h="1705582">
                    <a:moveTo>
                      <a:pt x="850516" y="323694"/>
                    </a:moveTo>
                    <a:cubicBezTo>
                      <a:pt x="866017" y="323742"/>
                      <a:pt x="861376" y="327330"/>
                      <a:pt x="861137" y="342400"/>
                    </a:cubicBezTo>
                    <a:cubicBezTo>
                      <a:pt x="860754" y="364168"/>
                      <a:pt x="856831" y="397848"/>
                      <a:pt x="864677" y="400671"/>
                    </a:cubicBezTo>
                    <a:cubicBezTo>
                      <a:pt x="924623" y="428036"/>
                      <a:pt x="983659" y="456645"/>
                      <a:pt x="1033557" y="501090"/>
                    </a:cubicBezTo>
                    <a:cubicBezTo>
                      <a:pt x="1090823" y="552089"/>
                      <a:pt x="1119337" y="613230"/>
                      <a:pt x="1118858" y="691642"/>
                    </a:cubicBezTo>
                    <a:cubicBezTo>
                      <a:pt x="1117040" y="992277"/>
                      <a:pt x="1117997" y="1292912"/>
                      <a:pt x="1118523" y="1593595"/>
                    </a:cubicBezTo>
                    <a:cubicBezTo>
                      <a:pt x="1118571" y="1610722"/>
                      <a:pt x="1111921" y="1622635"/>
                      <a:pt x="1103119" y="1636557"/>
                    </a:cubicBezTo>
                    <a:cubicBezTo>
                      <a:pt x="1068194" y="1691670"/>
                      <a:pt x="1021023" y="1706453"/>
                      <a:pt x="955624" y="1705544"/>
                    </a:cubicBezTo>
                    <a:cubicBezTo>
                      <a:pt x="670441" y="1701525"/>
                      <a:pt x="385163" y="1703678"/>
                      <a:pt x="99933" y="1704156"/>
                    </a:cubicBezTo>
                    <a:cubicBezTo>
                      <a:pt x="83332" y="1704204"/>
                      <a:pt x="73381" y="1697937"/>
                      <a:pt x="61134" y="1687221"/>
                    </a:cubicBezTo>
                    <a:cubicBezTo>
                      <a:pt x="11809" y="1644068"/>
                      <a:pt x="-821" y="1592112"/>
                      <a:pt x="40" y="1527095"/>
                    </a:cubicBezTo>
                    <a:cubicBezTo>
                      <a:pt x="3629" y="1251147"/>
                      <a:pt x="3533" y="975102"/>
                      <a:pt x="471" y="699153"/>
                    </a:cubicBezTo>
                    <a:cubicBezTo>
                      <a:pt x="-581" y="604666"/>
                      <a:pt x="37883" y="536157"/>
                      <a:pt x="110076" y="481618"/>
                    </a:cubicBezTo>
                    <a:cubicBezTo>
                      <a:pt x="149497" y="451813"/>
                      <a:pt x="192076" y="427031"/>
                      <a:pt x="238386" y="409761"/>
                    </a:cubicBezTo>
                    <a:cubicBezTo>
                      <a:pt x="255992" y="403206"/>
                      <a:pt x="260967" y="394069"/>
                      <a:pt x="259484" y="376559"/>
                    </a:cubicBezTo>
                    <a:cubicBezTo>
                      <a:pt x="258001" y="359192"/>
                      <a:pt x="259675" y="341587"/>
                      <a:pt x="259963" y="324125"/>
                    </a:cubicBezTo>
                    <a:cubicBezTo>
                      <a:pt x="299767" y="323694"/>
                      <a:pt x="823629" y="323694"/>
                      <a:pt x="850516" y="323694"/>
                    </a:cubicBezTo>
                    <a:close/>
                    <a:moveTo>
                      <a:pt x="231593" y="247770"/>
                    </a:moveTo>
                    <a:lnTo>
                      <a:pt x="889986" y="247770"/>
                    </a:lnTo>
                    <a:lnTo>
                      <a:pt x="889986" y="309198"/>
                    </a:lnTo>
                    <a:lnTo>
                      <a:pt x="231593" y="309198"/>
                    </a:lnTo>
                    <a:close/>
                    <a:moveTo>
                      <a:pt x="276229" y="0"/>
                    </a:moveTo>
                    <a:lnTo>
                      <a:pt x="844105" y="0"/>
                    </a:lnTo>
                    <a:cubicBezTo>
                      <a:pt x="864342" y="0"/>
                      <a:pt x="880704" y="16410"/>
                      <a:pt x="880608" y="36120"/>
                    </a:cubicBezTo>
                    <a:lnTo>
                      <a:pt x="880608" y="232461"/>
                    </a:lnTo>
                    <a:lnTo>
                      <a:pt x="839465" y="232461"/>
                    </a:lnTo>
                    <a:cubicBezTo>
                      <a:pt x="839465" y="226003"/>
                      <a:pt x="839465" y="219544"/>
                      <a:pt x="839465" y="213085"/>
                    </a:cubicBezTo>
                    <a:cubicBezTo>
                      <a:pt x="839465" y="167253"/>
                      <a:pt x="839513" y="121421"/>
                      <a:pt x="839369" y="75589"/>
                    </a:cubicBezTo>
                    <a:cubicBezTo>
                      <a:pt x="839369" y="68509"/>
                      <a:pt x="841953" y="57410"/>
                      <a:pt x="832671" y="56740"/>
                    </a:cubicBezTo>
                    <a:cubicBezTo>
                      <a:pt x="822194" y="55974"/>
                      <a:pt x="824778" y="67169"/>
                      <a:pt x="824778" y="74011"/>
                    </a:cubicBezTo>
                    <a:cubicBezTo>
                      <a:pt x="824730" y="126827"/>
                      <a:pt x="824778" y="179692"/>
                      <a:pt x="824778" y="232509"/>
                    </a:cubicBezTo>
                    <a:lnTo>
                      <a:pt x="779185" y="232509"/>
                    </a:lnTo>
                    <a:cubicBezTo>
                      <a:pt x="779185" y="226050"/>
                      <a:pt x="779185" y="219592"/>
                      <a:pt x="779185" y="213133"/>
                    </a:cubicBezTo>
                    <a:cubicBezTo>
                      <a:pt x="779185" y="167301"/>
                      <a:pt x="779233" y="121469"/>
                      <a:pt x="779089" y="75637"/>
                    </a:cubicBezTo>
                    <a:cubicBezTo>
                      <a:pt x="779089" y="68557"/>
                      <a:pt x="781672" y="57457"/>
                      <a:pt x="772391" y="56788"/>
                    </a:cubicBezTo>
                    <a:cubicBezTo>
                      <a:pt x="761914" y="56022"/>
                      <a:pt x="764497" y="67217"/>
                      <a:pt x="764497" y="74058"/>
                    </a:cubicBezTo>
                    <a:cubicBezTo>
                      <a:pt x="764450" y="126875"/>
                      <a:pt x="764497" y="179740"/>
                      <a:pt x="764497" y="232557"/>
                    </a:cubicBezTo>
                    <a:lnTo>
                      <a:pt x="718905" y="232557"/>
                    </a:lnTo>
                    <a:cubicBezTo>
                      <a:pt x="718905" y="226098"/>
                      <a:pt x="718905" y="219640"/>
                      <a:pt x="718905" y="213181"/>
                    </a:cubicBezTo>
                    <a:cubicBezTo>
                      <a:pt x="718905" y="167349"/>
                      <a:pt x="718952" y="121517"/>
                      <a:pt x="718809" y="75685"/>
                    </a:cubicBezTo>
                    <a:cubicBezTo>
                      <a:pt x="718809" y="68604"/>
                      <a:pt x="721392" y="57505"/>
                      <a:pt x="712111" y="56835"/>
                    </a:cubicBezTo>
                    <a:cubicBezTo>
                      <a:pt x="701634" y="56070"/>
                      <a:pt x="704217" y="67265"/>
                      <a:pt x="704217" y="74106"/>
                    </a:cubicBezTo>
                    <a:cubicBezTo>
                      <a:pt x="704169" y="126923"/>
                      <a:pt x="704217" y="179788"/>
                      <a:pt x="704217" y="232605"/>
                    </a:cubicBezTo>
                    <a:lnTo>
                      <a:pt x="658337" y="232605"/>
                    </a:lnTo>
                    <a:cubicBezTo>
                      <a:pt x="658337" y="226146"/>
                      <a:pt x="658337" y="219688"/>
                      <a:pt x="658337" y="213229"/>
                    </a:cubicBezTo>
                    <a:cubicBezTo>
                      <a:pt x="658337" y="167397"/>
                      <a:pt x="658385" y="121565"/>
                      <a:pt x="658242" y="75733"/>
                    </a:cubicBezTo>
                    <a:cubicBezTo>
                      <a:pt x="658242" y="68652"/>
                      <a:pt x="660825" y="57553"/>
                      <a:pt x="651544" y="56883"/>
                    </a:cubicBezTo>
                    <a:cubicBezTo>
                      <a:pt x="641067" y="56118"/>
                      <a:pt x="643650" y="67313"/>
                      <a:pt x="643650" y="74154"/>
                    </a:cubicBezTo>
                    <a:cubicBezTo>
                      <a:pt x="643602" y="126971"/>
                      <a:pt x="643650" y="179836"/>
                      <a:pt x="643650" y="232652"/>
                    </a:cubicBezTo>
                    <a:lnTo>
                      <a:pt x="598057" y="232652"/>
                    </a:lnTo>
                    <a:cubicBezTo>
                      <a:pt x="598057" y="226194"/>
                      <a:pt x="598057" y="219735"/>
                      <a:pt x="598057" y="213277"/>
                    </a:cubicBezTo>
                    <a:cubicBezTo>
                      <a:pt x="598057" y="167445"/>
                      <a:pt x="598105" y="121613"/>
                      <a:pt x="597962" y="75781"/>
                    </a:cubicBezTo>
                    <a:cubicBezTo>
                      <a:pt x="597962" y="68700"/>
                      <a:pt x="600545" y="57601"/>
                      <a:pt x="591264" y="56931"/>
                    </a:cubicBezTo>
                    <a:cubicBezTo>
                      <a:pt x="580787" y="56166"/>
                      <a:pt x="583370" y="67361"/>
                      <a:pt x="583370" y="74202"/>
                    </a:cubicBezTo>
                    <a:cubicBezTo>
                      <a:pt x="583322" y="127019"/>
                      <a:pt x="583370" y="179883"/>
                      <a:pt x="583370" y="232700"/>
                    </a:cubicBezTo>
                    <a:lnTo>
                      <a:pt x="537777" y="232700"/>
                    </a:lnTo>
                    <a:cubicBezTo>
                      <a:pt x="537777" y="226242"/>
                      <a:pt x="537777" y="219783"/>
                      <a:pt x="537777" y="213325"/>
                    </a:cubicBezTo>
                    <a:cubicBezTo>
                      <a:pt x="537777" y="167493"/>
                      <a:pt x="537825" y="121661"/>
                      <a:pt x="537682" y="75829"/>
                    </a:cubicBezTo>
                    <a:cubicBezTo>
                      <a:pt x="537682" y="68748"/>
                      <a:pt x="540265" y="57649"/>
                      <a:pt x="530984" y="56979"/>
                    </a:cubicBezTo>
                    <a:cubicBezTo>
                      <a:pt x="520507" y="56214"/>
                      <a:pt x="523090" y="67408"/>
                      <a:pt x="523090" y="74250"/>
                    </a:cubicBezTo>
                    <a:cubicBezTo>
                      <a:pt x="523042" y="127067"/>
                      <a:pt x="523090" y="179931"/>
                      <a:pt x="523090" y="232748"/>
                    </a:cubicBezTo>
                    <a:lnTo>
                      <a:pt x="477497" y="232748"/>
                    </a:lnTo>
                    <a:cubicBezTo>
                      <a:pt x="477497" y="226290"/>
                      <a:pt x="477497" y="219831"/>
                      <a:pt x="477497" y="213372"/>
                    </a:cubicBezTo>
                    <a:cubicBezTo>
                      <a:pt x="477497" y="167540"/>
                      <a:pt x="477545" y="121708"/>
                      <a:pt x="477401" y="75876"/>
                    </a:cubicBezTo>
                    <a:cubicBezTo>
                      <a:pt x="477401" y="68796"/>
                      <a:pt x="479985" y="57697"/>
                      <a:pt x="470704" y="57027"/>
                    </a:cubicBezTo>
                    <a:cubicBezTo>
                      <a:pt x="460226" y="56261"/>
                      <a:pt x="462810" y="67456"/>
                      <a:pt x="462810" y="74298"/>
                    </a:cubicBezTo>
                    <a:cubicBezTo>
                      <a:pt x="462762" y="127114"/>
                      <a:pt x="462810" y="179979"/>
                      <a:pt x="462810" y="232796"/>
                    </a:cubicBezTo>
                    <a:lnTo>
                      <a:pt x="417217" y="232796"/>
                    </a:lnTo>
                    <a:cubicBezTo>
                      <a:pt x="417217" y="226337"/>
                      <a:pt x="417217" y="219879"/>
                      <a:pt x="417217" y="213420"/>
                    </a:cubicBezTo>
                    <a:cubicBezTo>
                      <a:pt x="417217" y="167588"/>
                      <a:pt x="417265" y="121756"/>
                      <a:pt x="417121" y="75924"/>
                    </a:cubicBezTo>
                    <a:cubicBezTo>
                      <a:pt x="417121" y="68844"/>
                      <a:pt x="419705" y="57744"/>
                      <a:pt x="410424" y="57075"/>
                    </a:cubicBezTo>
                    <a:cubicBezTo>
                      <a:pt x="399946" y="56309"/>
                      <a:pt x="402530" y="67504"/>
                      <a:pt x="402530" y="74345"/>
                    </a:cubicBezTo>
                    <a:cubicBezTo>
                      <a:pt x="402482" y="127162"/>
                      <a:pt x="402530" y="180027"/>
                      <a:pt x="402530" y="232844"/>
                    </a:cubicBezTo>
                    <a:lnTo>
                      <a:pt x="356937" y="232844"/>
                    </a:lnTo>
                    <a:cubicBezTo>
                      <a:pt x="356937" y="226385"/>
                      <a:pt x="356937" y="219927"/>
                      <a:pt x="356937" y="213468"/>
                    </a:cubicBezTo>
                    <a:cubicBezTo>
                      <a:pt x="356937" y="167636"/>
                      <a:pt x="356985" y="121804"/>
                      <a:pt x="356841" y="75972"/>
                    </a:cubicBezTo>
                    <a:cubicBezTo>
                      <a:pt x="356841" y="68892"/>
                      <a:pt x="359425" y="57792"/>
                      <a:pt x="350143" y="57123"/>
                    </a:cubicBezTo>
                    <a:cubicBezTo>
                      <a:pt x="339666" y="56357"/>
                      <a:pt x="342250" y="67552"/>
                      <a:pt x="342250" y="74393"/>
                    </a:cubicBezTo>
                    <a:cubicBezTo>
                      <a:pt x="342202" y="127210"/>
                      <a:pt x="342250" y="180075"/>
                      <a:pt x="342250" y="232892"/>
                    </a:cubicBezTo>
                    <a:lnTo>
                      <a:pt x="296657" y="232892"/>
                    </a:lnTo>
                    <a:cubicBezTo>
                      <a:pt x="296657" y="226433"/>
                      <a:pt x="296657" y="219975"/>
                      <a:pt x="296657" y="213516"/>
                    </a:cubicBezTo>
                    <a:cubicBezTo>
                      <a:pt x="296657" y="167684"/>
                      <a:pt x="296705" y="121852"/>
                      <a:pt x="296561" y="76020"/>
                    </a:cubicBezTo>
                    <a:cubicBezTo>
                      <a:pt x="296561" y="68939"/>
                      <a:pt x="299145" y="57840"/>
                      <a:pt x="289863" y="57170"/>
                    </a:cubicBezTo>
                    <a:cubicBezTo>
                      <a:pt x="279386" y="56405"/>
                      <a:pt x="281969" y="67600"/>
                      <a:pt x="281969" y="74441"/>
                    </a:cubicBezTo>
                    <a:cubicBezTo>
                      <a:pt x="281922" y="127258"/>
                      <a:pt x="281969" y="180123"/>
                      <a:pt x="281969" y="232940"/>
                    </a:cubicBezTo>
                    <a:lnTo>
                      <a:pt x="239630" y="232940"/>
                    </a:lnTo>
                    <a:lnTo>
                      <a:pt x="239630" y="36599"/>
                    </a:lnTo>
                    <a:cubicBezTo>
                      <a:pt x="239630" y="16410"/>
                      <a:pt x="255992" y="0"/>
                      <a:pt x="2762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4779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73E32D3-8E53-4951-A5DA-EAFB2558136A}"/>
                  </a:ext>
                </a:extLst>
              </p:cNvPr>
              <p:cNvSpPr/>
              <p:nvPr/>
            </p:nvSpPr>
            <p:spPr>
              <a:xfrm>
                <a:off x="3230213" y="1618491"/>
                <a:ext cx="1073194" cy="1343366"/>
              </a:xfrm>
              <a:custGeom>
                <a:avLst/>
                <a:gdLst>
                  <a:gd name="connsiteX0" fmla="*/ 1073082 w 1073194"/>
                  <a:gd name="connsiteY0" fmla="*/ 350395 h 1343366"/>
                  <a:gd name="connsiteX1" fmla="*/ 981513 w 1073194"/>
                  <a:gd name="connsiteY1" fmla="*/ 164196 h 1343366"/>
                  <a:gd name="connsiteX2" fmla="*/ 834688 w 1073194"/>
                  <a:gd name="connsiteY2" fmla="*/ 82244 h 1343366"/>
                  <a:gd name="connsiteX3" fmla="*/ 814356 w 1073194"/>
                  <a:gd name="connsiteY3" fmla="*/ 52630 h 1343366"/>
                  <a:gd name="connsiteX4" fmla="*/ 814738 w 1073194"/>
                  <a:gd name="connsiteY4" fmla="*/ 148 h 1343366"/>
                  <a:gd name="connsiteX5" fmla="*/ 257961 w 1073194"/>
                  <a:gd name="connsiteY5" fmla="*/ 2588 h 1343366"/>
                  <a:gd name="connsiteX6" fmla="*/ 198207 w 1073194"/>
                  <a:gd name="connsiteY6" fmla="*/ 97840 h 1343366"/>
                  <a:gd name="connsiteX7" fmla="*/ 36982 w 1073194"/>
                  <a:gd name="connsiteY7" fmla="*/ 219070 h 1343366"/>
                  <a:gd name="connsiteX8" fmla="*/ 0 w 1073194"/>
                  <a:gd name="connsiteY8" fmla="*/ 329488 h 1343366"/>
                  <a:gd name="connsiteX9" fmla="*/ 96 w 1073194"/>
                  <a:gd name="connsiteY9" fmla="*/ 1250912 h 1343366"/>
                  <a:gd name="connsiteX10" fmla="*/ 11099 w 1073194"/>
                  <a:gd name="connsiteY10" fmla="*/ 1283253 h 1343366"/>
                  <a:gd name="connsiteX11" fmla="*/ 135917 w 1073194"/>
                  <a:gd name="connsiteY11" fmla="*/ 1343342 h 1343366"/>
                  <a:gd name="connsiteX12" fmla="*/ 987206 w 1073194"/>
                  <a:gd name="connsiteY12" fmla="*/ 1342002 h 1343366"/>
                  <a:gd name="connsiteX13" fmla="*/ 1024140 w 1073194"/>
                  <a:gd name="connsiteY13" fmla="*/ 1326263 h 1343366"/>
                  <a:gd name="connsiteX14" fmla="*/ 1073177 w 1073194"/>
                  <a:gd name="connsiteY14" fmla="*/ 1195417 h 1343366"/>
                  <a:gd name="connsiteX15" fmla="*/ 1073082 w 1073194"/>
                  <a:gd name="connsiteY15" fmla="*/ 350395 h 1343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073194" h="1343366">
                    <a:moveTo>
                      <a:pt x="1073082" y="350395"/>
                    </a:moveTo>
                    <a:cubicBezTo>
                      <a:pt x="1073847" y="269973"/>
                      <a:pt x="1041028" y="211846"/>
                      <a:pt x="981513" y="164196"/>
                    </a:cubicBezTo>
                    <a:cubicBezTo>
                      <a:pt x="937212" y="128746"/>
                      <a:pt x="887936" y="101763"/>
                      <a:pt x="834688" y="82244"/>
                    </a:cubicBezTo>
                    <a:cubicBezTo>
                      <a:pt x="819857" y="76790"/>
                      <a:pt x="813016" y="69040"/>
                      <a:pt x="814356" y="52630"/>
                    </a:cubicBezTo>
                    <a:cubicBezTo>
                      <a:pt x="815791" y="35216"/>
                      <a:pt x="814547" y="17658"/>
                      <a:pt x="814738" y="148"/>
                    </a:cubicBezTo>
                    <a:cubicBezTo>
                      <a:pt x="771873" y="-809"/>
                      <a:pt x="316662" y="3210"/>
                      <a:pt x="257961" y="2588"/>
                    </a:cubicBezTo>
                    <a:cubicBezTo>
                      <a:pt x="263941" y="52247"/>
                      <a:pt x="261549" y="71814"/>
                      <a:pt x="198207" y="97840"/>
                    </a:cubicBezTo>
                    <a:cubicBezTo>
                      <a:pt x="135726" y="123531"/>
                      <a:pt x="78890" y="163574"/>
                      <a:pt x="36982" y="219070"/>
                    </a:cubicBezTo>
                    <a:cubicBezTo>
                      <a:pt x="12343" y="251698"/>
                      <a:pt x="-48" y="287866"/>
                      <a:pt x="0" y="329488"/>
                    </a:cubicBezTo>
                    <a:cubicBezTo>
                      <a:pt x="574" y="636629"/>
                      <a:pt x="383" y="943771"/>
                      <a:pt x="96" y="1250912"/>
                    </a:cubicBezTo>
                    <a:cubicBezTo>
                      <a:pt x="96" y="1263495"/>
                      <a:pt x="4402" y="1272776"/>
                      <a:pt x="11099" y="1283253"/>
                    </a:cubicBezTo>
                    <a:cubicBezTo>
                      <a:pt x="40713" y="1329277"/>
                      <a:pt x="79417" y="1344060"/>
                      <a:pt x="135917" y="1343342"/>
                    </a:cubicBezTo>
                    <a:cubicBezTo>
                      <a:pt x="419617" y="1339802"/>
                      <a:pt x="703412" y="1341620"/>
                      <a:pt x="987206" y="1342002"/>
                    </a:cubicBezTo>
                    <a:cubicBezTo>
                      <a:pt x="1002707" y="1342002"/>
                      <a:pt x="1012562" y="1336644"/>
                      <a:pt x="1024140" y="1326263"/>
                    </a:cubicBezTo>
                    <a:cubicBezTo>
                      <a:pt x="1063992" y="1290621"/>
                      <a:pt x="1073656" y="1248138"/>
                      <a:pt x="1073177" y="1195417"/>
                    </a:cubicBezTo>
                    <a:cubicBezTo>
                      <a:pt x="1070690" y="913727"/>
                      <a:pt x="1070403" y="632037"/>
                      <a:pt x="1073082" y="350395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C2E8487-51C6-4389-8320-B50B1D72C49E}"/>
                </a:ext>
              </a:extLst>
            </p:cNvPr>
            <p:cNvSpPr/>
            <p:nvPr/>
          </p:nvSpPr>
          <p:spPr>
            <a:xfrm>
              <a:off x="3413303" y="2924183"/>
              <a:ext cx="812369" cy="511074"/>
            </a:xfrm>
            <a:custGeom>
              <a:avLst/>
              <a:gdLst>
                <a:gd name="connsiteX0" fmla="*/ 420549 w 842258"/>
                <a:gd name="connsiteY0" fmla="*/ 12 h 529878"/>
                <a:gd name="connsiteX1" fmla="*/ 786297 w 842258"/>
                <a:gd name="connsiteY1" fmla="*/ 60 h 529878"/>
                <a:gd name="connsiteX2" fmla="*/ 842223 w 842258"/>
                <a:gd name="connsiteY2" fmla="*/ 56513 h 529878"/>
                <a:gd name="connsiteX3" fmla="*/ 842223 w 842258"/>
                <a:gd name="connsiteY3" fmla="*/ 474120 h 529878"/>
                <a:gd name="connsiteX4" fmla="*/ 787253 w 842258"/>
                <a:gd name="connsiteY4" fmla="*/ 529807 h 529878"/>
                <a:gd name="connsiteX5" fmla="*/ 55807 w 842258"/>
                <a:gd name="connsiteY5" fmla="*/ 529807 h 529878"/>
                <a:gd name="connsiteX6" fmla="*/ 72 w 842258"/>
                <a:gd name="connsiteY6" fmla="*/ 474981 h 529878"/>
                <a:gd name="connsiteX7" fmla="*/ 72 w 842258"/>
                <a:gd name="connsiteY7" fmla="*/ 55030 h 529878"/>
                <a:gd name="connsiteX8" fmla="*/ 54898 w 842258"/>
                <a:gd name="connsiteY8" fmla="*/ 108 h 529878"/>
                <a:gd name="connsiteX9" fmla="*/ 420549 w 842258"/>
                <a:gd name="connsiteY9" fmla="*/ 12 h 529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2258" h="529878">
                  <a:moveTo>
                    <a:pt x="420549" y="12"/>
                  </a:moveTo>
                  <a:cubicBezTo>
                    <a:pt x="542449" y="12"/>
                    <a:pt x="664349" y="-36"/>
                    <a:pt x="786297" y="60"/>
                  </a:cubicBezTo>
                  <a:cubicBezTo>
                    <a:pt x="826531" y="108"/>
                    <a:pt x="842223" y="15991"/>
                    <a:pt x="842223" y="56513"/>
                  </a:cubicBezTo>
                  <a:cubicBezTo>
                    <a:pt x="842271" y="195731"/>
                    <a:pt x="842271" y="334901"/>
                    <a:pt x="842223" y="474120"/>
                  </a:cubicBezTo>
                  <a:cubicBezTo>
                    <a:pt x="842223" y="511532"/>
                    <a:pt x="824426" y="529807"/>
                    <a:pt x="787253" y="529807"/>
                  </a:cubicBezTo>
                  <a:cubicBezTo>
                    <a:pt x="543454" y="529903"/>
                    <a:pt x="299607" y="529903"/>
                    <a:pt x="55807" y="529807"/>
                  </a:cubicBezTo>
                  <a:cubicBezTo>
                    <a:pt x="17917" y="529807"/>
                    <a:pt x="120" y="512202"/>
                    <a:pt x="72" y="474981"/>
                  </a:cubicBezTo>
                  <a:cubicBezTo>
                    <a:pt x="-24" y="334997"/>
                    <a:pt x="-24" y="195013"/>
                    <a:pt x="72" y="55030"/>
                  </a:cubicBezTo>
                  <a:cubicBezTo>
                    <a:pt x="120" y="15943"/>
                    <a:pt x="15955" y="108"/>
                    <a:pt x="54898" y="108"/>
                  </a:cubicBezTo>
                  <a:cubicBezTo>
                    <a:pt x="176702" y="-36"/>
                    <a:pt x="298650" y="12"/>
                    <a:pt x="420549" y="12"/>
                  </a:cubicBezTo>
                  <a:close/>
                </a:path>
              </a:pathLst>
            </a:custGeom>
            <a:solidFill>
              <a:schemeClr val="accent2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2C30B48-FC38-4C60-975C-33ABCEB05DE0}"/>
              </a:ext>
            </a:extLst>
          </p:cNvPr>
          <p:cNvGrpSpPr/>
          <p:nvPr/>
        </p:nvGrpSpPr>
        <p:grpSpPr>
          <a:xfrm>
            <a:off x="3161397" y="3292046"/>
            <a:ext cx="1047601" cy="1413307"/>
            <a:chOff x="1856859" y="1518875"/>
            <a:chExt cx="1086145" cy="1465307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AEF294E-FEE0-4BD4-BE9F-439026639168}"/>
                </a:ext>
              </a:extLst>
            </p:cNvPr>
            <p:cNvSpPr/>
            <p:nvPr/>
          </p:nvSpPr>
          <p:spPr>
            <a:xfrm>
              <a:off x="1856859" y="1518875"/>
              <a:ext cx="1086145" cy="1465307"/>
            </a:xfrm>
            <a:custGeom>
              <a:avLst/>
              <a:gdLst>
                <a:gd name="connsiteX0" fmla="*/ 62788 w 1086145"/>
                <a:gd name="connsiteY0" fmla="*/ 364710 h 1465307"/>
                <a:gd name="connsiteX1" fmla="*/ 40159 w 1086145"/>
                <a:gd name="connsiteY1" fmla="*/ 317395 h 1465307"/>
                <a:gd name="connsiteX2" fmla="*/ 259 w 1086145"/>
                <a:gd name="connsiteY2" fmla="*/ 270749 h 1465307"/>
                <a:gd name="connsiteX3" fmla="*/ 355 w 1086145"/>
                <a:gd name="connsiteY3" fmla="*/ 51157 h 1465307"/>
                <a:gd name="connsiteX4" fmla="*/ 49249 w 1086145"/>
                <a:gd name="connsiteY4" fmla="*/ 254 h 1465307"/>
                <a:gd name="connsiteX5" fmla="*/ 1019950 w 1086145"/>
                <a:gd name="connsiteY5" fmla="*/ 158 h 1465307"/>
                <a:gd name="connsiteX6" fmla="*/ 1086115 w 1086145"/>
                <a:gd name="connsiteY6" fmla="*/ 66754 h 1465307"/>
                <a:gd name="connsiteX7" fmla="*/ 1086067 w 1086145"/>
                <a:gd name="connsiteY7" fmla="*/ 264865 h 1465307"/>
                <a:gd name="connsiteX8" fmla="*/ 1033633 w 1086145"/>
                <a:gd name="connsiteY8" fmla="*/ 320026 h 1465307"/>
                <a:gd name="connsiteX9" fmla="*/ 1023538 w 1086145"/>
                <a:gd name="connsiteY9" fmla="*/ 365140 h 1465307"/>
                <a:gd name="connsiteX10" fmla="*/ 1023586 w 1086145"/>
                <a:gd name="connsiteY10" fmla="*/ 1357992 h 1465307"/>
                <a:gd name="connsiteX11" fmla="*/ 916278 w 1086145"/>
                <a:gd name="connsiteY11" fmla="*/ 1465252 h 1465307"/>
                <a:gd name="connsiteX12" fmla="*/ 170288 w 1086145"/>
                <a:gd name="connsiteY12" fmla="*/ 1465252 h 1465307"/>
                <a:gd name="connsiteX13" fmla="*/ 62692 w 1086145"/>
                <a:gd name="connsiteY13" fmla="*/ 1357561 h 1465307"/>
                <a:gd name="connsiteX14" fmla="*/ 62788 w 1086145"/>
                <a:gd name="connsiteY14" fmla="*/ 364710 h 146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6145" h="1465307">
                  <a:moveTo>
                    <a:pt x="62788" y="364710"/>
                  </a:moveTo>
                  <a:cubicBezTo>
                    <a:pt x="63075" y="334474"/>
                    <a:pt x="68146" y="320074"/>
                    <a:pt x="40159" y="317395"/>
                  </a:cubicBezTo>
                  <a:cubicBezTo>
                    <a:pt x="5378" y="315433"/>
                    <a:pt x="355" y="292661"/>
                    <a:pt x="259" y="270749"/>
                  </a:cubicBezTo>
                  <a:cubicBezTo>
                    <a:pt x="20" y="197552"/>
                    <a:pt x="-219" y="124355"/>
                    <a:pt x="355" y="51157"/>
                  </a:cubicBezTo>
                  <a:cubicBezTo>
                    <a:pt x="594" y="21065"/>
                    <a:pt x="19396" y="2407"/>
                    <a:pt x="49249" y="254"/>
                  </a:cubicBezTo>
                  <a:cubicBezTo>
                    <a:pt x="55612" y="-224"/>
                    <a:pt x="702762" y="111"/>
                    <a:pt x="1019950" y="158"/>
                  </a:cubicBezTo>
                  <a:cubicBezTo>
                    <a:pt x="1072289" y="158"/>
                    <a:pt x="1086115" y="14128"/>
                    <a:pt x="1086115" y="66754"/>
                  </a:cubicBezTo>
                  <a:cubicBezTo>
                    <a:pt x="1086115" y="132775"/>
                    <a:pt x="1086210" y="198796"/>
                    <a:pt x="1086067" y="264865"/>
                  </a:cubicBezTo>
                  <a:cubicBezTo>
                    <a:pt x="1086019" y="302659"/>
                    <a:pt x="1071714" y="317921"/>
                    <a:pt x="1033633" y="320026"/>
                  </a:cubicBezTo>
                  <a:cubicBezTo>
                    <a:pt x="1023155" y="320600"/>
                    <a:pt x="1023155" y="320600"/>
                    <a:pt x="1023538" y="365140"/>
                  </a:cubicBezTo>
                  <a:cubicBezTo>
                    <a:pt x="1023586" y="696107"/>
                    <a:pt x="1023634" y="1027073"/>
                    <a:pt x="1023586" y="1357992"/>
                  </a:cubicBezTo>
                  <a:cubicBezTo>
                    <a:pt x="1023586" y="1427888"/>
                    <a:pt x="986270" y="1465204"/>
                    <a:pt x="916278" y="1465252"/>
                  </a:cubicBezTo>
                  <a:cubicBezTo>
                    <a:pt x="667598" y="1465300"/>
                    <a:pt x="418967" y="1465348"/>
                    <a:pt x="170288" y="1465252"/>
                  </a:cubicBezTo>
                  <a:cubicBezTo>
                    <a:pt x="100822" y="1465252"/>
                    <a:pt x="62692" y="1427027"/>
                    <a:pt x="62692" y="1357561"/>
                  </a:cubicBezTo>
                  <a:cubicBezTo>
                    <a:pt x="62692" y="1192126"/>
                    <a:pt x="62740" y="371073"/>
                    <a:pt x="62788" y="364710"/>
                  </a:cubicBezTo>
                  <a:close/>
                </a:path>
              </a:pathLst>
            </a:custGeom>
            <a:solidFill>
              <a:schemeClr val="accent1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A21FA6B-34EE-45DE-B125-DF6AAD9DF112}"/>
                </a:ext>
              </a:extLst>
            </p:cNvPr>
            <p:cNvSpPr/>
            <p:nvPr/>
          </p:nvSpPr>
          <p:spPr>
            <a:xfrm>
              <a:off x="1907061" y="1546462"/>
              <a:ext cx="985864" cy="1418313"/>
            </a:xfrm>
            <a:custGeom>
              <a:avLst/>
              <a:gdLst>
                <a:gd name="connsiteX0" fmla="*/ 72196 w 985864"/>
                <a:gd name="connsiteY0" fmla="*/ 292534 h 1418313"/>
                <a:gd name="connsiteX1" fmla="*/ 920806 w 985864"/>
                <a:gd name="connsiteY1" fmla="*/ 292534 h 1418313"/>
                <a:gd name="connsiteX2" fmla="*/ 954104 w 985864"/>
                <a:gd name="connsiteY2" fmla="*/ 329037 h 1418313"/>
                <a:gd name="connsiteX3" fmla="*/ 954104 w 985864"/>
                <a:gd name="connsiteY3" fmla="*/ 1333610 h 1418313"/>
                <a:gd name="connsiteX4" fmla="*/ 870333 w 985864"/>
                <a:gd name="connsiteY4" fmla="*/ 1418241 h 1418313"/>
                <a:gd name="connsiteX5" fmla="*/ 117358 w 985864"/>
                <a:gd name="connsiteY5" fmla="*/ 1418241 h 1418313"/>
                <a:gd name="connsiteX6" fmla="*/ 32105 w 985864"/>
                <a:gd name="connsiteY6" fmla="*/ 1334710 h 1418313"/>
                <a:gd name="connsiteX7" fmla="*/ 32105 w 985864"/>
                <a:gd name="connsiteY7" fmla="*/ 332482 h 1418313"/>
                <a:gd name="connsiteX8" fmla="*/ 72196 w 985864"/>
                <a:gd name="connsiteY8" fmla="*/ 292534 h 1418313"/>
                <a:gd name="connsiteX9" fmla="*/ 979889 w 985864"/>
                <a:gd name="connsiteY9" fmla="*/ 33 h 1418313"/>
                <a:gd name="connsiteX10" fmla="*/ 985582 w 985864"/>
                <a:gd name="connsiteY10" fmla="*/ 16059 h 1418313"/>
                <a:gd name="connsiteX11" fmla="*/ 985630 w 985864"/>
                <a:gd name="connsiteY11" fmla="*/ 132792 h 1418313"/>
                <a:gd name="connsiteX12" fmla="*/ 985534 w 985864"/>
                <a:gd name="connsiteY12" fmla="*/ 251917 h 1418313"/>
                <a:gd name="connsiteX13" fmla="*/ 978693 w 985864"/>
                <a:gd name="connsiteY13" fmla="*/ 266509 h 1418313"/>
                <a:gd name="connsiteX14" fmla="*/ 973143 w 985864"/>
                <a:gd name="connsiteY14" fmla="*/ 252922 h 1418313"/>
                <a:gd name="connsiteX15" fmla="*/ 973191 w 985864"/>
                <a:gd name="connsiteY15" fmla="*/ 14672 h 1418313"/>
                <a:gd name="connsiteX16" fmla="*/ 979889 w 985864"/>
                <a:gd name="connsiteY16" fmla="*/ 33 h 1418313"/>
                <a:gd name="connsiteX17" fmla="*/ 928651 w 985864"/>
                <a:gd name="connsiteY17" fmla="*/ 33 h 1418313"/>
                <a:gd name="connsiteX18" fmla="*/ 934344 w 985864"/>
                <a:gd name="connsiteY18" fmla="*/ 16059 h 1418313"/>
                <a:gd name="connsiteX19" fmla="*/ 934392 w 985864"/>
                <a:gd name="connsiteY19" fmla="*/ 132792 h 1418313"/>
                <a:gd name="connsiteX20" fmla="*/ 934296 w 985864"/>
                <a:gd name="connsiteY20" fmla="*/ 251917 h 1418313"/>
                <a:gd name="connsiteX21" fmla="*/ 927455 w 985864"/>
                <a:gd name="connsiteY21" fmla="*/ 266509 h 1418313"/>
                <a:gd name="connsiteX22" fmla="*/ 921905 w 985864"/>
                <a:gd name="connsiteY22" fmla="*/ 252922 h 1418313"/>
                <a:gd name="connsiteX23" fmla="*/ 921953 w 985864"/>
                <a:gd name="connsiteY23" fmla="*/ 14672 h 1418313"/>
                <a:gd name="connsiteX24" fmla="*/ 928651 w 985864"/>
                <a:gd name="connsiteY24" fmla="*/ 33 h 1418313"/>
                <a:gd name="connsiteX25" fmla="*/ 877460 w 985864"/>
                <a:gd name="connsiteY25" fmla="*/ 33 h 1418313"/>
                <a:gd name="connsiteX26" fmla="*/ 883153 w 985864"/>
                <a:gd name="connsiteY26" fmla="*/ 16059 h 1418313"/>
                <a:gd name="connsiteX27" fmla="*/ 883201 w 985864"/>
                <a:gd name="connsiteY27" fmla="*/ 132792 h 1418313"/>
                <a:gd name="connsiteX28" fmla="*/ 883105 w 985864"/>
                <a:gd name="connsiteY28" fmla="*/ 251917 h 1418313"/>
                <a:gd name="connsiteX29" fmla="*/ 876264 w 985864"/>
                <a:gd name="connsiteY29" fmla="*/ 266509 h 1418313"/>
                <a:gd name="connsiteX30" fmla="*/ 870714 w 985864"/>
                <a:gd name="connsiteY30" fmla="*/ 252922 h 1418313"/>
                <a:gd name="connsiteX31" fmla="*/ 870762 w 985864"/>
                <a:gd name="connsiteY31" fmla="*/ 14672 h 1418313"/>
                <a:gd name="connsiteX32" fmla="*/ 877460 w 985864"/>
                <a:gd name="connsiteY32" fmla="*/ 33 h 1418313"/>
                <a:gd name="connsiteX33" fmla="*/ 826270 w 985864"/>
                <a:gd name="connsiteY33" fmla="*/ 33 h 1418313"/>
                <a:gd name="connsiteX34" fmla="*/ 831963 w 985864"/>
                <a:gd name="connsiteY34" fmla="*/ 16059 h 1418313"/>
                <a:gd name="connsiteX35" fmla="*/ 832011 w 985864"/>
                <a:gd name="connsiteY35" fmla="*/ 132792 h 1418313"/>
                <a:gd name="connsiteX36" fmla="*/ 831915 w 985864"/>
                <a:gd name="connsiteY36" fmla="*/ 251917 h 1418313"/>
                <a:gd name="connsiteX37" fmla="*/ 825074 w 985864"/>
                <a:gd name="connsiteY37" fmla="*/ 266509 h 1418313"/>
                <a:gd name="connsiteX38" fmla="*/ 819524 w 985864"/>
                <a:gd name="connsiteY38" fmla="*/ 252922 h 1418313"/>
                <a:gd name="connsiteX39" fmla="*/ 819572 w 985864"/>
                <a:gd name="connsiteY39" fmla="*/ 14672 h 1418313"/>
                <a:gd name="connsiteX40" fmla="*/ 826270 w 985864"/>
                <a:gd name="connsiteY40" fmla="*/ 33 h 1418313"/>
                <a:gd name="connsiteX41" fmla="*/ 775032 w 985864"/>
                <a:gd name="connsiteY41" fmla="*/ 33 h 1418313"/>
                <a:gd name="connsiteX42" fmla="*/ 780725 w 985864"/>
                <a:gd name="connsiteY42" fmla="*/ 16059 h 1418313"/>
                <a:gd name="connsiteX43" fmla="*/ 780773 w 985864"/>
                <a:gd name="connsiteY43" fmla="*/ 132792 h 1418313"/>
                <a:gd name="connsiteX44" fmla="*/ 780677 w 985864"/>
                <a:gd name="connsiteY44" fmla="*/ 251917 h 1418313"/>
                <a:gd name="connsiteX45" fmla="*/ 773836 w 985864"/>
                <a:gd name="connsiteY45" fmla="*/ 266509 h 1418313"/>
                <a:gd name="connsiteX46" fmla="*/ 768286 w 985864"/>
                <a:gd name="connsiteY46" fmla="*/ 252922 h 1418313"/>
                <a:gd name="connsiteX47" fmla="*/ 768334 w 985864"/>
                <a:gd name="connsiteY47" fmla="*/ 14672 h 1418313"/>
                <a:gd name="connsiteX48" fmla="*/ 775032 w 985864"/>
                <a:gd name="connsiteY48" fmla="*/ 33 h 1418313"/>
                <a:gd name="connsiteX49" fmla="*/ 723842 w 985864"/>
                <a:gd name="connsiteY49" fmla="*/ 33 h 1418313"/>
                <a:gd name="connsiteX50" fmla="*/ 729535 w 985864"/>
                <a:gd name="connsiteY50" fmla="*/ 16059 h 1418313"/>
                <a:gd name="connsiteX51" fmla="*/ 729583 w 985864"/>
                <a:gd name="connsiteY51" fmla="*/ 132792 h 1418313"/>
                <a:gd name="connsiteX52" fmla="*/ 729487 w 985864"/>
                <a:gd name="connsiteY52" fmla="*/ 251917 h 1418313"/>
                <a:gd name="connsiteX53" fmla="*/ 722646 w 985864"/>
                <a:gd name="connsiteY53" fmla="*/ 266509 h 1418313"/>
                <a:gd name="connsiteX54" fmla="*/ 717096 w 985864"/>
                <a:gd name="connsiteY54" fmla="*/ 252922 h 1418313"/>
                <a:gd name="connsiteX55" fmla="*/ 717144 w 985864"/>
                <a:gd name="connsiteY55" fmla="*/ 14672 h 1418313"/>
                <a:gd name="connsiteX56" fmla="*/ 723842 w 985864"/>
                <a:gd name="connsiteY56" fmla="*/ 33 h 1418313"/>
                <a:gd name="connsiteX57" fmla="*/ 672652 w 985864"/>
                <a:gd name="connsiteY57" fmla="*/ 33 h 1418313"/>
                <a:gd name="connsiteX58" fmla="*/ 678345 w 985864"/>
                <a:gd name="connsiteY58" fmla="*/ 16059 h 1418313"/>
                <a:gd name="connsiteX59" fmla="*/ 678393 w 985864"/>
                <a:gd name="connsiteY59" fmla="*/ 132792 h 1418313"/>
                <a:gd name="connsiteX60" fmla="*/ 678297 w 985864"/>
                <a:gd name="connsiteY60" fmla="*/ 251917 h 1418313"/>
                <a:gd name="connsiteX61" fmla="*/ 671456 w 985864"/>
                <a:gd name="connsiteY61" fmla="*/ 266509 h 1418313"/>
                <a:gd name="connsiteX62" fmla="*/ 665906 w 985864"/>
                <a:gd name="connsiteY62" fmla="*/ 252922 h 1418313"/>
                <a:gd name="connsiteX63" fmla="*/ 665954 w 985864"/>
                <a:gd name="connsiteY63" fmla="*/ 14672 h 1418313"/>
                <a:gd name="connsiteX64" fmla="*/ 672652 w 985864"/>
                <a:gd name="connsiteY64" fmla="*/ 33 h 1418313"/>
                <a:gd name="connsiteX65" fmla="*/ 621414 w 985864"/>
                <a:gd name="connsiteY65" fmla="*/ 33 h 1418313"/>
                <a:gd name="connsiteX66" fmla="*/ 627107 w 985864"/>
                <a:gd name="connsiteY66" fmla="*/ 16059 h 1418313"/>
                <a:gd name="connsiteX67" fmla="*/ 627155 w 985864"/>
                <a:gd name="connsiteY67" fmla="*/ 132792 h 1418313"/>
                <a:gd name="connsiteX68" fmla="*/ 627059 w 985864"/>
                <a:gd name="connsiteY68" fmla="*/ 251917 h 1418313"/>
                <a:gd name="connsiteX69" fmla="*/ 620218 w 985864"/>
                <a:gd name="connsiteY69" fmla="*/ 266509 h 1418313"/>
                <a:gd name="connsiteX70" fmla="*/ 614668 w 985864"/>
                <a:gd name="connsiteY70" fmla="*/ 252922 h 1418313"/>
                <a:gd name="connsiteX71" fmla="*/ 614716 w 985864"/>
                <a:gd name="connsiteY71" fmla="*/ 14672 h 1418313"/>
                <a:gd name="connsiteX72" fmla="*/ 621414 w 985864"/>
                <a:gd name="connsiteY72" fmla="*/ 33 h 1418313"/>
                <a:gd name="connsiteX73" fmla="*/ 570223 w 985864"/>
                <a:gd name="connsiteY73" fmla="*/ 33 h 1418313"/>
                <a:gd name="connsiteX74" fmla="*/ 575916 w 985864"/>
                <a:gd name="connsiteY74" fmla="*/ 16059 h 1418313"/>
                <a:gd name="connsiteX75" fmla="*/ 575964 w 985864"/>
                <a:gd name="connsiteY75" fmla="*/ 132792 h 1418313"/>
                <a:gd name="connsiteX76" fmla="*/ 575868 w 985864"/>
                <a:gd name="connsiteY76" fmla="*/ 251917 h 1418313"/>
                <a:gd name="connsiteX77" fmla="*/ 569027 w 985864"/>
                <a:gd name="connsiteY77" fmla="*/ 266509 h 1418313"/>
                <a:gd name="connsiteX78" fmla="*/ 563477 w 985864"/>
                <a:gd name="connsiteY78" fmla="*/ 252922 h 1418313"/>
                <a:gd name="connsiteX79" fmla="*/ 563525 w 985864"/>
                <a:gd name="connsiteY79" fmla="*/ 14672 h 1418313"/>
                <a:gd name="connsiteX80" fmla="*/ 570223 w 985864"/>
                <a:gd name="connsiteY80" fmla="*/ 33 h 1418313"/>
                <a:gd name="connsiteX81" fmla="*/ 518985 w 985864"/>
                <a:gd name="connsiteY81" fmla="*/ 33 h 1418313"/>
                <a:gd name="connsiteX82" fmla="*/ 524678 w 985864"/>
                <a:gd name="connsiteY82" fmla="*/ 16059 h 1418313"/>
                <a:gd name="connsiteX83" fmla="*/ 524726 w 985864"/>
                <a:gd name="connsiteY83" fmla="*/ 132792 h 1418313"/>
                <a:gd name="connsiteX84" fmla="*/ 524630 w 985864"/>
                <a:gd name="connsiteY84" fmla="*/ 251917 h 1418313"/>
                <a:gd name="connsiteX85" fmla="*/ 517789 w 985864"/>
                <a:gd name="connsiteY85" fmla="*/ 266509 h 1418313"/>
                <a:gd name="connsiteX86" fmla="*/ 512239 w 985864"/>
                <a:gd name="connsiteY86" fmla="*/ 252922 h 1418313"/>
                <a:gd name="connsiteX87" fmla="*/ 512287 w 985864"/>
                <a:gd name="connsiteY87" fmla="*/ 14672 h 1418313"/>
                <a:gd name="connsiteX88" fmla="*/ 518985 w 985864"/>
                <a:gd name="connsiteY88" fmla="*/ 33 h 1418313"/>
                <a:gd name="connsiteX89" fmla="*/ 467795 w 985864"/>
                <a:gd name="connsiteY89" fmla="*/ 33 h 1418313"/>
                <a:gd name="connsiteX90" fmla="*/ 473488 w 985864"/>
                <a:gd name="connsiteY90" fmla="*/ 16059 h 1418313"/>
                <a:gd name="connsiteX91" fmla="*/ 473536 w 985864"/>
                <a:gd name="connsiteY91" fmla="*/ 132792 h 1418313"/>
                <a:gd name="connsiteX92" fmla="*/ 473440 w 985864"/>
                <a:gd name="connsiteY92" fmla="*/ 251917 h 1418313"/>
                <a:gd name="connsiteX93" fmla="*/ 466599 w 985864"/>
                <a:gd name="connsiteY93" fmla="*/ 266509 h 1418313"/>
                <a:gd name="connsiteX94" fmla="*/ 461049 w 985864"/>
                <a:gd name="connsiteY94" fmla="*/ 252922 h 1418313"/>
                <a:gd name="connsiteX95" fmla="*/ 461097 w 985864"/>
                <a:gd name="connsiteY95" fmla="*/ 14672 h 1418313"/>
                <a:gd name="connsiteX96" fmla="*/ 467795 w 985864"/>
                <a:gd name="connsiteY96" fmla="*/ 33 h 1418313"/>
                <a:gd name="connsiteX97" fmla="*/ 416605 w 985864"/>
                <a:gd name="connsiteY97" fmla="*/ 33 h 1418313"/>
                <a:gd name="connsiteX98" fmla="*/ 422298 w 985864"/>
                <a:gd name="connsiteY98" fmla="*/ 16059 h 1418313"/>
                <a:gd name="connsiteX99" fmla="*/ 422346 w 985864"/>
                <a:gd name="connsiteY99" fmla="*/ 132792 h 1418313"/>
                <a:gd name="connsiteX100" fmla="*/ 422250 w 985864"/>
                <a:gd name="connsiteY100" fmla="*/ 251917 h 1418313"/>
                <a:gd name="connsiteX101" fmla="*/ 415409 w 985864"/>
                <a:gd name="connsiteY101" fmla="*/ 266509 h 1418313"/>
                <a:gd name="connsiteX102" fmla="*/ 409859 w 985864"/>
                <a:gd name="connsiteY102" fmla="*/ 252922 h 1418313"/>
                <a:gd name="connsiteX103" fmla="*/ 409907 w 985864"/>
                <a:gd name="connsiteY103" fmla="*/ 14672 h 1418313"/>
                <a:gd name="connsiteX104" fmla="*/ 416605 w 985864"/>
                <a:gd name="connsiteY104" fmla="*/ 33 h 1418313"/>
                <a:gd name="connsiteX105" fmla="*/ 365367 w 985864"/>
                <a:gd name="connsiteY105" fmla="*/ 33 h 1418313"/>
                <a:gd name="connsiteX106" fmla="*/ 371060 w 985864"/>
                <a:gd name="connsiteY106" fmla="*/ 16059 h 1418313"/>
                <a:gd name="connsiteX107" fmla="*/ 371108 w 985864"/>
                <a:gd name="connsiteY107" fmla="*/ 132792 h 1418313"/>
                <a:gd name="connsiteX108" fmla="*/ 371012 w 985864"/>
                <a:gd name="connsiteY108" fmla="*/ 251917 h 1418313"/>
                <a:gd name="connsiteX109" fmla="*/ 364171 w 985864"/>
                <a:gd name="connsiteY109" fmla="*/ 266509 h 1418313"/>
                <a:gd name="connsiteX110" fmla="*/ 358621 w 985864"/>
                <a:gd name="connsiteY110" fmla="*/ 252922 h 1418313"/>
                <a:gd name="connsiteX111" fmla="*/ 358669 w 985864"/>
                <a:gd name="connsiteY111" fmla="*/ 14672 h 1418313"/>
                <a:gd name="connsiteX112" fmla="*/ 365367 w 985864"/>
                <a:gd name="connsiteY112" fmla="*/ 33 h 1418313"/>
                <a:gd name="connsiteX113" fmla="*/ 314176 w 985864"/>
                <a:gd name="connsiteY113" fmla="*/ 33 h 1418313"/>
                <a:gd name="connsiteX114" fmla="*/ 319869 w 985864"/>
                <a:gd name="connsiteY114" fmla="*/ 16059 h 1418313"/>
                <a:gd name="connsiteX115" fmla="*/ 319917 w 985864"/>
                <a:gd name="connsiteY115" fmla="*/ 132792 h 1418313"/>
                <a:gd name="connsiteX116" fmla="*/ 319821 w 985864"/>
                <a:gd name="connsiteY116" fmla="*/ 251917 h 1418313"/>
                <a:gd name="connsiteX117" fmla="*/ 312980 w 985864"/>
                <a:gd name="connsiteY117" fmla="*/ 266509 h 1418313"/>
                <a:gd name="connsiteX118" fmla="*/ 307430 w 985864"/>
                <a:gd name="connsiteY118" fmla="*/ 252922 h 1418313"/>
                <a:gd name="connsiteX119" fmla="*/ 307478 w 985864"/>
                <a:gd name="connsiteY119" fmla="*/ 14672 h 1418313"/>
                <a:gd name="connsiteX120" fmla="*/ 314176 w 985864"/>
                <a:gd name="connsiteY120" fmla="*/ 33 h 1418313"/>
                <a:gd name="connsiteX121" fmla="*/ 262986 w 985864"/>
                <a:gd name="connsiteY121" fmla="*/ 33 h 1418313"/>
                <a:gd name="connsiteX122" fmla="*/ 268679 w 985864"/>
                <a:gd name="connsiteY122" fmla="*/ 16059 h 1418313"/>
                <a:gd name="connsiteX123" fmla="*/ 268727 w 985864"/>
                <a:gd name="connsiteY123" fmla="*/ 132792 h 1418313"/>
                <a:gd name="connsiteX124" fmla="*/ 268631 w 985864"/>
                <a:gd name="connsiteY124" fmla="*/ 251917 h 1418313"/>
                <a:gd name="connsiteX125" fmla="*/ 261790 w 985864"/>
                <a:gd name="connsiteY125" fmla="*/ 266509 h 1418313"/>
                <a:gd name="connsiteX126" fmla="*/ 256240 w 985864"/>
                <a:gd name="connsiteY126" fmla="*/ 252922 h 1418313"/>
                <a:gd name="connsiteX127" fmla="*/ 256288 w 985864"/>
                <a:gd name="connsiteY127" fmla="*/ 14672 h 1418313"/>
                <a:gd name="connsiteX128" fmla="*/ 262986 w 985864"/>
                <a:gd name="connsiteY128" fmla="*/ 33 h 1418313"/>
                <a:gd name="connsiteX129" fmla="*/ 211748 w 985864"/>
                <a:gd name="connsiteY129" fmla="*/ 33 h 1418313"/>
                <a:gd name="connsiteX130" fmla="*/ 217441 w 985864"/>
                <a:gd name="connsiteY130" fmla="*/ 16059 h 1418313"/>
                <a:gd name="connsiteX131" fmla="*/ 217489 w 985864"/>
                <a:gd name="connsiteY131" fmla="*/ 132792 h 1418313"/>
                <a:gd name="connsiteX132" fmla="*/ 217393 w 985864"/>
                <a:gd name="connsiteY132" fmla="*/ 251917 h 1418313"/>
                <a:gd name="connsiteX133" fmla="*/ 210552 w 985864"/>
                <a:gd name="connsiteY133" fmla="*/ 266509 h 1418313"/>
                <a:gd name="connsiteX134" fmla="*/ 205002 w 985864"/>
                <a:gd name="connsiteY134" fmla="*/ 252922 h 1418313"/>
                <a:gd name="connsiteX135" fmla="*/ 205050 w 985864"/>
                <a:gd name="connsiteY135" fmla="*/ 14672 h 1418313"/>
                <a:gd name="connsiteX136" fmla="*/ 211748 w 985864"/>
                <a:gd name="connsiteY136" fmla="*/ 33 h 1418313"/>
                <a:gd name="connsiteX137" fmla="*/ 160558 w 985864"/>
                <a:gd name="connsiteY137" fmla="*/ 33 h 1418313"/>
                <a:gd name="connsiteX138" fmla="*/ 166251 w 985864"/>
                <a:gd name="connsiteY138" fmla="*/ 16059 h 1418313"/>
                <a:gd name="connsiteX139" fmla="*/ 166299 w 985864"/>
                <a:gd name="connsiteY139" fmla="*/ 132792 h 1418313"/>
                <a:gd name="connsiteX140" fmla="*/ 166203 w 985864"/>
                <a:gd name="connsiteY140" fmla="*/ 251917 h 1418313"/>
                <a:gd name="connsiteX141" fmla="*/ 159362 w 985864"/>
                <a:gd name="connsiteY141" fmla="*/ 266509 h 1418313"/>
                <a:gd name="connsiteX142" fmla="*/ 153812 w 985864"/>
                <a:gd name="connsiteY142" fmla="*/ 252922 h 1418313"/>
                <a:gd name="connsiteX143" fmla="*/ 153860 w 985864"/>
                <a:gd name="connsiteY143" fmla="*/ 14672 h 1418313"/>
                <a:gd name="connsiteX144" fmla="*/ 160558 w 985864"/>
                <a:gd name="connsiteY144" fmla="*/ 33 h 1418313"/>
                <a:gd name="connsiteX145" fmla="*/ 109368 w 985864"/>
                <a:gd name="connsiteY145" fmla="*/ 33 h 1418313"/>
                <a:gd name="connsiteX146" fmla="*/ 115061 w 985864"/>
                <a:gd name="connsiteY146" fmla="*/ 16059 h 1418313"/>
                <a:gd name="connsiteX147" fmla="*/ 115109 w 985864"/>
                <a:gd name="connsiteY147" fmla="*/ 132792 h 1418313"/>
                <a:gd name="connsiteX148" fmla="*/ 115013 w 985864"/>
                <a:gd name="connsiteY148" fmla="*/ 251917 h 1418313"/>
                <a:gd name="connsiteX149" fmla="*/ 108172 w 985864"/>
                <a:gd name="connsiteY149" fmla="*/ 266509 h 1418313"/>
                <a:gd name="connsiteX150" fmla="*/ 102622 w 985864"/>
                <a:gd name="connsiteY150" fmla="*/ 252922 h 1418313"/>
                <a:gd name="connsiteX151" fmla="*/ 102670 w 985864"/>
                <a:gd name="connsiteY151" fmla="*/ 14672 h 1418313"/>
                <a:gd name="connsiteX152" fmla="*/ 109368 w 985864"/>
                <a:gd name="connsiteY152" fmla="*/ 33 h 1418313"/>
                <a:gd name="connsiteX153" fmla="*/ 58130 w 985864"/>
                <a:gd name="connsiteY153" fmla="*/ 33 h 1418313"/>
                <a:gd name="connsiteX154" fmla="*/ 63823 w 985864"/>
                <a:gd name="connsiteY154" fmla="*/ 16059 h 1418313"/>
                <a:gd name="connsiteX155" fmla="*/ 63871 w 985864"/>
                <a:gd name="connsiteY155" fmla="*/ 132792 h 1418313"/>
                <a:gd name="connsiteX156" fmla="*/ 63775 w 985864"/>
                <a:gd name="connsiteY156" fmla="*/ 251917 h 1418313"/>
                <a:gd name="connsiteX157" fmla="*/ 56934 w 985864"/>
                <a:gd name="connsiteY157" fmla="*/ 266509 h 1418313"/>
                <a:gd name="connsiteX158" fmla="*/ 51384 w 985864"/>
                <a:gd name="connsiteY158" fmla="*/ 252922 h 1418313"/>
                <a:gd name="connsiteX159" fmla="*/ 51432 w 985864"/>
                <a:gd name="connsiteY159" fmla="*/ 14672 h 1418313"/>
                <a:gd name="connsiteX160" fmla="*/ 58130 w 985864"/>
                <a:gd name="connsiteY160" fmla="*/ 33 h 1418313"/>
                <a:gd name="connsiteX161" fmla="*/ 6939 w 985864"/>
                <a:gd name="connsiteY161" fmla="*/ 33 h 1418313"/>
                <a:gd name="connsiteX162" fmla="*/ 12632 w 985864"/>
                <a:gd name="connsiteY162" fmla="*/ 16059 h 1418313"/>
                <a:gd name="connsiteX163" fmla="*/ 12680 w 985864"/>
                <a:gd name="connsiteY163" fmla="*/ 132792 h 1418313"/>
                <a:gd name="connsiteX164" fmla="*/ 12584 w 985864"/>
                <a:gd name="connsiteY164" fmla="*/ 251917 h 1418313"/>
                <a:gd name="connsiteX165" fmla="*/ 5743 w 985864"/>
                <a:gd name="connsiteY165" fmla="*/ 266509 h 1418313"/>
                <a:gd name="connsiteX166" fmla="*/ 193 w 985864"/>
                <a:gd name="connsiteY166" fmla="*/ 252922 h 1418313"/>
                <a:gd name="connsiteX167" fmla="*/ 241 w 985864"/>
                <a:gd name="connsiteY167" fmla="*/ 14672 h 1418313"/>
                <a:gd name="connsiteX168" fmla="*/ 6939 w 985864"/>
                <a:gd name="connsiteY168" fmla="*/ 33 h 141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</a:cxnLst>
              <a:rect l="l" t="t" r="r" b="b"/>
              <a:pathLst>
                <a:path w="985864" h="1418313">
                  <a:moveTo>
                    <a:pt x="72196" y="292534"/>
                  </a:moveTo>
                  <a:cubicBezTo>
                    <a:pt x="355082" y="292534"/>
                    <a:pt x="637920" y="292534"/>
                    <a:pt x="920806" y="292534"/>
                  </a:cubicBezTo>
                  <a:cubicBezTo>
                    <a:pt x="952142" y="292534"/>
                    <a:pt x="954104" y="294352"/>
                    <a:pt x="954104" y="329037"/>
                  </a:cubicBezTo>
                  <a:cubicBezTo>
                    <a:pt x="954199" y="497630"/>
                    <a:pt x="954151" y="1167361"/>
                    <a:pt x="954104" y="1333610"/>
                  </a:cubicBezTo>
                  <a:cubicBezTo>
                    <a:pt x="954104" y="1387192"/>
                    <a:pt x="923533" y="1418193"/>
                    <a:pt x="870333" y="1418241"/>
                  </a:cubicBezTo>
                  <a:cubicBezTo>
                    <a:pt x="619358" y="1418337"/>
                    <a:pt x="368334" y="1418337"/>
                    <a:pt x="117358" y="1418241"/>
                  </a:cubicBezTo>
                  <a:cubicBezTo>
                    <a:pt x="64063" y="1418241"/>
                    <a:pt x="32105" y="1387431"/>
                    <a:pt x="32105" y="1334710"/>
                  </a:cubicBezTo>
                  <a:cubicBezTo>
                    <a:pt x="31866" y="1000634"/>
                    <a:pt x="31914" y="666558"/>
                    <a:pt x="32105" y="332482"/>
                  </a:cubicBezTo>
                  <a:cubicBezTo>
                    <a:pt x="32105" y="294208"/>
                    <a:pt x="34401" y="292534"/>
                    <a:pt x="72196" y="292534"/>
                  </a:cubicBezTo>
                  <a:close/>
                  <a:moveTo>
                    <a:pt x="979889" y="33"/>
                  </a:moveTo>
                  <a:cubicBezTo>
                    <a:pt x="987783" y="607"/>
                    <a:pt x="985582" y="10031"/>
                    <a:pt x="985582" y="16059"/>
                  </a:cubicBezTo>
                  <a:cubicBezTo>
                    <a:pt x="985678" y="54954"/>
                    <a:pt x="985630" y="93849"/>
                    <a:pt x="985630" y="132792"/>
                  </a:cubicBezTo>
                  <a:cubicBezTo>
                    <a:pt x="985630" y="172501"/>
                    <a:pt x="985725" y="212209"/>
                    <a:pt x="985534" y="251917"/>
                  </a:cubicBezTo>
                  <a:cubicBezTo>
                    <a:pt x="985486" y="257610"/>
                    <a:pt x="988165" y="266748"/>
                    <a:pt x="978693" y="266509"/>
                  </a:cubicBezTo>
                  <a:cubicBezTo>
                    <a:pt x="971421" y="266365"/>
                    <a:pt x="973143" y="258137"/>
                    <a:pt x="973143" y="252922"/>
                  </a:cubicBezTo>
                  <a:cubicBezTo>
                    <a:pt x="973048" y="173505"/>
                    <a:pt x="973048" y="94089"/>
                    <a:pt x="973191" y="14672"/>
                  </a:cubicBezTo>
                  <a:cubicBezTo>
                    <a:pt x="973191" y="8883"/>
                    <a:pt x="970990" y="-637"/>
                    <a:pt x="979889" y="33"/>
                  </a:cubicBezTo>
                  <a:close/>
                  <a:moveTo>
                    <a:pt x="928651" y="33"/>
                  </a:moveTo>
                  <a:cubicBezTo>
                    <a:pt x="936545" y="607"/>
                    <a:pt x="934344" y="10031"/>
                    <a:pt x="934344" y="16059"/>
                  </a:cubicBezTo>
                  <a:cubicBezTo>
                    <a:pt x="934487" y="54954"/>
                    <a:pt x="934392" y="93849"/>
                    <a:pt x="934392" y="132792"/>
                  </a:cubicBezTo>
                  <a:cubicBezTo>
                    <a:pt x="934392" y="172501"/>
                    <a:pt x="934487" y="212209"/>
                    <a:pt x="934296" y="251917"/>
                  </a:cubicBezTo>
                  <a:cubicBezTo>
                    <a:pt x="934248" y="257610"/>
                    <a:pt x="936927" y="266748"/>
                    <a:pt x="927455" y="266509"/>
                  </a:cubicBezTo>
                  <a:cubicBezTo>
                    <a:pt x="920183" y="266365"/>
                    <a:pt x="921905" y="258137"/>
                    <a:pt x="921905" y="252922"/>
                  </a:cubicBezTo>
                  <a:cubicBezTo>
                    <a:pt x="921809" y="173505"/>
                    <a:pt x="921809" y="94089"/>
                    <a:pt x="921953" y="14672"/>
                  </a:cubicBezTo>
                  <a:cubicBezTo>
                    <a:pt x="921953" y="8883"/>
                    <a:pt x="919752" y="-637"/>
                    <a:pt x="928651" y="33"/>
                  </a:cubicBezTo>
                  <a:close/>
                  <a:moveTo>
                    <a:pt x="877460" y="33"/>
                  </a:moveTo>
                  <a:cubicBezTo>
                    <a:pt x="885354" y="607"/>
                    <a:pt x="883153" y="10031"/>
                    <a:pt x="883153" y="16059"/>
                  </a:cubicBezTo>
                  <a:cubicBezTo>
                    <a:pt x="883249" y="54954"/>
                    <a:pt x="883201" y="93849"/>
                    <a:pt x="883201" y="132792"/>
                  </a:cubicBezTo>
                  <a:cubicBezTo>
                    <a:pt x="883201" y="172501"/>
                    <a:pt x="883296" y="212209"/>
                    <a:pt x="883105" y="251917"/>
                  </a:cubicBezTo>
                  <a:cubicBezTo>
                    <a:pt x="883057" y="257610"/>
                    <a:pt x="885736" y="266748"/>
                    <a:pt x="876264" y="266509"/>
                  </a:cubicBezTo>
                  <a:cubicBezTo>
                    <a:pt x="868992" y="266365"/>
                    <a:pt x="870714" y="258137"/>
                    <a:pt x="870714" y="252922"/>
                  </a:cubicBezTo>
                  <a:cubicBezTo>
                    <a:pt x="870619" y="173505"/>
                    <a:pt x="870619" y="94089"/>
                    <a:pt x="870762" y="14672"/>
                  </a:cubicBezTo>
                  <a:cubicBezTo>
                    <a:pt x="870762" y="8883"/>
                    <a:pt x="868561" y="-637"/>
                    <a:pt x="877460" y="33"/>
                  </a:cubicBezTo>
                  <a:close/>
                  <a:moveTo>
                    <a:pt x="826270" y="33"/>
                  </a:moveTo>
                  <a:cubicBezTo>
                    <a:pt x="834164" y="607"/>
                    <a:pt x="831963" y="10031"/>
                    <a:pt x="831963" y="16059"/>
                  </a:cubicBezTo>
                  <a:cubicBezTo>
                    <a:pt x="832059" y="54954"/>
                    <a:pt x="832011" y="93849"/>
                    <a:pt x="832011" y="132792"/>
                  </a:cubicBezTo>
                  <a:cubicBezTo>
                    <a:pt x="832011" y="172501"/>
                    <a:pt x="832106" y="212209"/>
                    <a:pt x="831915" y="251917"/>
                  </a:cubicBezTo>
                  <a:cubicBezTo>
                    <a:pt x="831867" y="257610"/>
                    <a:pt x="834546" y="266748"/>
                    <a:pt x="825074" y="266509"/>
                  </a:cubicBezTo>
                  <a:cubicBezTo>
                    <a:pt x="817802" y="266365"/>
                    <a:pt x="819524" y="258137"/>
                    <a:pt x="819524" y="252922"/>
                  </a:cubicBezTo>
                  <a:cubicBezTo>
                    <a:pt x="819429" y="173505"/>
                    <a:pt x="819429" y="94089"/>
                    <a:pt x="819572" y="14672"/>
                  </a:cubicBezTo>
                  <a:cubicBezTo>
                    <a:pt x="819572" y="8883"/>
                    <a:pt x="817371" y="-637"/>
                    <a:pt x="826270" y="33"/>
                  </a:cubicBezTo>
                  <a:close/>
                  <a:moveTo>
                    <a:pt x="775032" y="33"/>
                  </a:moveTo>
                  <a:cubicBezTo>
                    <a:pt x="782926" y="607"/>
                    <a:pt x="780725" y="10031"/>
                    <a:pt x="780725" y="16059"/>
                  </a:cubicBezTo>
                  <a:cubicBezTo>
                    <a:pt x="780868" y="54954"/>
                    <a:pt x="780773" y="93849"/>
                    <a:pt x="780773" y="132792"/>
                  </a:cubicBezTo>
                  <a:cubicBezTo>
                    <a:pt x="780773" y="172501"/>
                    <a:pt x="780868" y="212209"/>
                    <a:pt x="780677" y="251917"/>
                  </a:cubicBezTo>
                  <a:cubicBezTo>
                    <a:pt x="780629" y="257610"/>
                    <a:pt x="783308" y="266748"/>
                    <a:pt x="773836" y="266509"/>
                  </a:cubicBezTo>
                  <a:cubicBezTo>
                    <a:pt x="766564" y="266365"/>
                    <a:pt x="768286" y="258137"/>
                    <a:pt x="768286" y="252922"/>
                  </a:cubicBezTo>
                  <a:cubicBezTo>
                    <a:pt x="768190" y="173505"/>
                    <a:pt x="768190" y="94089"/>
                    <a:pt x="768334" y="14672"/>
                  </a:cubicBezTo>
                  <a:cubicBezTo>
                    <a:pt x="768334" y="8883"/>
                    <a:pt x="766133" y="-637"/>
                    <a:pt x="775032" y="33"/>
                  </a:cubicBezTo>
                  <a:close/>
                  <a:moveTo>
                    <a:pt x="723842" y="33"/>
                  </a:moveTo>
                  <a:cubicBezTo>
                    <a:pt x="731736" y="607"/>
                    <a:pt x="729535" y="10031"/>
                    <a:pt x="729535" y="16059"/>
                  </a:cubicBezTo>
                  <a:cubicBezTo>
                    <a:pt x="729631" y="54954"/>
                    <a:pt x="729583" y="93849"/>
                    <a:pt x="729583" y="132792"/>
                  </a:cubicBezTo>
                  <a:cubicBezTo>
                    <a:pt x="729583" y="172501"/>
                    <a:pt x="729678" y="212209"/>
                    <a:pt x="729487" y="251917"/>
                  </a:cubicBezTo>
                  <a:cubicBezTo>
                    <a:pt x="729439" y="257610"/>
                    <a:pt x="732118" y="266748"/>
                    <a:pt x="722646" y="266509"/>
                  </a:cubicBezTo>
                  <a:cubicBezTo>
                    <a:pt x="715374" y="266365"/>
                    <a:pt x="717096" y="258137"/>
                    <a:pt x="717096" y="252922"/>
                  </a:cubicBezTo>
                  <a:cubicBezTo>
                    <a:pt x="717001" y="173505"/>
                    <a:pt x="717001" y="94089"/>
                    <a:pt x="717144" y="14672"/>
                  </a:cubicBezTo>
                  <a:cubicBezTo>
                    <a:pt x="717144" y="8883"/>
                    <a:pt x="714943" y="-637"/>
                    <a:pt x="723842" y="33"/>
                  </a:cubicBezTo>
                  <a:close/>
                  <a:moveTo>
                    <a:pt x="672652" y="33"/>
                  </a:moveTo>
                  <a:cubicBezTo>
                    <a:pt x="680546" y="607"/>
                    <a:pt x="678345" y="10031"/>
                    <a:pt x="678345" y="16059"/>
                  </a:cubicBezTo>
                  <a:cubicBezTo>
                    <a:pt x="678441" y="54954"/>
                    <a:pt x="678345" y="93849"/>
                    <a:pt x="678393" y="132792"/>
                  </a:cubicBezTo>
                  <a:cubicBezTo>
                    <a:pt x="678393" y="172501"/>
                    <a:pt x="678488" y="212209"/>
                    <a:pt x="678297" y="251917"/>
                  </a:cubicBezTo>
                  <a:cubicBezTo>
                    <a:pt x="678249" y="257610"/>
                    <a:pt x="680928" y="266748"/>
                    <a:pt x="671456" y="266509"/>
                  </a:cubicBezTo>
                  <a:cubicBezTo>
                    <a:pt x="664184" y="266365"/>
                    <a:pt x="665906" y="258137"/>
                    <a:pt x="665906" y="252922"/>
                  </a:cubicBezTo>
                  <a:cubicBezTo>
                    <a:pt x="665811" y="173505"/>
                    <a:pt x="665811" y="94089"/>
                    <a:pt x="665954" y="14672"/>
                  </a:cubicBezTo>
                  <a:cubicBezTo>
                    <a:pt x="665954" y="8883"/>
                    <a:pt x="663753" y="-637"/>
                    <a:pt x="672652" y="33"/>
                  </a:cubicBezTo>
                  <a:close/>
                  <a:moveTo>
                    <a:pt x="621414" y="33"/>
                  </a:moveTo>
                  <a:cubicBezTo>
                    <a:pt x="629308" y="607"/>
                    <a:pt x="627107" y="10031"/>
                    <a:pt x="627107" y="16059"/>
                  </a:cubicBezTo>
                  <a:cubicBezTo>
                    <a:pt x="627203" y="54954"/>
                    <a:pt x="627155" y="93849"/>
                    <a:pt x="627155" y="132792"/>
                  </a:cubicBezTo>
                  <a:cubicBezTo>
                    <a:pt x="627155" y="172501"/>
                    <a:pt x="627250" y="212209"/>
                    <a:pt x="627059" y="251917"/>
                  </a:cubicBezTo>
                  <a:cubicBezTo>
                    <a:pt x="627011" y="257610"/>
                    <a:pt x="629690" y="266748"/>
                    <a:pt x="620218" y="266509"/>
                  </a:cubicBezTo>
                  <a:cubicBezTo>
                    <a:pt x="612946" y="266365"/>
                    <a:pt x="614668" y="258137"/>
                    <a:pt x="614668" y="252922"/>
                  </a:cubicBezTo>
                  <a:cubicBezTo>
                    <a:pt x="614572" y="173505"/>
                    <a:pt x="614572" y="94089"/>
                    <a:pt x="614716" y="14672"/>
                  </a:cubicBezTo>
                  <a:cubicBezTo>
                    <a:pt x="614716" y="8883"/>
                    <a:pt x="612515" y="-637"/>
                    <a:pt x="621414" y="33"/>
                  </a:cubicBezTo>
                  <a:close/>
                  <a:moveTo>
                    <a:pt x="570223" y="33"/>
                  </a:moveTo>
                  <a:cubicBezTo>
                    <a:pt x="578117" y="607"/>
                    <a:pt x="575916" y="10031"/>
                    <a:pt x="575916" y="16059"/>
                  </a:cubicBezTo>
                  <a:cubicBezTo>
                    <a:pt x="576012" y="54954"/>
                    <a:pt x="575964" y="93849"/>
                    <a:pt x="575964" y="132792"/>
                  </a:cubicBezTo>
                  <a:cubicBezTo>
                    <a:pt x="575964" y="172501"/>
                    <a:pt x="576059" y="212209"/>
                    <a:pt x="575868" y="251917"/>
                  </a:cubicBezTo>
                  <a:cubicBezTo>
                    <a:pt x="575820" y="257610"/>
                    <a:pt x="578499" y="266748"/>
                    <a:pt x="569027" y="266509"/>
                  </a:cubicBezTo>
                  <a:cubicBezTo>
                    <a:pt x="561755" y="266365"/>
                    <a:pt x="563477" y="258137"/>
                    <a:pt x="563477" y="252922"/>
                  </a:cubicBezTo>
                  <a:cubicBezTo>
                    <a:pt x="563381" y="173505"/>
                    <a:pt x="563381" y="94089"/>
                    <a:pt x="563525" y="14672"/>
                  </a:cubicBezTo>
                  <a:cubicBezTo>
                    <a:pt x="563525" y="8883"/>
                    <a:pt x="561324" y="-637"/>
                    <a:pt x="570223" y="33"/>
                  </a:cubicBezTo>
                  <a:close/>
                  <a:moveTo>
                    <a:pt x="518985" y="33"/>
                  </a:moveTo>
                  <a:cubicBezTo>
                    <a:pt x="526879" y="607"/>
                    <a:pt x="524678" y="10031"/>
                    <a:pt x="524678" y="16059"/>
                  </a:cubicBezTo>
                  <a:cubicBezTo>
                    <a:pt x="524821" y="54954"/>
                    <a:pt x="524726" y="93849"/>
                    <a:pt x="524726" y="132792"/>
                  </a:cubicBezTo>
                  <a:cubicBezTo>
                    <a:pt x="524726" y="172501"/>
                    <a:pt x="524821" y="212209"/>
                    <a:pt x="524630" y="251917"/>
                  </a:cubicBezTo>
                  <a:cubicBezTo>
                    <a:pt x="524582" y="257610"/>
                    <a:pt x="527261" y="266748"/>
                    <a:pt x="517789" y="266509"/>
                  </a:cubicBezTo>
                  <a:cubicBezTo>
                    <a:pt x="510517" y="266365"/>
                    <a:pt x="512239" y="258137"/>
                    <a:pt x="512239" y="252922"/>
                  </a:cubicBezTo>
                  <a:cubicBezTo>
                    <a:pt x="512143" y="173505"/>
                    <a:pt x="512143" y="94089"/>
                    <a:pt x="512287" y="14672"/>
                  </a:cubicBezTo>
                  <a:cubicBezTo>
                    <a:pt x="512287" y="8883"/>
                    <a:pt x="510086" y="-637"/>
                    <a:pt x="518985" y="33"/>
                  </a:cubicBezTo>
                  <a:close/>
                  <a:moveTo>
                    <a:pt x="467795" y="33"/>
                  </a:moveTo>
                  <a:cubicBezTo>
                    <a:pt x="475689" y="607"/>
                    <a:pt x="473488" y="10031"/>
                    <a:pt x="473488" y="16059"/>
                  </a:cubicBezTo>
                  <a:cubicBezTo>
                    <a:pt x="473584" y="54954"/>
                    <a:pt x="473536" y="93849"/>
                    <a:pt x="473536" y="132792"/>
                  </a:cubicBezTo>
                  <a:cubicBezTo>
                    <a:pt x="473536" y="172501"/>
                    <a:pt x="473631" y="212209"/>
                    <a:pt x="473440" y="251917"/>
                  </a:cubicBezTo>
                  <a:cubicBezTo>
                    <a:pt x="473392" y="257610"/>
                    <a:pt x="476071" y="266748"/>
                    <a:pt x="466599" y="266509"/>
                  </a:cubicBezTo>
                  <a:cubicBezTo>
                    <a:pt x="459327" y="266365"/>
                    <a:pt x="461049" y="258137"/>
                    <a:pt x="461049" y="252922"/>
                  </a:cubicBezTo>
                  <a:cubicBezTo>
                    <a:pt x="460953" y="173505"/>
                    <a:pt x="460953" y="94089"/>
                    <a:pt x="461097" y="14672"/>
                  </a:cubicBezTo>
                  <a:cubicBezTo>
                    <a:pt x="461097" y="8883"/>
                    <a:pt x="458896" y="-637"/>
                    <a:pt x="467795" y="33"/>
                  </a:cubicBezTo>
                  <a:close/>
                  <a:moveTo>
                    <a:pt x="416605" y="33"/>
                  </a:moveTo>
                  <a:cubicBezTo>
                    <a:pt x="424499" y="607"/>
                    <a:pt x="422298" y="10031"/>
                    <a:pt x="422298" y="16059"/>
                  </a:cubicBezTo>
                  <a:cubicBezTo>
                    <a:pt x="422394" y="54954"/>
                    <a:pt x="422346" y="93849"/>
                    <a:pt x="422346" y="132792"/>
                  </a:cubicBezTo>
                  <a:cubicBezTo>
                    <a:pt x="422346" y="172501"/>
                    <a:pt x="422441" y="212209"/>
                    <a:pt x="422250" y="251917"/>
                  </a:cubicBezTo>
                  <a:cubicBezTo>
                    <a:pt x="422202" y="257610"/>
                    <a:pt x="424881" y="266748"/>
                    <a:pt x="415409" y="266509"/>
                  </a:cubicBezTo>
                  <a:cubicBezTo>
                    <a:pt x="408137" y="266365"/>
                    <a:pt x="409859" y="258137"/>
                    <a:pt x="409859" y="252922"/>
                  </a:cubicBezTo>
                  <a:cubicBezTo>
                    <a:pt x="409763" y="173505"/>
                    <a:pt x="409763" y="94089"/>
                    <a:pt x="409907" y="14672"/>
                  </a:cubicBezTo>
                  <a:cubicBezTo>
                    <a:pt x="409907" y="8883"/>
                    <a:pt x="407706" y="-637"/>
                    <a:pt x="416605" y="33"/>
                  </a:cubicBezTo>
                  <a:close/>
                  <a:moveTo>
                    <a:pt x="365367" y="33"/>
                  </a:moveTo>
                  <a:cubicBezTo>
                    <a:pt x="373261" y="607"/>
                    <a:pt x="371060" y="10031"/>
                    <a:pt x="371060" y="16059"/>
                  </a:cubicBezTo>
                  <a:cubicBezTo>
                    <a:pt x="371203" y="54954"/>
                    <a:pt x="371108" y="93849"/>
                    <a:pt x="371108" y="132792"/>
                  </a:cubicBezTo>
                  <a:cubicBezTo>
                    <a:pt x="371108" y="172501"/>
                    <a:pt x="371203" y="212209"/>
                    <a:pt x="371012" y="251917"/>
                  </a:cubicBezTo>
                  <a:cubicBezTo>
                    <a:pt x="370964" y="257610"/>
                    <a:pt x="373643" y="266748"/>
                    <a:pt x="364171" y="266509"/>
                  </a:cubicBezTo>
                  <a:cubicBezTo>
                    <a:pt x="356899" y="266365"/>
                    <a:pt x="358621" y="258137"/>
                    <a:pt x="358621" y="252922"/>
                  </a:cubicBezTo>
                  <a:cubicBezTo>
                    <a:pt x="358525" y="173505"/>
                    <a:pt x="358525" y="94089"/>
                    <a:pt x="358669" y="14672"/>
                  </a:cubicBezTo>
                  <a:cubicBezTo>
                    <a:pt x="358669" y="8883"/>
                    <a:pt x="356468" y="-637"/>
                    <a:pt x="365367" y="33"/>
                  </a:cubicBezTo>
                  <a:close/>
                  <a:moveTo>
                    <a:pt x="314176" y="33"/>
                  </a:moveTo>
                  <a:cubicBezTo>
                    <a:pt x="322070" y="607"/>
                    <a:pt x="319869" y="10031"/>
                    <a:pt x="319869" y="16059"/>
                  </a:cubicBezTo>
                  <a:cubicBezTo>
                    <a:pt x="319965" y="54954"/>
                    <a:pt x="319917" y="93849"/>
                    <a:pt x="319917" y="132792"/>
                  </a:cubicBezTo>
                  <a:cubicBezTo>
                    <a:pt x="319917" y="172501"/>
                    <a:pt x="320012" y="212209"/>
                    <a:pt x="319821" y="251917"/>
                  </a:cubicBezTo>
                  <a:cubicBezTo>
                    <a:pt x="319773" y="257610"/>
                    <a:pt x="322452" y="266748"/>
                    <a:pt x="312980" y="266509"/>
                  </a:cubicBezTo>
                  <a:cubicBezTo>
                    <a:pt x="305708" y="266365"/>
                    <a:pt x="307430" y="258137"/>
                    <a:pt x="307430" y="252922"/>
                  </a:cubicBezTo>
                  <a:cubicBezTo>
                    <a:pt x="307334" y="173505"/>
                    <a:pt x="307334" y="94089"/>
                    <a:pt x="307478" y="14672"/>
                  </a:cubicBezTo>
                  <a:cubicBezTo>
                    <a:pt x="307478" y="8883"/>
                    <a:pt x="305277" y="-637"/>
                    <a:pt x="314176" y="33"/>
                  </a:cubicBezTo>
                  <a:close/>
                  <a:moveTo>
                    <a:pt x="262986" y="33"/>
                  </a:moveTo>
                  <a:cubicBezTo>
                    <a:pt x="270880" y="607"/>
                    <a:pt x="268679" y="10031"/>
                    <a:pt x="268679" y="16059"/>
                  </a:cubicBezTo>
                  <a:cubicBezTo>
                    <a:pt x="268775" y="54954"/>
                    <a:pt x="268727" y="93849"/>
                    <a:pt x="268727" y="132792"/>
                  </a:cubicBezTo>
                  <a:cubicBezTo>
                    <a:pt x="268727" y="172501"/>
                    <a:pt x="268822" y="212209"/>
                    <a:pt x="268631" y="251917"/>
                  </a:cubicBezTo>
                  <a:cubicBezTo>
                    <a:pt x="268583" y="257610"/>
                    <a:pt x="271262" y="266748"/>
                    <a:pt x="261790" y="266509"/>
                  </a:cubicBezTo>
                  <a:cubicBezTo>
                    <a:pt x="254518" y="266365"/>
                    <a:pt x="256240" y="258137"/>
                    <a:pt x="256240" y="252922"/>
                  </a:cubicBezTo>
                  <a:cubicBezTo>
                    <a:pt x="256144" y="173505"/>
                    <a:pt x="256144" y="94089"/>
                    <a:pt x="256288" y="14672"/>
                  </a:cubicBezTo>
                  <a:cubicBezTo>
                    <a:pt x="256288" y="8883"/>
                    <a:pt x="254087" y="-637"/>
                    <a:pt x="262986" y="33"/>
                  </a:cubicBezTo>
                  <a:close/>
                  <a:moveTo>
                    <a:pt x="211748" y="33"/>
                  </a:moveTo>
                  <a:cubicBezTo>
                    <a:pt x="219642" y="607"/>
                    <a:pt x="217441" y="10031"/>
                    <a:pt x="217441" y="16059"/>
                  </a:cubicBezTo>
                  <a:cubicBezTo>
                    <a:pt x="217584" y="54954"/>
                    <a:pt x="217489" y="93849"/>
                    <a:pt x="217489" y="132792"/>
                  </a:cubicBezTo>
                  <a:cubicBezTo>
                    <a:pt x="217489" y="172501"/>
                    <a:pt x="217584" y="212209"/>
                    <a:pt x="217393" y="251917"/>
                  </a:cubicBezTo>
                  <a:cubicBezTo>
                    <a:pt x="217345" y="257610"/>
                    <a:pt x="220024" y="266748"/>
                    <a:pt x="210552" y="266509"/>
                  </a:cubicBezTo>
                  <a:cubicBezTo>
                    <a:pt x="203280" y="266365"/>
                    <a:pt x="205002" y="258137"/>
                    <a:pt x="205002" y="252922"/>
                  </a:cubicBezTo>
                  <a:cubicBezTo>
                    <a:pt x="204906" y="173505"/>
                    <a:pt x="204906" y="94089"/>
                    <a:pt x="205050" y="14672"/>
                  </a:cubicBezTo>
                  <a:cubicBezTo>
                    <a:pt x="205050" y="8883"/>
                    <a:pt x="202849" y="-637"/>
                    <a:pt x="211748" y="33"/>
                  </a:cubicBezTo>
                  <a:close/>
                  <a:moveTo>
                    <a:pt x="160558" y="33"/>
                  </a:moveTo>
                  <a:cubicBezTo>
                    <a:pt x="168452" y="607"/>
                    <a:pt x="166251" y="10031"/>
                    <a:pt x="166251" y="16059"/>
                  </a:cubicBezTo>
                  <a:cubicBezTo>
                    <a:pt x="166347" y="54954"/>
                    <a:pt x="166299" y="93849"/>
                    <a:pt x="166299" y="132792"/>
                  </a:cubicBezTo>
                  <a:cubicBezTo>
                    <a:pt x="166299" y="172501"/>
                    <a:pt x="166394" y="212209"/>
                    <a:pt x="166203" y="251917"/>
                  </a:cubicBezTo>
                  <a:cubicBezTo>
                    <a:pt x="166155" y="257610"/>
                    <a:pt x="168834" y="266748"/>
                    <a:pt x="159362" y="266509"/>
                  </a:cubicBezTo>
                  <a:cubicBezTo>
                    <a:pt x="152090" y="266365"/>
                    <a:pt x="153812" y="258137"/>
                    <a:pt x="153812" y="252922"/>
                  </a:cubicBezTo>
                  <a:cubicBezTo>
                    <a:pt x="153716" y="173505"/>
                    <a:pt x="153716" y="94089"/>
                    <a:pt x="153860" y="14672"/>
                  </a:cubicBezTo>
                  <a:cubicBezTo>
                    <a:pt x="153860" y="8883"/>
                    <a:pt x="151659" y="-637"/>
                    <a:pt x="160558" y="33"/>
                  </a:cubicBezTo>
                  <a:close/>
                  <a:moveTo>
                    <a:pt x="109368" y="33"/>
                  </a:moveTo>
                  <a:cubicBezTo>
                    <a:pt x="117262" y="607"/>
                    <a:pt x="115061" y="10031"/>
                    <a:pt x="115061" y="16059"/>
                  </a:cubicBezTo>
                  <a:cubicBezTo>
                    <a:pt x="115157" y="54954"/>
                    <a:pt x="115061" y="93849"/>
                    <a:pt x="115109" y="132792"/>
                  </a:cubicBezTo>
                  <a:cubicBezTo>
                    <a:pt x="115109" y="172501"/>
                    <a:pt x="115204" y="212209"/>
                    <a:pt x="115013" y="251917"/>
                  </a:cubicBezTo>
                  <a:cubicBezTo>
                    <a:pt x="114965" y="257610"/>
                    <a:pt x="117644" y="266748"/>
                    <a:pt x="108172" y="266509"/>
                  </a:cubicBezTo>
                  <a:cubicBezTo>
                    <a:pt x="100900" y="266365"/>
                    <a:pt x="102622" y="258137"/>
                    <a:pt x="102622" y="252922"/>
                  </a:cubicBezTo>
                  <a:cubicBezTo>
                    <a:pt x="102526" y="173505"/>
                    <a:pt x="102526" y="94089"/>
                    <a:pt x="102670" y="14672"/>
                  </a:cubicBezTo>
                  <a:cubicBezTo>
                    <a:pt x="102670" y="8883"/>
                    <a:pt x="100469" y="-637"/>
                    <a:pt x="109368" y="33"/>
                  </a:cubicBezTo>
                  <a:close/>
                  <a:moveTo>
                    <a:pt x="58130" y="33"/>
                  </a:moveTo>
                  <a:cubicBezTo>
                    <a:pt x="66024" y="607"/>
                    <a:pt x="63823" y="10031"/>
                    <a:pt x="63823" y="16059"/>
                  </a:cubicBezTo>
                  <a:cubicBezTo>
                    <a:pt x="63919" y="54954"/>
                    <a:pt x="63871" y="93849"/>
                    <a:pt x="63871" y="132792"/>
                  </a:cubicBezTo>
                  <a:cubicBezTo>
                    <a:pt x="63871" y="172501"/>
                    <a:pt x="63966" y="212209"/>
                    <a:pt x="63775" y="251917"/>
                  </a:cubicBezTo>
                  <a:cubicBezTo>
                    <a:pt x="63727" y="257610"/>
                    <a:pt x="66406" y="266748"/>
                    <a:pt x="56934" y="266509"/>
                  </a:cubicBezTo>
                  <a:cubicBezTo>
                    <a:pt x="49662" y="266365"/>
                    <a:pt x="51384" y="258137"/>
                    <a:pt x="51384" y="252922"/>
                  </a:cubicBezTo>
                  <a:cubicBezTo>
                    <a:pt x="51288" y="173505"/>
                    <a:pt x="51288" y="94089"/>
                    <a:pt x="51432" y="14672"/>
                  </a:cubicBezTo>
                  <a:cubicBezTo>
                    <a:pt x="51432" y="8883"/>
                    <a:pt x="49231" y="-637"/>
                    <a:pt x="58130" y="33"/>
                  </a:cubicBezTo>
                  <a:close/>
                  <a:moveTo>
                    <a:pt x="6939" y="33"/>
                  </a:moveTo>
                  <a:cubicBezTo>
                    <a:pt x="14833" y="607"/>
                    <a:pt x="12632" y="10031"/>
                    <a:pt x="12632" y="16059"/>
                  </a:cubicBezTo>
                  <a:cubicBezTo>
                    <a:pt x="12728" y="54954"/>
                    <a:pt x="12680" y="93849"/>
                    <a:pt x="12680" y="132792"/>
                  </a:cubicBezTo>
                  <a:cubicBezTo>
                    <a:pt x="12680" y="172501"/>
                    <a:pt x="12775" y="212209"/>
                    <a:pt x="12584" y="251917"/>
                  </a:cubicBezTo>
                  <a:cubicBezTo>
                    <a:pt x="12536" y="257610"/>
                    <a:pt x="15215" y="266748"/>
                    <a:pt x="5743" y="266509"/>
                  </a:cubicBezTo>
                  <a:cubicBezTo>
                    <a:pt x="-1529" y="266365"/>
                    <a:pt x="193" y="258137"/>
                    <a:pt x="193" y="252922"/>
                  </a:cubicBezTo>
                  <a:cubicBezTo>
                    <a:pt x="97" y="173505"/>
                    <a:pt x="97" y="94089"/>
                    <a:pt x="241" y="14672"/>
                  </a:cubicBezTo>
                  <a:cubicBezTo>
                    <a:pt x="241" y="8883"/>
                    <a:pt x="-1960" y="-637"/>
                    <a:pt x="6939" y="33"/>
                  </a:cubicBezTo>
                  <a:close/>
                </a:path>
              </a:pathLst>
            </a:custGeom>
            <a:solidFill>
              <a:srgbClr val="FFFFFF"/>
            </a:solidFill>
            <a:ln w="477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1474B66-93B2-414F-9534-BB0DB6677E4D}"/>
                </a:ext>
              </a:extLst>
            </p:cNvPr>
            <p:cNvSpPr/>
            <p:nvPr/>
          </p:nvSpPr>
          <p:spPr>
            <a:xfrm>
              <a:off x="1979131" y="2110173"/>
              <a:ext cx="843413" cy="530070"/>
            </a:xfrm>
            <a:custGeom>
              <a:avLst/>
              <a:gdLst>
                <a:gd name="connsiteX0" fmla="*/ 419216 w 843413"/>
                <a:gd name="connsiteY0" fmla="*/ 530022 h 530070"/>
                <a:gd name="connsiteX1" fmla="*/ 58253 w 843413"/>
                <a:gd name="connsiteY1" fmla="*/ 530022 h 530070"/>
                <a:gd name="connsiteX2" fmla="*/ 126 w 843413"/>
                <a:gd name="connsiteY2" fmla="*/ 472948 h 530070"/>
                <a:gd name="connsiteX3" fmla="*/ 126 w 843413"/>
                <a:gd name="connsiteY3" fmla="*/ 57780 h 530070"/>
                <a:gd name="connsiteX4" fmla="*/ 57871 w 843413"/>
                <a:gd name="connsiteY4" fmla="*/ 36 h 530070"/>
                <a:gd name="connsiteX5" fmla="*/ 784533 w 843413"/>
                <a:gd name="connsiteY5" fmla="*/ 36 h 530070"/>
                <a:gd name="connsiteX6" fmla="*/ 843378 w 843413"/>
                <a:gd name="connsiteY6" fmla="*/ 59790 h 530070"/>
                <a:gd name="connsiteX7" fmla="*/ 843378 w 843413"/>
                <a:gd name="connsiteY7" fmla="*/ 470221 h 530070"/>
                <a:gd name="connsiteX8" fmla="*/ 782524 w 843413"/>
                <a:gd name="connsiteY8" fmla="*/ 530070 h 530070"/>
                <a:gd name="connsiteX9" fmla="*/ 419216 w 843413"/>
                <a:gd name="connsiteY9" fmla="*/ 530022 h 530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3413" h="530070">
                  <a:moveTo>
                    <a:pt x="419216" y="530022"/>
                  </a:moveTo>
                  <a:cubicBezTo>
                    <a:pt x="298895" y="530022"/>
                    <a:pt x="178574" y="530070"/>
                    <a:pt x="58253" y="530022"/>
                  </a:cubicBezTo>
                  <a:cubicBezTo>
                    <a:pt x="16344" y="530022"/>
                    <a:pt x="174" y="514378"/>
                    <a:pt x="126" y="472948"/>
                  </a:cubicBezTo>
                  <a:cubicBezTo>
                    <a:pt x="-17" y="334543"/>
                    <a:pt x="-65" y="196138"/>
                    <a:pt x="126" y="57780"/>
                  </a:cubicBezTo>
                  <a:cubicBezTo>
                    <a:pt x="174" y="16254"/>
                    <a:pt x="16631" y="36"/>
                    <a:pt x="57871" y="36"/>
                  </a:cubicBezTo>
                  <a:cubicBezTo>
                    <a:pt x="300092" y="-12"/>
                    <a:pt x="542312" y="-12"/>
                    <a:pt x="784533" y="36"/>
                  </a:cubicBezTo>
                  <a:cubicBezTo>
                    <a:pt x="825964" y="36"/>
                    <a:pt x="843378" y="17689"/>
                    <a:pt x="843378" y="59790"/>
                  </a:cubicBezTo>
                  <a:cubicBezTo>
                    <a:pt x="843426" y="196616"/>
                    <a:pt x="843426" y="333394"/>
                    <a:pt x="843378" y="470221"/>
                  </a:cubicBezTo>
                  <a:cubicBezTo>
                    <a:pt x="843378" y="513374"/>
                    <a:pt x="826346" y="530070"/>
                    <a:pt x="782524" y="530070"/>
                  </a:cubicBezTo>
                  <a:cubicBezTo>
                    <a:pt x="661437" y="530022"/>
                    <a:pt x="540351" y="530022"/>
                    <a:pt x="419216" y="530022"/>
                  </a:cubicBezTo>
                  <a:close/>
                </a:path>
              </a:pathLst>
            </a:custGeom>
            <a:solidFill>
              <a:schemeClr val="accent1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642F5D0-0934-448A-BE06-1A379E1964CC}"/>
              </a:ext>
            </a:extLst>
          </p:cNvPr>
          <p:cNvGrpSpPr/>
          <p:nvPr/>
        </p:nvGrpSpPr>
        <p:grpSpPr>
          <a:xfrm>
            <a:off x="9656350" y="2460971"/>
            <a:ext cx="1200955" cy="2246408"/>
            <a:chOff x="4611441" y="655593"/>
            <a:chExt cx="1245141" cy="232906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1368C5-86EB-4C57-9648-3D320A75BE0A}"/>
                </a:ext>
              </a:extLst>
            </p:cNvPr>
            <p:cNvSpPr/>
            <p:nvPr/>
          </p:nvSpPr>
          <p:spPr>
            <a:xfrm>
              <a:off x="4611441" y="655593"/>
              <a:ext cx="1245141" cy="2329060"/>
            </a:xfrm>
            <a:custGeom>
              <a:avLst/>
              <a:gdLst>
                <a:gd name="connsiteX0" fmla="*/ 1244115 w 1245141"/>
                <a:gd name="connsiteY0" fmla="*/ 1628855 h 2329060"/>
                <a:gd name="connsiteX1" fmla="*/ 1244641 w 1245141"/>
                <a:gd name="connsiteY1" fmla="*/ 2299686 h 2329060"/>
                <a:gd name="connsiteX2" fmla="*/ 1214788 w 1245141"/>
                <a:gd name="connsiteY2" fmla="*/ 2329061 h 2329060"/>
                <a:gd name="connsiteX3" fmla="*/ 28609 w 1245141"/>
                <a:gd name="connsiteY3" fmla="*/ 2329061 h 2329060"/>
                <a:gd name="connsiteX4" fmla="*/ 0 w 1245141"/>
                <a:gd name="connsiteY4" fmla="*/ 2301074 h 2329060"/>
                <a:gd name="connsiteX5" fmla="*/ 431 w 1245141"/>
                <a:gd name="connsiteY5" fmla="*/ 957018 h 2329060"/>
                <a:gd name="connsiteX6" fmla="*/ 37986 w 1245141"/>
                <a:gd name="connsiteY6" fmla="*/ 846027 h 2329060"/>
                <a:gd name="connsiteX7" fmla="*/ 220597 w 1245141"/>
                <a:gd name="connsiteY7" fmla="*/ 652030 h 2329060"/>
                <a:gd name="connsiteX8" fmla="*/ 416507 w 1245141"/>
                <a:gd name="connsiteY8" fmla="*/ 488078 h 2329060"/>
                <a:gd name="connsiteX9" fmla="*/ 442963 w 1245141"/>
                <a:gd name="connsiteY9" fmla="*/ 425358 h 2329060"/>
                <a:gd name="connsiteX10" fmla="*/ 442437 w 1245141"/>
                <a:gd name="connsiteY10" fmla="*/ 258248 h 2329060"/>
                <a:gd name="connsiteX11" fmla="*/ 427702 w 1245141"/>
                <a:gd name="connsiteY11" fmla="*/ 237819 h 2329060"/>
                <a:gd name="connsiteX12" fmla="*/ 411866 w 1245141"/>
                <a:gd name="connsiteY12" fmla="*/ 215573 h 2329060"/>
                <a:gd name="connsiteX13" fmla="*/ 411771 w 1245141"/>
                <a:gd name="connsiteY13" fmla="*/ 24590 h 2329060"/>
                <a:gd name="connsiteX14" fmla="*/ 436361 w 1245141"/>
                <a:gd name="connsiteY14" fmla="*/ 48 h 2329060"/>
                <a:gd name="connsiteX15" fmla="*/ 807036 w 1245141"/>
                <a:gd name="connsiteY15" fmla="*/ 0 h 2329060"/>
                <a:gd name="connsiteX16" fmla="*/ 832775 w 1245141"/>
                <a:gd name="connsiteY16" fmla="*/ 25978 h 2329060"/>
                <a:gd name="connsiteX17" fmla="*/ 832679 w 1245141"/>
                <a:gd name="connsiteY17" fmla="*/ 214568 h 2329060"/>
                <a:gd name="connsiteX18" fmla="*/ 812920 w 1245141"/>
                <a:gd name="connsiteY18" fmla="*/ 238489 h 2329060"/>
                <a:gd name="connsiteX19" fmla="*/ 801486 w 1245141"/>
                <a:gd name="connsiteY19" fmla="*/ 252124 h 2329060"/>
                <a:gd name="connsiteX20" fmla="*/ 801582 w 1245141"/>
                <a:gd name="connsiteY20" fmla="*/ 445499 h 2329060"/>
                <a:gd name="connsiteX21" fmla="*/ 822106 w 1245141"/>
                <a:gd name="connsiteY21" fmla="*/ 481715 h 2329060"/>
                <a:gd name="connsiteX22" fmla="*/ 997253 w 1245141"/>
                <a:gd name="connsiteY22" fmla="*/ 629449 h 2329060"/>
                <a:gd name="connsiteX23" fmla="*/ 1184122 w 1245141"/>
                <a:gd name="connsiteY23" fmla="*/ 813399 h 2329060"/>
                <a:gd name="connsiteX24" fmla="*/ 1245119 w 1245141"/>
                <a:gd name="connsiteY24" fmla="*/ 991464 h 2329060"/>
                <a:gd name="connsiteX25" fmla="*/ 1244115 w 1245141"/>
                <a:gd name="connsiteY25" fmla="*/ 1628855 h 2329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45141" h="2329060">
                  <a:moveTo>
                    <a:pt x="1244115" y="1628855"/>
                  </a:moveTo>
                  <a:cubicBezTo>
                    <a:pt x="1244115" y="1852465"/>
                    <a:pt x="1243780" y="2076076"/>
                    <a:pt x="1244641" y="2299686"/>
                  </a:cubicBezTo>
                  <a:cubicBezTo>
                    <a:pt x="1244737" y="2323128"/>
                    <a:pt x="1237560" y="2329109"/>
                    <a:pt x="1214788" y="2329061"/>
                  </a:cubicBezTo>
                  <a:cubicBezTo>
                    <a:pt x="819379" y="2328439"/>
                    <a:pt x="424018" y="2328439"/>
                    <a:pt x="28609" y="2329061"/>
                  </a:cubicBezTo>
                  <a:cubicBezTo>
                    <a:pt x="6889" y="2329109"/>
                    <a:pt x="-48" y="2323655"/>
                    <a:pt x="0" y="2301074"/>
                  </a:cubicBezTo>
                  <a:cubicBezTo>
                    <a:pt x="670" y="1853039"/>
                    <a:pt x="526" y="1405053"/>
                    <a:pt x="431" y="957018"/>
                  </a:cubicBezTo>
                  <a:cubicBezTo>
                    <a:pt x="431" y="915636"/>
                    <a:pt x="16410" y="879803"/>
                    <a:pt x="37986" y="846027"/>
                  </a:cubicBezTo>
                  <a:cubicBezTo>
                    <a:pt x="86593" y="769911"/>
                    <a:pt x="153284" y="710635"/>
                    <a:pt x="220597" y="652030"/>
                  </a:cubicBezTo>
                  <a:cubicBezTo>
                    <a:pt x="284800" y="596103"/>
                    <a:pt x="353835" y="545918"/>
                    <a:pt x="416507" y="488078"/>
                  </a:cubicBezTo>
                  <a:cubicBezTo>
                    <a:pt x="435452" y="470615"/>
                    <a:pt x="443824" y="451670"/>
                    <a:pt x="442963" y="425358"/>
                  </a:cubicBezTo>
                  <a:cubicBezTo>
                    <a:pt x="441097" y="369718"/>
                    <a:pt x="442341" y="313983"/>
                    <a:pt x="442437" y="258248"/>
                  </a:cubicBezTo>
                  <a:cubicBezTo>
                    <a:pt x="442437" y="247818"/>
                    <a:pt x="444638" y="237580"/>
                    <a:pt x="427702" y="237819"/>
                  </a:cubicBezTo>
                  <a:cubicBezTo>
                    <a:pt x="414832" y="237963"/>
                    <a:pt x="411818" y="227151"/>
                    <a:pt x="411866" y="215573"/>
                  </a:cubicBezTo>
                  <a:cubicBezTo>
                    <a:pt x="412010" y="151896"/>
                    <a:pt x="412201" y="88267"/>
                    <a:pt x="411771" y="24590"/>
                  </a:cubicBezTo>
                  <a:cubicBezTo>
                    <a:pt x="411675" y="7176"/>
                    <a:pt x="419760" y="48"/>
                    <a:pt x="436361" y="48"/>
                  </a:cubicBezTo>
                  <a:cubicBezTo>
                    <a:pt x="559935" y="96"/>
                    <a:pt x="683462" y="144"/>
                    <a:pt x="807036" y="0"/>
                  </a:cubicBezTo>
                  <a:cubicBezTo>
                    <a:pt x="824929" y="0"/>
                    <a:pt x="832918" y="7655"/>
                    <a:pt x="832775" y="25978"/>
                  </a:cubicBezTo>
                  <a:cubicBezTo>
                    <a:pt x="832296" y="88841"/>
                    <a:pt x="832488" y="151705"/>
                    <a:pt x="832679" y="214568"/>
                  </a:cubicBezTo>
                  <a:cubicBezTo>
                    <a:pt x="832727" y="228347"/>
                    <a:pt x="828517" y="238346"/>
                    <a:pt x="812920" y="238489"/>
                  </a:cubicBezTo>
                  <a:cubicBezTo>
                    <a:pt x="802969" y="238585"/>
                    <a:pt x="801438" y="243656"/>
                    <a:pt x="801486" y="252124"/>
                  </a:cubicBezTo>
                  <a:cubicBezTo>
                    <a:pt x="801725" y="316566"/>
                    <a:pt x="801678" y="381056"/>
                    <a:pt x="801582" y="445499"/>
                  </a:cubicBezTo>
                  <a:cubicBezTo>
                    <a:pt x="801582" y="461526"/>
                    <a:pt x="811868" y="471668"/>
                    <a:pt x="822106" y="481715"/>
                  </a:cubicBezTo>
                  <a:cubicBezTo>
                    <a:pt x="876741" y="535393"/>
                    <a:pt x="938982" y="580076"/>
                    <a:pt x="997253" y="629449"/>
                  </a:cubicBezTo>
                  <a:cubicBezTo>
                    <a:pt x="1064135" y="686141"/>
                    <a:pt x="1130109" y="743598"/>
                    <a:pt x="1184122" y="813399"/>
                  </a:cubicBezTo>
                  <a:cubicBezTo>
                    <a:pt x="1224739" y="865929"/>
                    <a:pt x="1245933" y="923003"/>
                    <a:pt x="1245119" y="991464"/>
                  </a:cubicBezTo>
                  <a:cubicBezTo>
                    <a:pt x="1242440" y="1203880"/>
                    <a:pt x="1244115" y="1416391"/>
                    <a:pt x="1244115" y="1628855"/>
                  </a:cubicBezTo>
                  <a:close/>
                </a:path>
              </a:pathLst>
            </a:custGeom>
            <a:solidFill>
              <a:schemeClr val="accent3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0100BF1-DA43-46B1-837D-95F1E4B2F120}"/>
                </a:ext>
              </a:extLst>
            </p:cNvPr>
            <p:cNvSpPr/>
            <p:nvPr/>
          </p:nvSpPr>
          <p:spPr>
            <a:xfrm>
              <a:off x="4635314" y="674159"/>
              <a:ext cx="1196945" cy="2257727"/>
            </a:xfrm>
            <a:custGeom>
              <a:avLst/>
              <a:gdLst>
                <a:gd name="connsiteX0" fmla="*/ 729533 w 1196945"/>
                <a:gd name="connsiteY0" fmla="*/ 219635 h 2257727"/>
                <a:gd name="connsiteX1" fmla="*/ 753645 w 1196945"/>
                <a:gd name="connsiteY1" fmla="*/ 242743 h 2257727"/>
                <a:gd name="connsiteX2" fmla="*/ 752544 w 1196945"/>
                <a:gd name="connsiteY2" fmla="*/ 416933 h 2257727"/>
                <a:gd name="connsiteX3" fmla="*/ 778570 w 1196945"/>
                <a:gd name="connsiteY3" fmla="*/ 478074 h 2257727"/>
                <a:gd name="connsiteX4" fmla="*/ 929462 w 1196945"/>
                <a:gd name="connsiteY4" fmla="*/ 606289 h 2257727"/>
                <a:gd name="connsiteX5" fmla="*/ 1142260 w 1196945"/>
                <a:gd name="connsiteY5" fmla="*/ 811146 h 2257727"/>
                <a:gd name="connsiteX6" fmla="*/ 1196943 w 1196945"/>
                <a:gd name="connsiteY6" fmla="*/ 971462 h 2257727"/>
                <a:gd name="connsiteX7" fmla="*/ 1196608 w 1196945"/>
                <a:gd name="connsiteY7" fmla="*/ 2231652 h 2257727"/>
                <a:gd name="connsiteX8" fmla="*/ 1170965 w 1196945"/>
                <a:gd name="connsiteY8" fmla="*/ 2257725 h 2257727"/>
                <a:gd name="connsiteX9" fmla="*/ 597156 w 1196945"/>
                <a:gd name="connsiteY9" fmla="*/ 2257151 h 2257727"/>
                <a:gd name="connsiteX10" fmla="*/ 23347 w 1196945"/>
                <a:gd name="connsiteY10" fmla="*/ 2257629 h 2257727"/>
                <a:gd name="connsiteX11" fmla="*/ 239 w 1196945"/>
                <a:gd name="connsiteY11" fmla="*/ 2233996 h 2257727"/>
                <a:gd name="connsiteX12" fmla="*/ 0 w 1196945"/>
                <a:gd name="connsiteY12" fmla="*/ 957062 h 2257727"/>
                <a:gd name="connsiteX13" fmla="*/ 69322 w 1196945"/>
                <a:gd name="connsiteY13" fmla="*/ 792536 h 2257727"/>
                <a:gd name="connsiteX14" fmla="*/ 293172 w 1196945"/>
                <a:gd name="connsiteY14" fmla="*/ 585287 h 2257727"/>
                <a:gd name="connsiteX15" fmla="*/ 418133 w 1196945"/>
                <a:gd name="connsiteY15" fmla="*/ 478122 h 2257727"/>
                <a:gd name="connsiteX16" fmla="*/ 443585 w 1196945"/>
                <a:gd name="connsiteY16" fmla="*/ 416790 h 2257727"/>
                <a:gd name="connsiteX17" fmla="*/ 442628 w 1196945"/>
                <a:gd name="connsiteY17" fmla="*/ 240207 h 2257727"/>
                <a:gd name="connsiteX18" fmla="*/ 464157 w 1196945"/>
                <a:gd name="connsiteY18" fmla="*/ 219683 h 2257727"/>
                <a:gd name="connsiteX19" fmla="*/ 729533 w 1196945"/>
                <a:gd name="connsiteY19" fmla="*/ 219635 h 2257727"/>
                <a:gd name="connsiteX20" fmla="*/ 597347 w 1196945"/>
                <a:gd name="connsiteY20" fmla="*/ 235 h 2257727"/>
                <a:gd name="connsiteX21" fmla="*/ 607968 w 1196945"/>
                <a:gd name="connsiteY21" fmla="*/ 17554 h 2257727"/>
                <a:gd name="connsiteX22" fmla="*/ 607968 w 1196945"/>
                <a:gd name="connsiteY22" fmla="*/ 101085 h 2257727"/>
                <a:gd name="connsiteX23" fmla="*/ 607968 w 1196945"/>
                <a:gd name="connsiteY23" fmla="*/ 179879 h 2257727"/>
                <a:gd name="connsiteX24" fmla="*/ 598113 w 1196945"/>
                <a:gd name="connsiteY24" fmla="*/ 195428 h 2257727"/>
                <a:gd name="connsiteX25" fmla="*/ 588927 w 1196945"/>
                <a:gd name="connsiteY25" fmla="*/ 179449 h 2257727"/>
                <a:gd name="connsiteX26" fmla="*/ 588832 w 1196945"/>
                <a:gd name="connsiteY26" fmla="*/ 17123 h 2257727"/>
                <a:gd name="connsiteX27" fmla="*/ 597347 w 1196945"/>
                <a:gd name="connsiteY27" fmla="*/ 235 h 2257727"/>
                <a:gd name="connsiteX28" fmla="*/ 534675 w 1196945"/>
                <a:gd name="connsiteY28" fmla="*/ 187 h 2257727"/>
                <a:gd name="connsiteX29" fmla="*/ 545392 w 1196945"/>
                <a:gd name="connsiteY29" fmla="*/ 17601 h 2257727"/>
                <a:gd name="connsiteX30" fmla="*/ 545392 w 1196945"/>
                <a:gd name="connsiteY30" fmla="*/ 101132 h 2257727"/>
                <a:gd name="connsiteX31" fmla="*/ 545392 w 1196945"/>
                <a:gd name="connsiteY31" fmla="*/ 179927 h 2257727"/>
                <a:gd name="connsiteX32" fmla="*/ 535249 w 1196945"/>
                <a:gd name="connsiteY32" fmla="*/ 195476 h 2257727"/>
                <a:gd name="connsiteX33" fmla="*/ 526494 w 1196945"/>
                <a:gd name="connsiteY33" fmla="*/ 179401 h 2257727"/>
                <a:gd name="connsiteX34" fmla="*/ 526399 w 1196945"/>
                <a:gd name="connsiteY34" fmla="*/ 17075 h 2257727"/>
                <a:gd name="connsiteX35" fmla="*/ 534675 w 1196945"/>
                <a:gd name="connsiteY35" fmla="*/ 187 h 2257727"/>
                <a:gd name="connsiteX36" fmla="*/ 723409 w 1196945"/>
                <a:gd name="connsiteY36" fmla="*/ 140 h 2257727"/>
                <a:gd name="connsiteX37" fmla="*/ 732738 w 1196945"/>
                <a:gd name="connsiteY37" fmla="*/ 15927 h 2257727"/>
                <a:gd name="connsiteX38" fmla="*/ 732690 w 1196945"/>
                <a:gd name="connsiteY38" fmla="*/ 97018 h 2257727"/>
                <a:gd name="connsiteX39" fmla="*/ 732642 w 1196945"/>
                <a:gd name="connsiteY39" fmla="*/ 180454 h 2257727"/>
                <a:gd name="connsiteX40" fmla="*/ 725514 w 1196945"/>
                <a:gd name="connsiteY40" fmla="*/ 195572 h 2257727"/>
                <a:gd name="connsiteX41" fmla="*/ 713984 w 1196945"/>
                <a:gd name="connsiteY41" fmla="*/ 181171 h 2257727"/>
                <a:gd name="connsiteX42" fmla="*/ 713984 w 1196945"/>
                <a:gd name="connsiteY42" fmla="*/ 14253 h 2257727"/>
                <a:gd name="connsiteX43" fmla="*/ 723409 w 1196945"/>
                <a:gd name="connsiteY43" fmla="*/ 140 h 2257727"/>
                <a:gd name="connsiteX44" fmla="*/ 471716 w 1196945"/>
                <a:gd name="connsiteY44" fmla="*/ 139 h 2257727"/>
                <a:gd name="connsiteX45" fmla="*/ 482624 w 1196945"/>
                <a:gd name="connsiteY45" fmla="*/ 15257 h 2257727"/>
                <a:gd name="connsiteX46" fmla="*/ 482624 w 1196945"/>
                <a:gd name="connsiteY46" fmla="*/ 182224 h 2257727"/>
                <a:gd name="connsiteX47" fmla="*/ 472482 w 1196945"/>
                <a:gd name="connsiteY47" fmla="*/ 195715 h 2257727"/>
                <a:gd name="connsiteX48" fmla="*/ 463918 w 1196945"/>
                <a:gd name="connsiteY48" fmla="*/ 182176 h 2257727"/>
                <a:gd name="connsiteX49" fmla="*/ 463918 w 1196945"/>
                <a:gd name="connsiteY49" fmla="*/ 98693 h 2257727"/>
                <a:gd name="connsiteX50" fmla="*/ 463918 w 1196945"/>
                <a:gd name="connsiteY50" fmla="*/ 15209 h 2257727"/>
                <a:gd name="connsiteX51" fmla="*/ 471716 w 1196945"/>
                <a:gd name="connsiteY51" fmla="*/ 139 h 2257727"/>
                <a:gd name="connsiteX52" fmla="*/ 661837 w 1196945"/>
                <a:gd name="connsiteY52" fmla="*/ 44 h 2257727"/>
                <a:gd name="connsiteX53" fmla="*/ 670353 w 1196945"/>
                <a:gd name="connsiteY53" fmla="*/ 16788 h 2257727"/>
                <a:gd name="connsiteX54" fmla="*/ 670305 w 1196945"/>
                <a:gd name="connsiteY54" fmla="*/ 99936 h 2257727"/>
                <a:gd name="connsiteX55" fmla="*/ 670257 w 1196945"/>
                <a:gd name="connsiteY55" fmla="*/ 180645 h 2257727"/>
                <a:gd name="connsiteX56" fmla="*/ 660210 w 1196945"/>
                <a:gd name="connsiteY56" fmla="*/ 195475 h 2257727"/>
                <a:gd name="connsiteX57" fmla="*/ 651312 w 1196945"/>
                <a:gd name="connsiteY57" fmla="*/ 181314 h 2257727"/>
                <a:gd name="connsiteX58" fmla="*/ 651312 w 1196945"/>
                <a:gd name="connsiteY58" fmla="*/ 15114 h 2257727"/>
                <a:gd name="connsiteX59" fmla="*/ 661837 w 1196945"/>
                <a:gd name="connsiteY59" fmla="*/ 44 h 2257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196945" h="2257727">
                  <a:moveTo>
                    <a:pt x="729533" y="219635"/>
                  </a:moveTo>
                  <a:cubicBezTo>
                    <a:pt x="747521" y="219444"/>
                    <a:pt x="754171" y="222841"/>
                    <a:pt x="753645" y="242743"/>
                  </a:cubicBezTo>
                  <a:cubicBezTo>
                    <a:pt x="752114" y="300774"/>
                    <a:pt x="754314" y="358902"/>
                    <a:pt x="752544" y="416933"/>
                  </a:cubicBezTo>
                  <a:cubicBezTo>
                    <a:pt x="751731" y="442624"/>
                    <a:pt x="761634" y="461091"/>
                    <a:pt x="778570" y="478074"/>
                  </a:cubicBezTo>
                  <a:cubicBezTo>
                    <a:pt x="825311" y="525007"/>
                    <a:pt x="878798" y="563950"/>
                    <a:pt x="929462" y="606289"/>
                  </a:cubicBezTo>
                  <a:cubicBezTo>
                    <a:pt x="1005195" y="669583"/>
                    <a:pt x="1081597" y="732208"/>
                    <a:pt x="1142260" y="811146"/>
                  </a:cubicBezTo>
                  <a:cubicBezTo>
                    <a:pt x="1178667" y="858509"/>
                    <a:pt x="1197182" y="909891"/>
                    <a:pt x="1196943" y="971462"/>
                  </a:cubicBezTo>
                  <a:cubicBezTo>
                    <a:pt x="1195364" y="1391509"/>
                    <a:pt x="1195938" y="1811604"/>
                    <a:pt x="1196608" y="2231652"/>
                  </a:cubicBezTo>
                  <a:cubicBezTo>
                    <a:pt x="1196656" y="2252271"/>
                    <a:pt x="1192541" y="2257869"/>
                    <a:pt x="1170965" y="2257725"/>
                  </a:cubicBezTo>
                  <a:cubicBezTo>
                    <a:pt x="979695" y="2256720"/>
                    <a:pt x="788425" y="2257151"/>
                    <a:pt x="597156" y="2257151"/>
                  </a:cubicBezTo>
                  <a:cubicBezTo>
                    <a:pt x="405886" y="2257151"/>
                    <a:pt x="214616" y="2256816"/>
                    <a:pt x="23347" y="2257629"/>
                  </a:cubicBezTo>
                  <a:cubicBezTo>
                    <a:pt x="4018" y="2257725"/>
                    <a:pt x="191" y="2252223"/>
                    <a:pt x="239" y="2233996"/>
                  </a:cubicBezTo>
                  <a:cubicBezTo>
                    <a:pt x="765" y="1808351"/>
                    <a:pt x="1244" y="1382707"/>
                    <a:pt x="0" y="957062"/>
                  </a:cubicBezTo>
                  <a:cubicBezTo>
                    <a:pt x="-192" y="890706"/>
                    <a:pt x="29901" y="840329"/>
                    <a:pt x="69322" y="792536"/>
                  </a:cubicBezTo>
                  <a:cubicBezTo>
                    <a:pt x="134530" y="713406"/>
                    <a:pt x="214568" y="650064"/>
                    <a:pt x="293172" y="585287"/>
                  </a:cubicBezTo>
                  <a:cubicBezTo>
                    <a:pt x="335511" y="550363"/>
                    <a:pt x="379478" y="517352"/>
                    <a:pt x="418133" y="478122"/>
                  </a:cubicBezTo>
                  <a:cubicBezTo>
                    <a:pt x="435117" y="460899"/>
                    <a:pt x="444303" y="442193"/>
                    <a:pt x="443585" y="416790"/>
                  </a:cubicBezTo>
                  <a:cubicBezTo>
                    <a:pt x="441958" y="357945"/>
                    <a:pt x="443824" y="299052"/>
                    <a:pt x="442628" y="240207"/>
                  </a:cubicBezTo>
                  <a:cubicBezTo>
                    <a:pt x="442293" y="222745"/>
                    <a:pt x="448082" y="219540"/>
                    <a:pt x="464157" y="219683"/>
                  </a:cubicBezTo>
                  <a:cubicBezTo>
                    <a:pt x="552615" y="220449"/>
                    <a:pt x="641074" y="220497"/>
                    <a:pt x="729533" y="219635"/>
                  </a:cubicBezTo>
                  <a:close/>
                  <a:moveTo>
                    <a:pt x="597347" y="235"/>
                  </a:moveTo>
                  <a:cubicBezTo>
                    <a:pt x="608255" y="-339"/>
                    <a:pt x="607968" y="9516"/>
                    <a:pt x="607968" y="17554"/>
                  </a:cubicBezTo>
                  <a:cubicBezTo>
                    <a:pt x="607968" y="45349"/>
                    <a:pt x="607968" y="73241"/>
                    <a:pt x="607968" y="101085"/>
                  </a:cubicBezTo>
                  <a:cubicBezTo>
                    <a:pt x="607968" y="127349"/>
                    <a:pt x="607968" y="153614"/>
                    <a:pt x="607968" y="179879"/>
                  </a:cubicBezTo>
                  <a:cubicBezTo>
                    <a:pt x="607968" y="187151"/>
                    <a:pt x="608399" y="195619"/>
                    <a:pt x="598113" y="195428"/>
                  </a:cubicBezTo>
                  <a:cubicBezTo>
                    <a:pt x="587636" y="195236"/>
                    <a:pt x="588927" y="186481"/>
                    <a:pt x="588927" y="179449"/>
                  </a:cubicBezTo>
                  <a:cubicBezTo>
                    <a:pt x="588879" y="125340"/>
                    <a:pt x="588927" y="71232"/>
                    <a:pt x="588832" y="17123"/>
                  </a:cubicBezTo>
                  <a:cubicBezTo>
                    <a:pt x="588832" y="9803"/>
                    <a:pt x="588497" y="713"/>
                    <a:pt x="597347" y="235"/>
                  </a:cubicBezTo>
                  <a:close/>
                  <a:moveTo>
                    <a:pt x="534675" y="187"/>
                  </a:moveTo>
                  <a:cubicBezTo>
                    <a:pt x="545392" y="-291"/>
                    <a:pt x="545440" y="9373"/>
                    <a:pt x="545392" y="17601"/>
                  </a:cubicBezTo>
                  <a:cubicBezTo>
                    <a:pt x="545344" y="45445"/>
                    <a:pt x="545392" y="73289"/>
                    <a:pt x="545392" y="101132"/>
                  </a:cubicBezTo>
                  <a:cubicBezTo>
                    <a:pt x="545392" y="127397"/>
                    <a:pt x="545392" y="153662"/>
                    <a:pt x="545392" y="179927"/>
                  </a:cubicBezTo>
                  <a:cubicBezTo>
                    <a:pt x="545392" y="187390"/>
                    <a:pt x="545153" y="195571"/>
                    <a:pt x="535249" y="195476"/>
                  </a:cubicBezTo>
                  <a:cubicBezTo>
                    <a:pt x="524437" y="195380"/>
                    <a:pt x="526494" y="186146"/>
                    <a:pt x="526494" y="179401"/>
                  </a:cubicBezTo>
                  <a:cubicBezTo>
                    <a:pt x="526351" y="125292"/>
                    <a:pt x="526446" y="71184"/>
                    <a:pt x="526399" y="17075"/>
                  </a:cubicBezTo>
                  <a:cubicBezTo>
                    <a:pt x="526399" y="9899"/>
                    <a:pt x="525537" y="570"/>
                    <a:pt x="534675" y="187"/>
                  </a:cubicBezTo>
                  <a:close/>
                  <a:moveTo>
                    <a:pt x="723409" y="140"/>
                  </a:moveTo>
                  <a:cubicBezTo>
                    <a:pt x="733408" y="-4"/>
                    <a:pt x="732690" y="8799"/>
                    <a:pt x="732738" y="15927"/>
                  </a:cubicBezTo>
                  <a:cubicBezTo>
                    <a:pt x="732690" y="42958"/>
                    <a:pt x="732690" y="69988"/>
                    <a:pt x="732690" y="97018"/>
                  </a:cubicBezTo>
                  <a:cubicBezTo>
                    <a:pt x="732690" y="124814"/>
                    <a:pt x="732786" y="152658"/>
                    <a:pt x="732642" y="180454"/>
                  </a:cubicBezTo>
                  <a:cubicBezTo>
                    <a:pt x="732594" y="186482"/>
                    <a:pt x="734460" y="194806"/>
                    <a:pt x="725514" y="195572"/>
                  </a:cubicBezTo>
                  <a:cubicBezTo>
                    <a:pt x="716185" y="196385"/>
                    <a:pt x="713984" y="189113"/>
                    <a:pt x="713984" y="181171"/>
                  </a:cubicBezTo>
                  <a:cubicBezTo>
                    <a:pt x="713984" y="125532"/>
                    <a:pt x="713984" y="69892"/>
                    <a:pt x="713984" y="14253"/>
                  </a:cubicBezTo>
                  <a:cubicBezTo>
                    <a:pt x="713984" y="7412"/>
                    <a:pt x="715898" y="235"/>
                    <a:pt x="723409" y="140"/>
                  </a:cubicBezTo>
                  <a:close/>
                  <a:moveTo>
                    <a:pt x="471716" y="139"/>
                  </a:moveTo>
                  <a:cubicBezTo>
                    <a:pt x="480902" y="-530"/>
                    <a:pt x="482624" y="7698"/>
                    <a:pt x="482624" y="15257"/>
                  </a:cubicBezTo>
                  <a:cubicBezTo>
                    <a:pt x="482672" y="70897"/>
                    <a:pt x="482672" y="126536"/>
                    <a:pt x="482624" y="182224"/>
                  </a:cubicBezTo>
                  <a:cubicBezTo>
                    <a:pt x="482624" y="189256"/>
                    <a:pt x="480375" y="195380"/>
                    <a:pt x="472482" y="195715"/>
                  </a:cubicBezTo>
                  <a:cubicBezTo>
                    <a:pt x="462961" y="196098"/>
                    <a:pt x="463918" y="188443"/>
                    <a:pt x="463918" y="182176"/>
                  </a:cubicBezTo>
                  <a:cubicBezTo>
                    <a:pt x="463918" y="154332"/>
                    <a:pt x="463918" y="126536"/>
                    <a:pt x="463918" y="98693"/>
                  </a:cubicBezTo>
                  <a:cubicBezTo>
                    <a:pt x="463918" y="70849"/>
                    <a:pt x="463918" y="43053"/>
                    <a:pt x="463918" y="15209"/>
                  </a:cubicBezTo>
                  <a:cubicBezTo>
                    <a:pt x="463918" y="8703"/>
                    <a:pt x="464014" y="666"/>
                    <a:pt x="471716" y="139"/>
                  </a:cubicBezTo>
                  <a:close/>
                  <a:moveTo>
                    <a:pt x="661837" y="44"/>
                  </a:moveTo>
                  <a:cubicBezTo>
                    <a:pt x="670879" y="761"/>
                    <a:pt x="670353" y="9564"/>
                    <a:pt x="670353" y="16788"/>
                  </a:cubicBezTo>
                  <a:cubicBezTo>
                    <a:pt x="670257" y="44536"/>
                    <a:pt x="670305" y="72236"/>
                    <a:pt x="670305" y="99936"/>
                  </a:cubicBezTo>
                  <a:cubicBezTo>
                    <a:pt x="670305" y="126823"/>
                    <a:pt x="670353" y="153758"/>
                    <a:pt x="670257" y="180645"/>
                  </a:cubicBezTo>
                  <a:cubicBezTo>
                    <a:pt x="670257" y="187773"/>
                    <a:pt x="671023" y="196241"/>
                    <a:pt x="660210" y="195475"/>
                  </a:cubicBezTo>
                  <a:cubicBezTo>
                    <a:pt x="651982" y="194901"/>
                    <a:pt x="651312" y="188012"/>
                    <a:pt x="651312" y="181314"/>
                  </a:cubicBezTo>
                  <a:cubicBezTo>
                    <a:pt x="651360" y="125914"/>
                    <a:pt x="651360" y="70514"/>
                    <a:pt x="651312" y="15114"/>
                  </a:cubicBezTo>
                  <a:cubicBezTo>
                    <a:pt x="651312" y="7411"/>
                    <a:pt x="652843" y="-674"/>
                    <a:pt x="661837" y="44"/>
                  </a:cubicBezTo>
                  <a:close/>
                </a:path>
              </a:pathLst>
            </a:custGeom>
            <a:solidFill>
              <a:schemeClr val="bg1"/>
            </a:solidFill>
            <a:ln w="477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845BB99-A025-4F91-AB41-963AC8EA229E}"/>
                </a:ext>
              </a:extLst>
            </p:cNvPr>
            <p:cNvSpPr/>
            <p:nvPr/>
          </p:nvSpPr>
          <p:spPr>
            <a:xfrm>
              <a:off x="4677987" y="1636270"/>
              <a:ext cx="1115948" cy="1261168"/>
            </a:xfrm>
            <a:custGeom>
              <a:avLst/>
              <a:gdLst>
                <a:gd name="connsiteX0" fmla="*/ 527 w 1115948"/>
                <a:gd name="connsiteY0" fmla="*/ 630619 h 1261168"/>
                <a:gd name="connsiteX1" fmla="*/ 1 w 1115948"/>
                <a:gd name="connsiteY1" fmla="*/ 24230 h 1261168"/>
                <a:gd name="connsiteX2" fmla="*/ 24879 w 1115948"/>
                <a:gd name="connsiteY2" fmla="*/ 118 h 1261168"/>
                <a:gd name="connsiteX3" fmla="*/ 127690 w 1115948"/>
                <a:gd name="connsiteY3" fmla="*/ 261 h 1261168"/>
                <a:gd name="connsiteX4" fmla="*/ 149649 w 1115948"/>
                <a:gd name="connsiteY4" fmla="*/ 22412 h 1261168"/>
                <a:gd name="connsiteX5" fmla="*/ 149218 w 1115948"/>
                <a:gd name="connsiteY5" fmla="*/ 1046600 h 1261168"/>
                <a:gd name="connsiteX6" fmla="*/ 149266 w 1115948"/>
                <a:gd name="connsiteY6" fmla="*/ 1068080 h 1261168"/>
                <a:gd name="connsiteX7" fmla="*/ 195338 w 1115948"/>
                <a:gd name="connsiteY7" fmla="*/ 1118410 h 1261168"/>
                <a:gd name="connsiteX8" fmla="*/ 243944 w 1115948"/>
                <a:gd name="connsiteY8" fmla="*/ 1069851 h 1261168"/>
                <a:gd name="connsiteX9" fmla="*/ 244040 w 1115948"/>
                <a:gd name="connsiteY9" fmla="*/ 1048370 h 1261168"/>
                <a:gd name="connsiteX10" fmla="*/ 243609 w 1115948"/>
                <a:gd name="connsiteY10" fmla="*/ 26574 h 1261168"/>
                <a:gd name="connsiteX11" fmla="*/ 268678 w 1115948"/>
                <a:gd name="connsiteY11" fmla="*/ 261 h 1261168"/>
                <a:gd name="connsiteX12" fmla="*/ 1057869 w 1115948"/>
                <a:gd name="connsiteY12" fmla="*/ 2366 h 1261168"/>
                <a:gd name="connsiteX13" fmla="*/ 1115375 w 1115948"/>
                <a:gd name="connsiteY13" fmla="*/ 60733 h 1261168"/>
                <a:gd name="connsiteX14" fmla="*/ 1115949 w 1115948"/>
                <a:gd name="connsiteY14" fmla="*/ 1232942 h 1261168"/>
                <a:gd name="connsiteX15" fmla="*/ 1087244 w 1115948"/>
                <a:gd name="connsiteY15" fmla="*/ 1261120 h 1261168"/>
                <a:gd name="connsiteX16" fmla="*/ 25405 w 1115948"/>
                <a:gd name="connsiteY16" fmla="*/ 1261168 h 1261168"/>
                <a:gd name="connsiteX17" fmla="*/ 97 w 1115948"/>
                <a:gd name="connsiteY17" fmla="*/ 1234616 h 1261168"/>
                <a:gd name="connsiteX18" fmla="*/ 527 w 1115948"/>
                <a:gd name="connsiteY18" fmla="*/ 630619 h 126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15948" h="1261168">
                  <a:moveTo>
                    <a:pt x="527" y="630619"/>
                  </a:moveTo>
                  <a:cubicBezTo>
                    <a:pt x="527" y="428489"/>
                    <a:pt x="862" y="226360"/>
                    <a:pt x="1" y="24230"/>
                  </a:cubicBezTo>
                  <a:cubicBezTo>
                    <a:pt x="-95" y="3754"/>
                    <a:pt x="5503" y="-839"/>
                    <a:pt x="24879" y="118"/>
                  </a:cubicBezTo>
                  <a:cubicBezTo>
                    <a:pt x="59085" y="1840"/>
                    <a:pt x="93483" y="1840"/>
                    <a:pt x="127690" y="261"/>
                  </a:cubicBezTo>
                  <a:cubicBezTo>
                    <a:pt x="145822" y="-552"/>
                    <a:pt x="149697" y="4711"/>
                    <a:pt x="149649" y="22412"/>
                  </a:cubicBezTo>
                  <a:cubicBezTo>
                    <a:pt x="149075" y="363808"/>
                    <a:pt x="149218" y="705204"/>
                    <a:pt x="149218" y="1046600"/>
                  </a:cubicBezTo>
                  <a:cubicBezTo>
                    <a:pt x="149218" y="1053776"/>
                    <a:pt x="149075" y="1060904"/>
                    <a:pt x="149266" y="1068080"/>
                  </a:cubicBezTo>
                  <a:cubicBezTo>
                    <a:pt x="149984" y="1097312"/>
                    <a:pt x="168881" y="1117931"/>
                    <a:pt x="195338" y="1118410"/>
                  </a:cubicBezTo>
                  <a:cubicBezTo>
                    <a:pt x="221220" y="1118888"/>
                    <a:pt x="241935" y="1098364"/>
                    <a:pt x="243944" y="1069851"/>
                  </a:cubicBezTo>
                  <a:cubicBezTo>
                    <a:pt x="244423" y="1062722"/>
                    <a:pt x="244040" y="1055546"/>
                    <a:pt x="244040" y="1048370"/>
                  </a:cubicBezTo>
                  <a:cubicBezTo>
                    <a:pt x="244040" y="707787"/>
                    <a:pt x="244231" y="367157"/>
                    <a:pt x="243609" y="26574"/>
                  </a:cubicBezTo>
                  <a:cubicBezTo>
                    <a:pt x="243562" y="6911"/>
                    <a:pt x="246432" y="118"/>
                    <a:pt x="268678" y="261"/>
                  </a:cubicBezTo>
                  <a:cubicBezTo>
                    <a:pt x="531758" y="1697"/>
                    <a:pt x="794790" y="1697"/>
                    <a:pt x="1057869" y="2366"/>
                  </a:cubicBezTo>
                  <a:cubicBezTo>
                    <a:pt x="1115375" y="2510"/>
                    <a:pt x="1115375" y="3084"/>
                    <a:pt x="1115375" y="60733"/>
                  </a:cubicBezTo>
                  <a:cubicBezTo>
                    <a:pt x="1115375" y="451453"/>
                    <a:pt x="1115135" y="842173"/>
                    <a:pt x="1115949" y="1232942"/>
                  </a:cubicBezTo>
                  <a:cubicBezTo>
                    <a:pt x="1115997" y="1256384"/>
                    <a:pt x="1109921" y="1261168"/>
                    <a:pt x="1087244" y="1261120"/>
                  </a:cubicBezTo>
                  <a:cubicBezTo>
                    <a:pt x="733314" y="1260355"/>
                    <a:pt x="379335" y="1260307"/>
                    <a:pt x="25405" y="1261168"/>
                  </a:cubicBezTo>
                  <a:cubicBezTo>
                    <a:pt x="3063" y="1261216"/>
                    <a:pt x="49" y="1254375"/>
                    <a:pt x="97" y="1234616"/>
                  </a:cubicBezTo>
                  <a:cubicBezTo>
                    <a:pt x="814" y="1033300"/>
                    <a:pt x="527" y="831983"/>
                    <a:pt x="527" y="630619"/>
                  </a:cubicBezTo>
                  <a:close/>
                </a:path>
              </a:pathLst>
            </a:custGeom>
            <a:solidFill>
              <a:schemeClr val="accent3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E154BCB-D50F-4046-8481-3596DEB14172}"/>
              </a:ext>
            </a:extLst>
          </p:cNvPr>
          <p:cNvGrpSpPr/>
          <p:nvPr/>
        </p:nvGrpSpPr>
        <p:grpSpPr>
          <a:xfrm>
            <a:off x="2442959" y="5073215"/>
            <a:ext cx="2484476" cy="923330"/>
            <a:chOff x="6210997" y="1433695"/>
            <a:chExt cx="1457348" cy="656879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BBDC6F5-5501-4DC4-8631-BC4F04727016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Nákup diagnostik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640C844-CC85-4F89-AD11-CEFCACE61181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4230 objednávek</a:t>
              </a:r>
            </a:p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5571 faktur / příjemek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5284B7D-402C-491D-B1BE-F2A7997A56BC}"/>
              </a:ext>
            </a:extLst>
          </p:cNvPr>
          <p:cNvGrpSpPr/>
          <p:nvPr/>
        </p:nvGrpSpPr>
        <p:grpSpPr>
          <a:xfrm>
            <a:off x="5690438" y="5073215"/>
            <a:ext cx="2484476" cy="738664"/>
            <a:chOff x="6210997" y="1433695"/>
            <a:chExt cx="1457348" cy="525503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4DCA375-264E-4D3D-A449-74A0DF7C5ACC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Logistika diagnostik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6382794-C958-4265-ACE0-3B6AEB281299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328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390 tisíc balení</a:t>
              </a:r>
            </a:p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značná část chlazená či mražená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7B57242-491D-4246-B60C-382241D77BD3}"/>
              </a:ext>
            </a:extLst>
          </p:cNvPr>
          <p:cNvGrpSpPr/>
          <p:nvPr/>
        </p:nvGrpSpPr>
        <p:grpSpPr>
          <a:xfrm>
            <a:off x="9014372" y="5073215"/>
            <a:ext cx="2484476" cy="553999"/>
            <a:chOff x="6210997" y="1433695"/>
            <a:chExt cx="1457348" cy="394128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B332FF4-C0AE-49DA-AA2D-8BBD77819B29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Příprava diagnostik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D269554-64DC-48A9-87D8-C34F074E2471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600 příprav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7" name="Oval 13">
            <a:extLst>
              <a:ext uri="{FF2B5EF4-FFF2-40B4-BE49-F238E27FC236}">
                <a16:creationId xmlns:a16="http://schemas.microsoft.com/office/drawing/2014/main" id="{3A850165-8927-48E2-B21E-288381FE5AC1}"/>
              </a:ext>
            </a:extLst>
          </p:cNvPr>
          <p:cNvSpPr/>
          <p:nvPr/>
        </p:nvSpPr>
        <p:spPr>
          <a:xfrm>
            <a:off x="937503" y="1418466"/>
            <a:ext cx="1287121" cy="1287121"/>
          </a:xfrm>
          <a:prstGeom prst="ellipse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38" name="Group 31">
            <a:extLst>
              <a:ext uri="{FF2B5EF4-FFF2-40B4-BE49-F238E27FC236}">
                <a16:creationId xmlns:a16="http://schemas.microsoft.com/office/drawing/2014/main" id="{7A61D835-C8FA-46B2-AFC4-FF368873858F}"/>
              </a:ext>
            </a:extLst>
          </p:cNvPr>
          <p:cNvGrpSpPr/>
          <p:nvPr/>
        </p:nvGrpSpPr>
        <p:grpSpPr>
          <a:xfrm>
            <a:off x="990019" y="1746011"/>
            <a:ext cx="1182088" cy="683307"/>
            <a:chOff x="3233964" y="1954419"/>
            <a:chExt cx="1410087" cy="751638"/>
          </a:xfrm>
        </p:grpSpPr>
        <p:sp>
          <p:nvSpPr>
            <p:cNvPr id="39" name="TextBox 25">
              <a:extLst>
                <a:ext uri="{FF2B5EF4-FFF2-40B4-BE49-F238E27FC236}">
                  <a16:creationId xmlns:a16="http://schemas.microsoft.com/office/drawing/2014/main" id="{0AC04D6B-13E5-4DAF-8E9A-7324D5E2C285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Laboratoř diagnostik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0" name="TextBox 26">
              <a:extLst>
                <a:ext uri="{FF2B5EF4-FFF2-40B4-BE49-F238E27FC236}">
                  <a16:creationId xmlns:a16="http://schemas.microsoft.com/office/drawing/2014/main" id="{C306A32B-E2D8-4AC4-8FB9-16519E05ED02}"/>
                </a:ext>
              </a:extLst>
            </p:cNvPr>
            <p:cNvSpPr txBox="1"/>
            <p:nvPr/>
          </p:nvSpPr>
          <p:spPr>
            <a:xfrm>
              <a:off x="3243532" y="2401358"/>
              <a:ext cx="1400519" cy="304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2,0 úvazku FA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08C071E1-62D8-41D8-B25F-90E8B150E2BC}"/>
              </a:ext>
            </a:extLst>
          </p:cNvPr>
          <p:cNvSpPr txBox="1"/>
          <p:nvPr/>
        </p:nvSpPr>
        <p:spPr>
          <a:xfrm>
            <a:off x="3209817" y="1418466"/>
            <a:ext cx="255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186 mil Kč / rok</a:t>
            </a:r>
          </a:p>
          <a:p>
            <a:r>
              <a:rPr lang="cs-CZ" dirty="0"/>
              <a:t>200 dodavatelů</a:t>
            </a:r>
          </a:p>
        </p:txBody>
      </p:sp>
    </p:spTree>
    <p:extLst>
      <p:ext uri="{BB962C8B-B14F-4D97-AF65-F5344CB8AC3E}">
        <p14:creationId xmlns:p14="http://schemas.microsoft.com/office/powerpoint/2010/main" val="127922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B85F3A-0D98-4AE5-8CED-AA4A4CF821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Vývoj účtované taxy </a:t>
            </a:r>
            <a:r>
              <a:rPr lang="cs-CZ" dirty="0" err="1"/>
              <a:t>laborum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6BB3F60-AA16-4FBB-A15A-363A06FAF02B}"/>
              </a:ext>
            </a:extLst>
          </p:cNvPr>
          <p:cNvGrpSpPr/>
          <p:nvPr/>
        </p:nvGrpSpPr>
        <p:grpSpPr>
          <a:xfrm>
            <a:off x="740307" y="4269255"/>
            <a:ext cx="10726327" cy="687735"/>
            <a:chOff x="826891" y="2988607"/>
            <a:chExt cx="10726327" cy="687735"/>
          </a:xfrm>
        </p:grpSpPr>
        <p:sp>
          <p:nvSpPr>
            <p:cNvPr id="17" name="Rectangle: Top Corners Rounded 16">
              <a:extLst>
                <a:ext uri="{FF2B5EF4-FFF2-40B4-BE49-F238E27FC236}">
                  <a16:creationId xmlns:a16="http://schemas.microsoft.com/office/drawing/2014/main" id="{85CFEEFD-09BD-461B-B4A4-86C34B740480}"/>
                </a:ext>
              </a:extLst>
            </p:cNvPr>
            <p:cNvSpPr/>
            <p:nvPr/>
          </p:nvSpPr>
          <p:spPr>
            <a:xfrm rot="16200000">
              <a:off x="1672711" y="2142787"/>
              <a:ext cx="457200" cy="2148840"/>
            </a:xfrm>
            <a:prstGeom prst="round2SameRect">
              <a:avLst>
                <a:gd name="adj1" fmla="val 50000"/>
                <a:gd name="adj2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Top Corners Rounded 17">
              <a:extLst>
                <a:ext uri="{FF2B5EF4-FFF2-40B4-BE49-F238E27FC236}">
                  <a16:creationId xmlns:a16="http://schemas.microsoft.com/office/drawing/2014/main" id="{0AF9D94F-DEFB-4CC8-A39C-50580C0BF8BF}"/>
                </a:ext>
              </a:extLst>
            </p:cNvPr>
            <p:cNvSpPr/>
            <p:nvPr/>
          </p:nvSpPr>
          <p:spPr>
            <a:xfrm rot="16200000">
              <a:off x="10250198" y="2142788"/>
              <a:ext cx="457200" cy="2148840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: Top Corners Rounded 18">
              <a:extLst>
                <a:ext uri="{FF2B5EF4-FFF2-40B4-BE49-F238E27FC236}">
                  <a16:creationId xmlns:a16="http://schemas.microsoft.com/office/drawing/2014/main" id="{0CAD7786-C1FC-4F90-97D5-90EC4565AFA2}"/>
                </a:ext>
              </a:extLst>
            </p:cNvPr>
            <p:cNvSpPr/>
            <p:nvPr/>
          </p:nvSpPr>
          <p:spPr>
            <a:xfrm rot="16200000">
              <a:off x="3817083" y="2142788"/>
              <a:ext cx="457200" cy="214884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Top Corners Rounded 19">
              <a:extLst>
                <a:ext uri="{FF2B5EF4-FFF2-40B4-BE49-F238E27FC236}">
                  <a16:creationId xmlns:a16="http://schemas.microsoft.com/office/drawing/2014/main" id="{22DF731F-9BA4-4138-8289-8F509E476C97}"/>
                </a:ext>
              </a:extLst>
            </p:cNvPr>
            <p:cNvSpPr/>
            <p:nvPr/>
          </p:nvSpPr>
          <p:spPr>
            <a:xfrm rot="16200000">
              <a:off x="5961455" y="2142788"/>
              <a:ext cx="457200" cy="214884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Top Corners Rounded 20">
              <a:extLst>
                <a:ext uri="{FF2B5EF4-FFF2-40B4-BE49-F238E27FC236}">
                  <a16:creationId xmlns:a16="http://schemas.microsoft.com/office/drawing/2014/main" id="{2C132632-D18E-4865-98CF-2965A4B347A5}"/>
                </a:ext>
              </a:extLst>
            </p:cNvPr>
            <p:cNvSpPr/>
            <p:nvPr/>
          </p:nvSpPr>
          <p:spPr>
            <a:xfrm rot="16200000">
              <a:off x="8105827" y="2142788"/>
              <a:ext cx="457200" cy="214884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6604DA38-BD77-4D12-B24B-E18FAEEFC40D}"/>
                </a:ext>
              </a:extLst>
            </p:cNvPr>
            <p:cNvSpPr/>
            <p:nvPr/>
          </p:nvSpPr>
          <p:spPr>
            <a:xfrm rot="10800000">
              <a:off x="1757853" y="3429000"/>
              <a:ext cx="286916" cy="24734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EB148257-AA36-4758-97E6-EC6ABF98327F}"/>
                </a:ext>
              </a:extLst>
            </p:cNvPr>
            <p:cNvSpPr/>
            <p:nvPr/>
          </p:nvSpPr>
          <p:spPr>
            <a:xfrm rot="10800000">
              <a:off x="3902225" y="3429000"/>
              <a:ext cx="286916" cy="247341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1DBA9699-69ED-423B-BB35-999687474932}"/>
                </a:ext>
              </a:extLst>
            </p:cNvPr>
            <p:cNvSpPr/>
            <p:nvPr/>
          </p:nvSpPr>
          <p:spPr>
            <a:xfrm rot="10800000">
              <a:off x="6046597" y="3429000"/>
              <a:ext cx="286916" cy="24734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EC42965F-3CC3-4F96-B4ED-97ADF8ADD346}"/>
                </a:ext>
              </a:extLst>
            </p:cNvPr>
            <p:cNvSpPr/>
            <p:nvPr/>
          </p:nvSpPr>
          <p:spPr>
            <a:xfrm rot="10800000">
              <a:off x="8190969" y="3429000"/>
              <a:ext cx="286916" cy="247341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FA16CC85-912F-474C-95E8-FC0097E47747}"/>
                </a:ext>
              </a:extLst>
            </p:cNvPr>
            <p:cNvSpPr/>
            <p:nvPr/>
          </p:nvSpPr>
          <p:spPr>
            <a:xfrm rot="10800000">
              <a:off x="10335340" y="3429001"/>
              <a:ext cx="286916" cy="247341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A57EAD1-C3A4-412D-A823-E448A03DB3D7}"/>
              </a:ext>
            </a:extLst>
          </p:cNvPr>
          <p:cNvGrpSpPr/>
          <p:nvPr/>
        </p:nvGrpSpPr>
        <p:grpSpPr>
          <a:xfrm>
            <a:off x="740307" y="5299410"/>
            <a:ext cx="1718474" cy="758256"/>
            <a:chOff x="1066074" y="4926915"/>
            <a:chExt cx="1718474" cy="758256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C654810-222E-4459-80C0-D99D6B04A589}"/>
                </a:ext>
              </a:extLst>
            </p:cNvPr>
            <p:cNvSpPr txBox="1"/>
            <p:nvPr/>
          </p:nvSpPr>
          <p:spPr>
            <a:xfrm>
              <a:off x="1066074" y="4926915"/>
              <a:ext cx="1718474" cy="43279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altLang="ko-KR" sz="1400" b="1" dirty="0">
                  <a:solidFill>
                    <a:schemeClr val="bg1"/>
                  </a:solidFill>
                  <a:cs typeface="Arial" pitchFamily="34" charset="0"/>
                </a:rPr>
                <a:t>4 317 tis. Kč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5344533-27BE-4F20-8E74-63CFFBF90A1F}"/>
                </a:ext>
              </a:extLst>
            </p:cNvPr>
            <p:cNvSpPr txBox="1"/>
            <p:nvPr/>
          </p:nvSpPr>
          <p:spPr>
            <a:xfrm>
              <a:off x="1066074" y="5408172"/>
              <a:ext cx="1718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EBE3D49-7956-4B57-848D-81EF6443FA24}"/>
              </a:ext>
            </a:extLst>
          </p:cNvPr>
          <p:cNvGrpSpPr/>
          <p:nvPr/>
        </p:nvGrpSpPr>
        <p:grpSpPr>
          <a:xfrm>
            <a:off x="2992270" y="5299410"/>
            <a:ext cx="1718474" cy="758256"/>
            <a:chOff x="3604181" y="4926915"/>
            <a:chExt cx="1718474" cy="758256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B316E39-F1B9-4372-9EFF-113D5303AB1A}"/>
                </a:ext>
              </a:extLst>
            </p:cNvPr>
            <p:cNvSpPr txBox="1"/>
            <p:nvPr/>
          </p:nvSpPr>
          <p:spPr>
            <a:xfrm>
              <a:off x="3604181" y="4926915"/>
              <a:ext cx="1718474" cy="43279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altLang="ko-KR" sz="1400" b="1" dirty="0">
                  <a:solidFill>
                    <a:schemeClr val="bg1"/>
                  </a:solidFill>
                  <a:cs typeface="Arial" pitchFamily="34" charset="0"/>
                </a:rPr>
                <a:t>4 837 tis. Kč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56B05B0-E481-4986-8C9D-5B4C1D45F393}"/>
                </a:ext>
              </a:extLst>
            </p:cNvPr>
            <p:cNvSpPr txBox="1"/>
            <p:nvPr/>
          </p:nvSpPr>
          <p:spPr>
            <a:xfrm>
              <a:off x="3604181" y="5408172"/>
              <a:ext cx="1718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 </a:t>
              </a:r>
              <a:r>
                <a:rPr lang="cs-CZ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12%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0590F57-0E2F-47C7-832D-6E25E43FA343}"/>
              </a:ext>
            </a:extLst>
          </p:cNvPr>
          <p:cNvGrpSpPr/>
          <p:nvPr/>
        </p:nvGrpSpPr>
        <p:grpSpPr>
          <a:xfrm>
            <a:off x="5244233" y="5299410"/>
            <a:ext cx="1718474" cy="758256"/>
            <a:chOff x="6142288" y="4926915"/>
            <a:chExt cx="1718474" cy="75825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0394BC2-89AA-4727-A615-C5615E095F10}"/>
                </a:ext>
              </a:extLst>
            </p:cNvPr>
            <p:cNvSpPr txBox="1"/>
            <p:nvPr/>
          </p:nvSpPr>
          <p:spPr>
            <a:xfrm>
              <a:off x="6142288" y="4926915"/>
              <a:ext cx="1718474" cy="43279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altLang="ko-KR" sz="1400" b="1" dirty="0">
                  <a:solidFill>
                    <a:schemeClr val="bg1"/>
                  </a:solidFill>
                  <a:cs typeface="Arial" pitchFamily="34" charset="0"/>
                </a:rPr>
                <a:t>7 346 tis. Kč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6A7ED06-438A-4F8F-BF87-55F80EC9ED69}"/>
                </a:ext>
              </a:extLst>
            </p:cNvPr>
            <p:cNvSpPr txBox="1"/>
            <p:nvPr/>
          </p:nvSpPr>
          <p:spPr>
            <a:xfrm>
              <a:off x="6142288" y="5408172"/>
              <a:ext cx="1718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58%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92328BC-BE59-45F1-B18E-80D4F19C5A9A}"/>
              </a:ext>
            </a:extLst>
          </p:cNvPr>
          <p:cNvGrpSpPr/>
          <p:nvPr/>
        </p:nvGrpSpPr>
        <p:grpSpPr>
          <a:xfrm>
            <a:off x="7496196" y="5299410"/>
            <a:ext cx="1718474" cy="758256"/>
            <a:chOff x="8680394" y="4926915"/>
            <a:chExt cx="1718474" cy="75825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0A8D44F-F95A-48DC-B248-B9208A72778E}"/>
                </a:ext>
              </a:extLst>
            </p:cNvPr>
            <p:cNvSpPr txBox="1"/>
            <p:nvPr/>
          </p:nvSpPr>
          <p:spPr>
            <a:xfrm>
              <a:off x="8680394" y="4926915"/>
              <a:ext cx="1718474" cy="43279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altLang="ko-KR" sz="1400" b="1" dirty="0">
                  <a:solidFill>
                    <a:schemeClr val="bg1"/>
                  </a:solidFill>
                  <a:cs typeface="Arial" pitchFamily="34" charset="0"/>
                </a:rPr>
                <a:t>7 635 tis. Kč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F8F76E4-7828-4F49-A786-07198ED497BD}"/>
                </a:ext>
              </a:extLst>
            </p:cNvPr>
            <p:cNvSpPr txBox="1"/>
            <p:nvPr/>
          </p:nvSpPr>
          <p:spPr>
            <a:xfrm>
              <a:off x="8680394" y="5408172"/>
              <a:ext cx="1718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4%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485BB55-A781-4080-B9D0-29151B2BE64D}"/>
              </a:ext>
            </a:extLst>
          </p:cNvPr>
          <p:cNvGrpSpPr/>
          <p:nvPr/>
        </p:nvGrpSpPr>
        <p:grpSpPr>
          <a:xfrm>
            <a:off x="9748160" y="5299410"/>
            <a:ext cx="1718474" cy="758256"/>
            <a:chOff x="8680394" y="4926915"/>
            <a:chExt cx="1718474" cy="758256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137C07F-89A4-4DD8-8747-9CB105D905D8}"/>
                </a:ext>
              </a:extLst>
            </p:cNvPr>
            <p:cNvSpPr txBox="1"/>
            <p:nvPr/>
          </p:nvSpPr>
          <p:spPr>
            <a:xfrm>
              <a:off x="8680394" y="4926915"/>
              <a:ext cx="1718474" cy="432792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altLang="ko-KR" sz="1400" b="1" dirty="0">
                  <a:solidFill>
                    <a:schemeClr val="bg1"/>
                  </a:solidFill>
                  <a:cs typeface="Arial" pitchFamily="34" charset="0"/>
                </a:rPr>
                <a:t>10 054 tis. Kč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3D86C12-AEC4-4E94-A637-E9F867AAB7A1}"/>
                </a:ext>
              </a:extLst>
            </p:cNvPr>
            <p:cNvSpPr txBox="1"/>
            <p:nvPr/>
          </p:nvSpPr>
          <p:spPr>
            <a:xfrm>
              <a:off x="8680394" y="5408172"/>
              <a:ext cx="1718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 </a:t>
              </a:r>
              <a:r>
                <a:rPr lang="cs-CZ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32%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09EF3070-41E8-4968-ABFB-82A48AD38BBE}"/>
              </a:ext>
            </a:extLst>
          </p:cNvPr>
          <p:cNvSpPr txBox="1"/>
          <p:nvPr/>
        </p:nvSpPr>
        <p:spPr>
          <a:xfrm>
            <a:off x="1360931" y="4247983"/>
            <a:ext cx="910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</a:t>
            </a:r>
            <a:r>
              <a:rPr lang="cs-CZ" altLang="ko-KR" sz="24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195F823-1CB8-43F3-98DB-4F57C4136187}"/>
              </a:ext>
            </a:extLst>
          </p:cNvPr>
          <p:cNvSpPr txBox="1"/>
          <p:nvPr/>
        </p:nvSpPr>
        <p:spPr>
          <a:xfrm>
            <a:off x="3505303" y="4247983"/>
            <a:ext cx="910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</a:t>
            </a:r>
            <a:r>
              <a:rPr lang="cs-CZ" altLang="ko-KR" sz="2400" b="1" dirty="0">
                <a:solidFill>
                  <a:schemeClr val="bg1"/>
                </a:solidFill>
                <a:cs typeface="Arial" pitchFamily="34" charset="0"/>
              </a:rPr>
              <a:t>7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28BD219-8955-4798-894D-060D469C8358}"/>
              </a:ext>
            </a:extLst>
          </p:cNvPr>
          <p:cNvSpPr txBox="1"/>
          <p:nvPr/>
        </p:nvSpPr>
        <p:spPr>
          <a:xfrm>
            <a:off x="5649675" y="4247983"/>
            <a:ext cx="910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</a:t>
            </a:r>
            <a:r>
              <a:rPr lang="cs-CZ" altLang="ko-KR" sz="2400" b="1" dirty="0">
                <a:solidFill>
                  <a:schemeClr val="bg1"/>
                </a:solidFill>
                <a:cs typeface="Arial" pitchFamily="34" charset="0"/>
              </a:rPr>
              <a:t>9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00E89DB-7970-4245-8479-BC615E924E8A}"/>
              </a:ext>
            </a:extLst>
          </p:cNvPr>
          <p:cNvSpPr txBox="1"/>
          <p:nvPr/>
        </p:nvSpPr>
        <p:spPr>
          <a:xfrm>
            <a:off x="7794047" y="4247983"/>
            <a:ext cx="910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202</a:t>
            </a:r>
            <a:r>
              <a:rPr lang="cs-CZ" altLang="ko-KR" sz="24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E0AC25-F34C-4287-AB9F-4C2D0BABC919}"/>
              </a:ext>
            </a:extLst>
          </p:cNvPr>
          <p:cNvSpPr txBox="1"/>
          <p:nvPr/>
        </p:nvSpPr>
        <p:spPr>
          <a:xfrm>
            <a:off x="9938418" y="4247983"/>
            <a:ext cx="910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202</a:t>
            </a:r>
            <a:r>
              <a:rPr lang="cs-CZ" altLang="ko-KR" sz="24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7EAB349D-488F-49B1-8080-605EBE09F61E}"/>
              </a:ext>
            </a:extLst>
          </p:cNvPr>
          <p:cNvGrpSpPr/>
          <p:nvPr/>
        </p:nvGrpSpPr>
        <p:grpSpPr>
          <a:xfrm>
            <a:off x="4068781" y="2576815"/>
            <a:ext cx="655104" cy="998632"/>
            <a:chOff x="6040447" y="2216811"/>
            <a:chExt cx="655104" cy="998632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7C46FEA5-E961-4057-8D08-DA87B17E5313}"/>
                </a:ext>
              </a:extLst>
            </p:cNvPr>
            <p:cNvGrpSpPr/>
            <p:nvPr/>
          </p:nvGrpSpPr>
          <p:grpSpPr>
            <a:xfrm>
              <a:off x="6040447" y="2216811"/>
              <a:ext cx="655104" cy="998632"/>
              <a:chOff x="3209840" y="1280400"/>
              <a:chExt cx="1118863" cy="1705582"/>
            </a:xfrm>
          </p:grpSpPr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F0F909BD-6645-4DAD-A648-892C03DB388F}"/>
                  </a:ext>
                </a:extLst>
              </p:cNvPr>
              <p:cNvSpPr/>
              <p:nvPr/>
            </p:nvSpPr>
            <p:spPr>
              <a:xfrm>
                <a:off x="3209840" y="1280400"/>
                <a:ext cx="1118863" cy="1705582"/>
              </a:xfrm>
              <a:custGeom>
                <a:avLst/>
                <a:gdLst>
                  <a:gd name="connsiteX0" fmla="*/ 850516 w 1118863"/>
                  <a:gd name="connsiteY0" fmla="*/ 323694 h 1705582"/>
                  <a:gd name="connsiteX1" fmla="*/ 861137 w 1118863"/>
                  <a:gd name="connsiteY1" fmla="*/ 342400 h 1705582"/>
                  <a:gd name="connsiteX2" fmla="*/ 864677 w 1118863"/>
                  <a:gd name="connsiteY2" fmla="*/ 400671 h 1705582"/>
                  <a:gd name="connsiteX3" fmla="*/ 1033557 w 1118863"/>
                  <a:gd name="connsiteY3" fmla="*/ 501090 h 1705582"/>
                  <a:gd name="connsiteX4" fmla="*/ 1118858 w 1118863"/>
                  <a:gd name="connsiteY4" fmla="*/ 691642 h 1705582"/>
                  <a:gd name="connsiteX5" fmla="*/ 1118523 w 1118863"/>
                  <a:gd name="connsiteY5" fmla="*/ 1593595 h 1705582"/>
                  <a:gd name="connsiteX6" fmla="*/ 1103119 w 1118863"/>
                  <a:gd name="connsiteY6" fmla="*/ 1636557 h 1705582"/>
                  <a:gd name="connsiteX7" fmla="*/ 955624 w 1118863"/>
                  <a:gd name="connsiteY7" fmla="*/ 1705544 h 1705582"/>
                  <a:gd name="connsiteX8" fmla="*/ 99933 w 1118863"/>
                  <a:gd name="connsiteY8" fmla="*/ 1704156 h 1705582"/>
                  <a:gd name="connsiteX9" fmla="*/ 61134 w 1118863"/>
                  <a:gd name="connsiteY9" fmla="*/ 1687221 h 1705582"/>
                  <a:gd name="connsiteX10" fmla="*/ 40 w 1118863"/>
                  <a:gd name="connsiteY10" fmla="*/ 1527095 h 1705582"/>
                  <a:gd name="connsiteX11" fmla="*/ 471 w 1118863"/>
                  <a:gd name="connsiteY11" fmla="*/ 699153 h 1705582"/>
                  <a:gd name="connsiteX12" fmla="*/ 110076 w 1118863"/>
                  <a:gd name="connsiteY12" fmla="*/ 481618 h 1705582"/>
                  <a:gd name="connsiteX13" fmla="*/ 238386 w 1118863"/>
                  <a:gd name="connsiteY13" fmla="*/ 409761 h 1705582"/>
                  <a:gd name="connsiteX14" fmla="*/ 259484 w 1118863"/>
                  <a:gd name="connsiteY14" fmla="*/ 376559 h 1705582"/>
                  <a:gd name="connsiteX15" fmla="*/ 259963 w 1118863"/>
                  <a:gd name="connsiteY15" fmla="*/ 324125 h 1705582"/>
                  <a:gd name="connsiteX16" fmla="*/ 850516 w 1118863"/>
                  <a:gd name="connsiteY16" fmla="*/ 323694 h 1705582"/>
                  <a:gd name="connsiteX17" fmla="*/ 231593 w 1118863"/>
                  <a:gd name="connsiteY17" fmla="*/ 247770 h 1705582"/>
                  <a:gd name="connsiteX18" fmla="*/ 889986 w 1118863"/>
                  <a:gd name="connsiteY18" fmla="*/ 247770 h 1705582"/>
                  <a:gd name="connsiteX19" fmla="*/ 889986 w 1118863"/>
                  <a:gd name="connsiteY19" fmla="*/ 309198 h 1705582"/>
                  <a:gd name="connsiteX20" fmla="*/ 231593 w 1118863"/>
                  <a:gd name="connsiteY20" fmla="*/ 309198 h 1705582"/>
                  <a:gd name="connsiteX21" fmla="*/ 276229 w 1118863"/>
                  <a:gd name="connsiteY21" fmla="*/ 0 h 1705582"/>
                  <a:gd name="connsiteX22" fmla="*/ 844105 w 1118863"/>
                  <a:gd name="connsiteY22" fmla="*/ 0 h 1705582"/>
                  <a:gd name="connsiteX23" fmla="*/ 880608 w 1118863"/>
                  <a:gd name="connsiteY23" fmla="*/ 36120 h 1705582"/>
                  <a:gd name="connsiteX24" fmla="*/ 880608 w 1118863"/>
                  <a:gd name="connsiteY24" fmla="*/ 232461 h 1705582"/>
                  <a:gd name="connsiteX25" fmla="*/ 839465 w 1118863"/>
                  <a:gd name="connsiteY25" fmla="*/ 232461 h 1705582"/>
                  <a:gd name="connsiteX26" fmla="*/ 839465 w 1118863"/>
                  <a:gd name="connsiteY26" fmla="*/ 213085 h 1705582"/>
                  <a:gd name="connsiteX27" fmla="*/ 839369 w 1118863"/>
                  <a:gd name="connsiteY27" fmla="*/ 75589 h 1705582"/>
                  <a:gd name="connsiteX28" fmla="*/ 832671 w 1118863"/>
                  <a:gd name="connsiteY28" fmla="*/ 56740 h 1705582"/>
                  <a:gd name="connsiteX29" fmla="*/ 824778 w 1118863"/>
                  <a:gd name="connsiteY29" fmla="*/ 74011 h 1705582"/>
                  <a:gd name="connsiteX30" fmla="*/ 824778 w 1118863"/>
                  <a:gd name="connsiteY30" fmla="*/ 232509 h 1705582"/>
                  <a:gd name="connsiteX31" fmla="*/ 779185 w 1118863"/>
                  <a:gd name="connsiteY31" fmla="*/ 232509 h 1705582"/>
                  <a:gd name="connsiteX32" fmla="*/ 779185 w 1118863"/>
                  <a:gd name="connsiteY32" fmla="*/ 213133 h 1705582"/>
                  <a:gd name="connsiteX33" fmla="*/ 779089 w 1118863"/>
                  <a:gd name="connsiteY33" fmla="*/ 75637 h 1705582"/>
                  <a:gd name="connsiteX34" fmla="*/ 772391 w 1118863"/>
                  <a:gd name="connsiteY34" fmla="*/ 56788 h 1705582"/>
                  <a:gd name="connsiteX35" fmla="*/ 764497 w 1118863"/>
                  <a:gd name="connsiteY35" fmla="*/ 74058 h 1705582"/>
                  <a:gd name="connsiteX36" fmla="*/ 764497 w 1118863"/>
                  <a:gd name="connsiteY36" fmla="*/ 232557 h 1705582"/>
                  <a:gd name="connsiteX37" fmla="*/ 718905 w 1118863"/>
                  <a:gd name="connsiteY37" fmla="*/ 232557 h 1705582"/>
                  <a:gd name="connsiteX38" fmla="*/ 718905 w 1118863"/>
                  <a:gd name="connsiteY38" fmla="*/ 213181 h 1705582"/>
                  <a:gd name="connsiteX39" fmla="*/ 718809 w 1118863"/>
                  <a:gd name="connsiteY39" fmla="*/ 75685 h 1705582"/>
                  <a:gd name="connsiteX40" fmla="*/ 712111 w 1118863"/>
                  <a:gd name="connsiteY40" fmla="*/ 56835 h 1705582"/>
                  <a:gd name="connsiteX41" fmla="*/ 704217 w 1118863"/>
                  <a:gd name="connsiteY41" fmla="*/ 74106 h 1705582"/>
                  <a:gd name="connsiteX42" fmla="*/ 704217 w 1118863"/>
                  <a:gd name="connsiteY42" fmla="*/ 232605 h 1705582"/>
                  <a:gd name="connsiteX43" fmla="*/ 658337 w 1118863"/>
                  <a:gd name="connsiteY43" fmla="*/ 232605 h 1705582"/>
                  <a:gd name="connsiteX44" fmla="*/ 658337 w 1118863"/>
                  <a:gd name="connsiteY44" fmla="*/ 213229 h 1705582"/>
                  <a:gd name="connsiteX45" fmla="*/ 658242 w 1118863"/>
                  <a:gd name="connsiteY45" fmla="*/ 75733 h 1705582"/>
                  <a:gd name="connsiteX46" fmla="*/ 651544 w 1118863"/>
                  <a:gd name="connsiteY46" fmla="*/ 56883 h 1705582"/>
                  <a:gd name="connsiteX47" fmla="*/ 643650 w 1118863"/>
                  <a:gd name="connsiteY47" fmla="*/ 74154 h 1705582"/>
                  <a:gd name="connsiteX48" fmla="*/ 643650 w 1118863"/>
                  <a:gd name="connsiteY48" fmla="*/ 232652 h 1705582"/>
                  <a:gd name="connsiteX49" fmla="*/ 598057 w 1118863"/>
                  <a:gd name="connsiteY49" fmla="*/ 232652 h 1705582"/>
                  <a:gd name="connsiteX50" fmla="*/ 598057 w 1118863"/>
                  <a:gd name="connsiteY50" fmla="*/ 213277 h 1705582"/>
                  <a:gd name="connsiteX51" fmla="*/ 597962 w 1118863"/>
                  <a:gd name="connsiteY51" fmla="*/ 75781 h 1705582"/>
                  <a:gd name="connsiteX52" fmla="*/ 591264 w 1118863"/>
                  <a:gd name="connsiteY52" fmla="*/ 56931 h 1705582"/>
                  <a:gd name="connsiteX53" fmla="*/ 583370 w 1118863"/>
                  <a:gd name="connsiteY53" fmla="*/ 74202 h 1705582"/>
                  <a:gd name="connsiteX54" fmla="*/ 583370 w 1118863"/>
                  <a:gd name="connsiteY54" fmla="*/ 232700 h 1705582"/>
                  <a:gd name="connsiteX55" fmla="*/ 537777 w 1118863"/>
                  <a:gd name="connsiteY55" fmla="*/ 232700 h 1705582"/>
                  <a:gd name="connsiteX56" fmla="*/ 537777 w 1118863"/>
                  <a:gd name="connsiteY56" fmla="*/ 213325 h 1705582"/>
                  <a:gd name="connsiteX57" fmla="*/ 537682 w 1118863"/>
                  <a:gd name="connsiteY57" fmla="*/ 75829 h 1705582"/>
                  <a:gd name="connsiteX58" fmla="*/ 530984 w 1118863"/>
                  <a:gd name="connsiteY58" fmla="*/ 56979 h 1705582"/>
                  <a:gd name="connsiteX59" fmla="*/ 523090 w 1118863"/>
                  <a:gd name="connsiteY59" fmla="*/ 74250 h 1705582"/>
                  <a:gd name="connsiteX60" fmla="*/ 523090 w 1118863"/>
                  <a:gd name="connsiteY60" fmla="*/ 232748 h 1705582"/>
                  <a:gd name="connsiteX61" fmla="*/ 477497 w 1118863"/>
                  <a:gd name="connsiteY61" fmla="*/ 232748 h 1705582"/>
                  <a:gd name="connsiteX62" fmla="*/ 477497 w 1118863"/>
                  <a:gd name="connsiteY62" fmla="*/ 213372 h 1705582"/>
                  <a:gd name="connsiteX63" fmla="*/ 477401 w 1118863"/>
                  <a:gd name="connsiteY63" fmla="*/ 75876 h 1705582"/>
                  <a:gd name="connsiteX64" fmla="*/ 470704 w 1118863"/>
                  <a:gd name="connsiteY64" fmla="*/ 57027 h 1705582"/>
                  <a:gd name="connsiteX65" fmla="*/ 462810 w 1118863"/>
                  <a:gd name="connsiteY65" fmla="*/ 74298 h 1705582"/>
                  <a:gd name="connsiteX66" fmla="*/ 462810 w 1118863"/>
                  <a:gd name="connsiteY66" fmla="*/ 232796 h 1705582"/>
                  <a:gd name="connsiteX67" fmla="*/ 417217 w 1118863"/>
                  <a:gd name="connsiteY67" fmla="*/ 232796 h 1705582"/>
                  <a:gd name="connsiteX68" fmla="*/ 417217 w 1118863"/>
                  <a:gd name="connsiteY68" fmla="*/ 213420 h 1705582"/>
                  <a:gd name="connsiteX69" fmla="*/ 417121 w 1118863"/>
                  <a:gd name="connsiteY69" fmla="*/ 75924 h 1705582"/>
                  <a:gd name="connsiteX70" fmla="*/ 410424 w 1118863"/>
                  <a:gd name="connsiteY70" fmla="*/ 57075 h 1705582"/>
                  <a:gd name="connsiteX71" fmla="*/ 402530 w 1118863"/>
                  <a:gd name="connsiteY71" fmla="*/ 74345 h 1705582"/>
                  <a:gd name="connsiteX72" fmla="*/ 402530 w 1118863"/>
                  <a:gd name="connsiteY72" fmla="*/ 232844 h 1705582"/>
                  <a:gd name="connsiteX73" fmla="*/ 356937 w 1118863"/>
                  <a:gd name="connsiteY73" fmla="*/ 232844 h 1705582"/>
                  <a:gd name="connsiteX74" fmla="*/ 356937 w 1118863"/>
                  <a:gd name="connsiteY74" fmla="*/ 213468 h 1705582"/>
                  <a:gd name="connsiteX75" fmla="*/ 356841 w 1118863"/>
                  <a:gd name="connsiteY75" fmla="*/ 75972 h 1705582"/>
                  <a:gd name="connsiteX76" fmla="*/ 350143 w 1118863"/>
                  <a:gd name="connsiteY76" fmla="*/ 57123 h 1705582"/>
                  <a:gd name="connsiteX77" fmla="*/ 342250 w 1118863"/>
                  <a:gd name="connsiteY77" fmla="*/ 74393 h 1705582"/>
                  <a:gd name="connsiteX78" fmla="*/ 342250 w 1118863"/>
                  <a:gd name="connsiteY78" fmla="*/ 232892 h 1705582"/>
                  <a:gd name="connsiteX79" fmla="*/ 296657 w 1118863"/>
                  <a:gd name="connsiteY79" fmla="*/ 232892 h 1705582"/>
                  <a:gd name="connsiteX80" fmla="*/ 296657 w 1118863"/>
                  <a:gd name="connsiteY80" fmla="*/ 213516 h 1705582"/>
                  <a:gd name="connsiteX81" fmla="*/ 296561 w 1118863"/>
                  <a:gd name="connsiteY81" fmla="*/ 76020 h 1705582"/>
                  <a:gd name="connsiteX82" fmla="*/ 289863 w 1118863"/>
                  <a:gd name="connsiteY82" fmla="*/ 57170 h 1705582"/>
                  <a:gd name="connsiteX83" fmla="*/ 281969 w 1118863"/>
                  <a:gd name="connsiteY83" fmla="*/ 74441 h 1705582"/>
                  <a:gd name="connsiteX84" fmla="*/ 281969 w 1118863"/>
                  <a:gd name="connsiteY84" fmla="*/ 232940 h 1705582"/>
                  <a:gd name="connsiteX85" fmla="*/ 239630 w 1118863"/>
                  <a:gd name="connsiteY85" fmla="*/ 232940 h 1705582"/>
                  <a:gd name="connsiteX86" fmla="*/ 239630 w 1118863"/>
                  <a:gd name="connsiteY86" fmla="*/ 36599 h 1705582"/>
                  <a:gd name="connsiteX87" fmla="*/ 276229 w 1118863"/>
                  <a:gd name="connsiteY87" fmla="*/ 0 h 1705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1118863" h="1705582">
                    <a:moveTo>
                      <a:pt x="850516" y="323694"/>
                    </a:moveTo>
                    <a:cubicBezTo>
                      <a:pt x="866017" y="323742"/>
                      <a:pt x="861376" y="327330"/>
                      <a:pt x="861137" y="342400"/>
                    </a:cubicBezTo>
                    <a:cubicBezTo>
                      <a:pt x="860754" y="364168"/>
                      <a:pt x="856831" y="397848"/>
                      <a:pt x="864677" y="400671"/>
                    </a:cubicBezTo>
                    <a:cubicBezTo>
                      <a:pt x="924623" y="428036"/>
                      <a:pt x="983659" y="456645"/>
                      <a:pt x="1033557" y="501090"/>
                    </a:cubicBezTo>
                    <a:cubicBezTo>
                      <a:pt x="1090823" y="552089"/>
                      <a:pt x="1119337" y="613230"/>
                      <a:pt x="1118858" y="691642"/>
                    </a:cubicBezTo>
                    <a:cubicBezTo>
                      <a:pt x="1117040" y="992277"/>
                      <a:pt x="1117997" y="1292912"/>
                      <a:pt x="1118523" y="1593595"/>
                    </a:cubicBezTo>
                    <a:cubicBezTo>
                      <a:pt x="1118571" y="1610722"/>
                      <a:pt x="1111921" y="1622635"/>
                      <a:pt x="1103119" y="1636557"/>
                    </a:cubicBezTo>
                    <a:cubicBezTo>
                      <a:pt x="1068194" y="1691670"/>
                      <a:pt x="1021023" y="1706453"/>
                      <a:pt x="955624" y="1705544"/>
                    </a:cubicBezTo>
                    <a:cubicBezTo>
                      <a:pt x="670441" y="1701525"/>
                      <a:pt x="385163" y="1703678"/>
                      <a:pt x="99933" y="1704156"/>
                    </a:cubicBezTo>
                    <a:cubicBezTo>
                      <a:pt x="83332" y="1704204"/>
                      <a:pt x="73381" y="1697937"/>
                      <a:pt x="61134" y="1687221"/>
                    </a:cubicBezTo>
                    <a:cubicBezTo>
                      <a:pt x="11809" y="1644068"/>
                      <a:pt x="-821" y="1592112"/>
                      <a:pt x="40" y="1527095"/>
                    </a:cubicBezTo>
                    <a:cubicBezTo>
                      <a:pt x="3629" y="1251147"/>
                      <a:pt x="3533" y="975102"/>
                      <a:pt x="471" y="699153"/>
                    </a:cubicBezTo>
                    <a:cubicBezTo>
                      <a:pt x="-581" y="604666"/>
                      <a:pt x="37883" y="536157"/>
                      <a:pt x="110076" y="481618"/>
                    </a:cubicBezTo>
                    <a:cubicBezTo>
                      <a:pt x="149497" y="451813"/>
                      <a:pt x="192076" y="427031"/>
                      <a:pt x="238386" y="409761"/>
                    </a:cubicBezTo>
                    <a:cubicBezTo>
                      <a:pt x="255992" y="403206"/>
                      <a:pt x="260967" y="394069"/>
                      <a:pt x="259484" y="376559"/>
                    </a:cubicBezTo>
                    <a:cubicBezTo>
                      <a:pt x="258001" y="359192"/>
                      <a:pt x="259675" y="341587"/>
                      <a:pt x="259963" y="324125"/>
                    </a:cubicBezTo>
                    <a:cubicBezTo>
                      <a:pt x="299767" y="323694"/>
                      <a:pt x="823629" y="323694"/>
                      <a:pt x="850516" y="323694"/>
                    </a:cubicBezTo>
                    <a:close/>
                    <a:moveTo>
                      <a:pt x="231593" y="247770"/>
                    </a:moveTo>
                    <a:lnTo>
                      <a:pt x="889986" y="247770"/>
                    </a:lnTo>
                    <a:lnTo>
                      <a:pt x="889986" y="309198"/>
                    </a:lnTo>
                    <a:lnTo>
                      <a:pt x="231593" y="309198"/>
                    </a:lnTo>
                    <a:close/>
                    <a:moveTo>
                      <a:pt x="276229" y="0"/>
                    </a:moveTo>
                    <a:lnTo>
                      <a:pt x="844105" y="0"/>
                    </a:lnTo>
                    <a:cubicBezTo>
                      <a:pt x="864342" y="0"/>
                      <a:pt x="880704" y="16410"/>
                      <a:pt x="880608" y="36120"/>
                    </a:cubicBezTo>
                    <a:lnTo>
                      <a:pt x="880608" y="232461"/>
                    </a:lnTo>
                    <a:lnTo>
                      <a:pt x="839465" y="232461"/>
                    </a:lnTo>
                    <a:cubicBezTo>
                      <a:pt x="839465" y="226003"/>
                      <a:pt x="839465" y="219544"/>
                      <a:pt x="839465" y="213085"/>
                    </a:cubicBezTo>
                    <a:cubicBezTo>
                      <a:pt x="839465" y="167253"/>
                      <a:pt x="839513" y="121421"/>
                      <a:pt x="839369" y="75589"/>
                    </a:cubicBezTo>
                    <a:cubicBezTo>
                      <a:pt x="839369" y="68509"/>
                      <a:pt x="841953" y="57410"/>
                      <a:pt x="832671" y="56740"/>
                    </a:cubicBezTo>
                    <a:cubicBezTo>
                      <a:pt x="822194" y="55974"/>
                      <a:pt x="824778" y="67169"/>
                      <a:pt x="824778" y="74011"/>
                    </a:cubicBezTo>
                    <a:cubicBezTo>
                      <a:pt x="824730" y="126827"/>
                      <a:pt x="824778" y="179692"/>
                      <a:pt x="824778" y="232509"/>
                    </a:cubicBezTo>
                    <a:lnTo>
                      <a:pt x="779185" y="232509"/>
                    </a:lnTo>
                    <a:cubicBezTo>
                      <a:pt x="779185" y="226050"/>
                      <a:pt x="779185" y="219592"/>
                      <a:pt x="779185" y="213133"/>
                    </a:cubicBezTo>
                    <a:cubicBezTo>
                      <a:pt x="779185" y="167301"/>
                      <a:pt x="779233" y="121469"/>
                      <a:pt x="779089" y="75637"/>
                    </a:cubicBezTo>
                    <a:cubicBezTo>
                      <a:pt x="779089" y="68557"/>
                      <a:pt x="781672" y="57457"/>
                      <a:pt x="772391" y="56788"/>
                    </a:cubicBezTo>
                    <a:cubicBezTo>
                      <a:pt x="761914" y="56022"/>
                      <a:pt x="764497" y="67217"/>
                      <a:pt x="764497" y="74058"/>
                    </a:cubicBezTo>
                    <a:cubicBezTo>
                      <a:pt x="764450" y="126875"/>
                      <a:pt x="764497" y="179740"/>
                      <a:pt x="764497" y="232557"/>
                    </a:cubicBezTo>
                    <a:lnTo>
                      <a:pt x="718905" y="232557"/>
                    </a:lnTo>
                    <a:cubicBezTo>
                      <a:pt x="718905" y="226098"/>
                      <a:pt x="718905" y="219640"/>
                      <a:pt x="718905" y="213181"/>
                    </a:cubicBezTo>
                    <a:cubicBezTo>
                      <a:pt x="718905" y="167349"/>
                      <a:pt x="718952" y="121517"/>
                      <a:pt x="718809" y="75685"/>
                    </a:cubicBezTo>
                    <a:cubicBezTo>
                      <a:pt x="718809" y="68604"/>
                      <a:pt x="721392" y="57505"/>
                      <a:pt x="712111" y="56835"/>
                    </a:cubicBezTo>
                    <a:cubicBezTo>
                      <a:pt x="701634" y="56070"/>
                      <a:pt x="704217" y="67265"/>
                      <a:pt x="704217" y="74106"/>
                    </a:cubicBezTo>
                    <a:cubicBezTo>
                      <a:pt x="704169" y="126923"/>
                      <a:pt x="704217" y="179788"/>
                      <a:pt x="704217" y="232605"/>
                    </a:cubicBezTo>
                    <a:lnTo>
                      <a:pt x="658337" y="232605"/>
                    </a:lnTo>
                    <a:cubicBezTo>
                      <a:pt x="658337" y="226146"/>
                      <a:pt x="658337" y="219688"/>
                      <a:pt x="658337" y="213229"/>
                    </a:cubicBezTo>
                    <a:cubicBezTo>
                      <a:pt x="658337" y="167397"/>
                      <a:pt x="658385" y="121565"/>
                      <a:pt x="658242" y="75733"/>
                    </a:cubicBezTo>
                    <a:cubicBezTo>
                      <a:pt x="658242" y="68652"/>
                      <a:pt x="660825" y="57553"/>
                      <a:pt x="651544" y="56883"/>
                    </a:cubicBezTo>
                    <a:cubicBezTo>
                      <a:pt x="641067" y="56118"/>
                      <a:pt x="643650" y="67313"/>
                      <a:pt x="643650" y="74154"/>
                    </a:cubicBezTo>
                    <a:cubicBezTo>
                      <a:pt x="643602" y="126971"/>
                      <a:pt x="643650" y="179836"/>
                      <a:pt x="643650" y="232652"/>
                    </a:cubicBezTo>
                    <a:lnTo>
                      <a:pt x="598057" y="232652"/>
                    </a:lnTo>
                    <a:cubicBezTo>
                      <a:pt x="598057" y="226194"/>
                      <a:pt x="598057" y="219735"/>
                      <a:pt x="598057" y="213277"/>
                    </a:cubicBezTo>
                    <a:cubicBezTo>
                      <a:pt x="598057" y="167445"/>
                      <a:pt x="598105" y="121613"/>
                      <a:pt x="597962" y="75781"/>
                    </a:cubicBezTo>
                    <a:cubicBezTo>
                      <a:pt x="597962" y="68700"/>
                      <a:pt x="600545" y="57601"/>
                      <a:pt x="591264" y="56931"/>
                    </a:cubicBezTo>
                    <a:cubicBezTo>
                      <a:pt x="580787" y="56166"/>
                      <a:pt x="583370" y="67361"/>
                      <a:pt x="583370" y="74202"/>
                    </a:cubicBezTo>
                    <a:cubicBezTo>
                      <a:pt x="583322" y="127019"/>
                      <a:pt x="583370" y="179883"/>
                      <a:pt x="583370" y="232700"/>
                    </a:cubicBezTo>
                    <a:lnTo>
                      <a:pt x="537777" y="232700"/>
                    </a:lnTo>
                    <a:cubicBezTo>
                      <a:pt x="537777" y="226242"/>
                      <a:pt x="537777" y="219783"/>
                      <a:pt x="537777" y="213325"/>
                    </a:cubicBezTo>
                    <a:cubicBezTo>
                      <a:pt x="537777" y="167493"/>
                      <a:pt x="537825" y="121661"/>
                      <a:pt x="537682" y="75829"/>
                    </a:cubicBezTo>
                    <a:cubicBezTo>
                      <a:pt x="537682" y="68748"/>
                      <a:pt x="540265" y="57649"/>
                      <a:pt x="530984" y="56979"/>
                    </a:cubicBezTo>
                    <a:cubicBezTo>
                      <a:pt x="520507" y="56214"/>
                      <a:pt x="523090" y="67408"/>
                      <a:pt x="523090" y="74250"/>
                    </a:cubicBezTo>
                    <a:cubicBezTo>
                      <a:pt x="523042" y="127067"/>
                      <a:pt x="523090" y="179931"/>
                      <a:pt x="523090" y="232748"/>
                    </a:cubicBezTo>
                    <a:lnTo>
                      <a:pt x="477497" y="232748"/>
                    </a:lnTo>
                    <a:cubicBezTo>
                      <a:pt x="477497" y="226290"/>
                      <a:pt x="477497" y="219831"/>
                      <a:pt x="477497" y="213372"/>
                    </a:cubicBezTo>
                    <a:cubicBezTo>
                      <a:pt x="477497" y="167540"/>
                      <a:pt x="477545" y="121708"/>
                      <a:pt x="477401" y="75876"/>
                    </a:cubicBezTo>
                    <a:cubicBezTo>
                      <a:pt x="477401" y="68796"/>
                      <a:pt x="479985" y="57697"/>
                      <a:pt x="470704" y="57027"/>
                    </a:cubicBezTo>
                    <a:cubicBezTo>
                      <a:pt x="460226" y="56261"/>
                      <a:pt x="462810" y="67456"/>
                      <a:pt x="462810" y="74298"/>
                    </a:cubicBezTo>
                    <a:cubicBezTo>
                      <a:pt x="462762" y="127114"/>
                      <a:pt x="462810" y="179979"/>
                      <a:pt x="462810" y="232796"/>
                    </a:cubicBezTo>
                    <a:lnTo>
                      <a:pt x="417217" y="232796"/>
                    </a:lnTo>
                    <a:cubicBezTo>
                      <a:pt x="417217" y="226337"/>
                      <a:pt x="417217" y="219879"/>
                      <a:pt x="417217" y="213420"/>
                    </a:cubicBezTo>
                    <a:cubicBezTo>
                      <a:pt x="417217" y="167588"/>
                      <a:pt x="417265" y="121756"/>
                      <a:pt x="417121" y="75924"/>
                    </a:cubicBezTo>
                    <a:cubicBezTo>
                      <a:pt x="417121" y="68844"/>
                      <a:pt x="419705" y="57744"/>
                      <a:pt x="410424" y="57075"/>
                    </a:cubicBezTo>
                    <a:cubicBezTo>
                      <a:pt x="399946" y="56309"/>
                      <a:pt x="402530" y="67504"/>
                      <a:pt x="402530" y="74345"/>
                    </a:cubicBezTo>
                    <a:cubicBezTo>
                      <a:pt x="402482" y="127162"/>
                      <a:pt x="402530" y="180027"/>
                      <a:pt x="402530" y="232844"/>
                    </a:cubicBezTo>
                    <a:lnTo>
                      <a:pt x="356937" y="232844"/>
                    </a:lnTo>
                    <a:cubicBezTo>
                      <a:pt x="356937" y="226385"/>
                      <a:pt x="356937" y="219927"/>
                      <a:pt x="356937" y="213468"/>
                    </a:cubicBezTo>
                    <a:cubicBezTo>
                      <a:pt x="356937" y="167636"/>
                      <a:pt x="356985" y="121804"/>
                      <a:pt x="356841" y="75972"/>
                    </a:cubicBezTo>
                    <a:cubicBezTo>
                      <a:pt x="356841" y="68892"/>
                      <a:pt x="359425" y="57792"/>
                      <a:pt x="350143" y="57123"/>
                    </a:cubicBezTo>
                    <a:cubicBezTo>
                      <a:pt x="339666" y="56357"/>
                      <a:pt x="342250" y="67552"/>
                      <a:pt x="342250" y="74393"/>
                    </a:cubicBezTo>
                    <a:cubicBezTo>
                      <a:pt x="342202" y="127210"/>
                      <a:pt x="342250" y="180075"/>
                      <a:pt x="342250" y="232892"/>
                    </a:cubicBezTo>
                    <a:lnTo>
                      <a:pt x="296657" y="232892"/>
                    </a:lnTo>
                    <a:cubicBezTo>
                      <a:pt x="296657" y="226433"/>
                      <a:pt x="296657" y="219975"/>
                      <a:pt x="296657" y="213516"/>
                    </a:cubicBezTo>
                    <a:cubicBezTo>
                      <a:pt x="296657" y="167684"/>
                      <a:pt x="296705" y="121852"/>
                      <a:pt x="296561" y="76020"/>
                    </a:cubicBezTo>
                    <a:cubicBezTo>
                      <a:pt x="296561" y="68939"/>
                      <a:pt x="299145" y="57840"/>
                      <a:pt x="289863" y="57170"/>
                    </a:cubicBezTo>
                    <a:cubicBezTo>
                      <a:pt x="279386" y="56405"/>
                      <a:pt x="281969" y="67600"/>
                      <a:pt x="281969" y="74441"/>
                    </a:cubicBezTo>
                    <a:cubicBezTo>
                      <a:pt x="281922" y="127258"/>
                      <a:pt x="281969" y="180123"/>
                      <a:pt x="281969" y="232940"/>
                    </a:cubicBezTo>
                    <a:lnTo>
                      <a:pt x="239630" y="232940"/>
                    </a:lnTo>
                    <a:lnTo>
                      <a:pt x="239630" y="36599"/>
                    </a:lnTo>
                    <a:cubicBezTo>
                      <a:pt x="239630" y="16410"/>
                      <a:pt x="255992" y="0"/>
                      <a:pt x="2762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4779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4BB74285-05AB-45BF-B2ED-69A2B7A4A2D5}"/>
                  </a:ext>
                </a:extLst>
              </p:cNvPr>
              <p:cNvSpPr/>
              <p:nvPr/>
            </p:nvSpPr>
            <p:spPr>
              <a:xfrm>
                <a:off x="3230213" y="1618491"/>
                <a:ext cx="1073194" cy="1343366"/>
              </a:xfrm>
              <a:custGeom>
                <a:avLst/>
                <a:gdLst>
                  <a:gd name="connsiteX0" fmla="*/ 1073082 w 1073194"/>
                  <a:gd name="connsiteY0" fmla="*/ 350395 h 1343366"/>
                  <a:gd name="connsiteX1" fmla="*/ 981513 w 1073194"/>
                  <a:gd name="connsiteY1" fmla="*/ 164196 h 1343366"/>
                  <a:gd name="connsiteX2" fmla="*/ 834688 w 1073194"/>
                  <a:gd name="connsiteY2" fmla="*/ 82244 h 1343366"/>
                  <a:gd name="connsiteX3" fmla="*/ 814356 w 1073194"/>
                  <a:gd name="connsiteY3" fmla="*/ 52630 h 1343366"/>
                  <a:gd name="connsiteX4" fmla="*/ 814738 w 1073194"/>
                  <a:gd name="connsiteY4" fmla="*/ 148 h 1343366"/>
                  <a:gd name="connsiteX5" fmla="*/ 257961 w 1073194"/>
                  <a:gd name="connsiteY5" fmla="*/ 2588 h 1343366"/>
                  <a:gd name="connsiteX6" fmla="*/ 198207 w 1073194"/>
                  <a:gd name="connsiteY6" fmla="*/ 97840 h 1343366"/>
                  <a:gd name="connsiteX7" fmla="*/ 36982 w 1073194"/>
                  <a:gd name="connsiteY7" fmla="*/ 219070 h 1343366"/>
                  <a:gd name="connsiteX8" fmla="*/ 0 w 1073194"/>
                  <a:gd name="connsiteY8" fmla="*/ 329488 h 1343366"/>
                  <a:gd name="connsiteX9" fmla="*/ 96 w 1073194"/>
                  <a:gd name="connsiteY9" fmla="*/ 1250912 h 1343366"/>
                  <a:gd name="connsiteX10" fmla="*/ 11099 w 1073194"/>
                  <a:gd name="connsiteY10" fmla="*/ 1283253 h 1343366"/>
                  <a:gd name="connsiteX11" fmla="*/ 135917 w 1073194"/>
                  <a:gd name="connsiteY11" fmla="*/ 1343342 h 1343366"/>
                  <a:gd name="connsiteX12" fmla="*/ 987206 w 1073194"/>
                  <a:gd name="connsiteY12" fmla="*/ 1342002 h 1343366"/>
                  <a:gd name="connsiteX13" fmla="*/ 1024140 w 1073194"/>
                  <a:gd name="connsiteY13" fmla="*/ 1326263 h 1343366"/>
                  <a:gd name="connsiteX14" fmla="*/ 1073177 w 1073194"/>
                  <a:gd name="connsiteY14" fmla="*/ 1195417 h 1343366"/>
                  <a:gd name="connsiteX15" fmla="*/ 1073082 w 1073194"/>
                  <a:gd name="connsiteY15" fmla="*/ 350395 h 1343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073194" h="1343366">
                    <a:moveTo>
                      <a:pt x="1073082" y="350395"/>
                    </a:moveTo>
                    <a:cubicBezTo>
                      <a:pt x="1073847" y="269973"/>
                      <a:pt x="1041028" y="211846"/>
                      <a:pt x="981513" y="164196"/>
                    </a:cubicBezTo>
                    <a:cubicBezTo>
                      <a:pt x="937212" y="128746"/>
                      <a:pt x="887936" y="101763"/>
                      <a:pt x="834688" y="82244"/>
                    </a:cubicBezTo>
                    <a:cubicBezTo>
                      <a:pt x="819857" y="76790"/>
                      <a:pt x="813016" y="69040"/>
                      <a:pt x="814356" y="52630"/>
                    </a:cubicBezTo>
                    <a:cubicBezTo>
                      <a:pt x="815791" y="35216"/>
                      <a:pt x="814547" y="17658"/>
                      <a:pt x="814738" y="148"/>
                    </a:cubicBezTo>
                    <a:cubicBezTo>
                      <a:pt x="771873" y="-809"/>
                      <a:pt x="316662" y="3210"/>
                      <a:pt x="257961" y="2588"/>
                    </a:cubicBezTo>
                    <a:cubicBezTo>
                      <a:pt x="263941" y="52247"/>
                      <a:pt x="261549" y="71814"/>
                      <a:pt x="198207" y="97840"/>
                    </a:cubicBezTo>
                    <a:cubicBezTo>
                      <a:pt x="135726" y="123531"/>
                      <a:pt x="78890" y="163574"/>
                      <a:pt x="36982" y="219070"/>
                    </a:cubicBezTo>
                    <a:cubicBezTo>
                      <a:pt x="12343" y="251698"/>
                      <a:pt x="-48" y="287866"/>
                      <a:pt x="0" y="329488"/>
                    </a:cubicBezTo>
                    <a:cubicBezTo>
                      <a:pt x="574" y="636629"/>
                      <a:pt x="383" y="943771"/>
                      <a:pt x="96" y="1250912"/>
                    </a:cubicBezTo>
                    <a:cubicBezTo>
                      <a:pt x="96" y="1263495"/>
                      <a:pt x="4402" y="1272776"/>
                      <a:pt x="11099" y="1283253"/>
                    </a:cubicBezTo>
                    <a:cubicBezTo>
                      <a:pt x="40713" y="1329277"/>
                      <a:pt x="79417" y="1344060"/>
                      <a:pt x="135917" y="1343342"/>
                    </a:cubicBezTo>
                    <a:cubicBezTo>
                      <a:pt x="419617" y="1339802"/>
                      <a:pt x="703412" y="1341620"/>
                      <a:pt x="987206" y="1342002"/>
                    </a:cubicBezTo>
                    <a:cubicBezTo>
                      <a:pt x="1002707" y="1342002"/>
                      <a:pt x="1012562" y="1336644"/>
                      <a:pt x="1024140" y="1326263"/>
                    </a:cubicBezTo>
                    <a:cubicBezTo>
                      <a:pt x="1063992" y="1290621"/>
                      <a:pt x="1073656" y="1248138"/>
                      <a:pt x="1073177" y="1195417"/>
                    </a:cubicBezTo>
                    <a:cubicBezTo>
                      <a:pt x="1070690" y="913727"/>
                      <a:pt x="1070403" y="632037"/>
                      <a:pt x="1073082" y="350395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B5637D6-5654-4072-9D39-00F8314F26CA}"/>
                </a:ext>
              </a:extLst>
            </p:cNvPr>
            <p:cNvSpPr/>
            <p:nvPr/>
          </p:nvSpPr>
          <p:spPr>
            <a:xfrm>
              <a:off x="6121802" y="2702552"/>
              <a:ext cx="493149" cy="310248"/>
            </a:xfrm>
            <a:custGeom>
              <a:avLst/>
              <a:gdLst>
                <a:gd name="connsiteX0" fmla="*/ 420549 w 842258"/>
                <a:gd name="connsiteY0" fmla="*/ 12 h 529878"/>
                <a:gd name="connsiteX1" fmla="*/ 786297 w 842258"/>
                <a:gd name="connsiteY1" fmla="*/ 60 h 529878"/>
                <a:gd name="connsiteX2" fmla="*/ 842223 w 842258"/>
                <a:gd name="connsiteY2" fmla="*/ 56513 h 529878"/>
                <a:gd name="connsiteX3" fmla="*/ 842223 w 842258"/>
                <a:gd name="connsiteY3" fmla="*/ 474120 h 529878"/>
                <a:gd name="connsiteX4" fmla="*/ 787253 w 842258"/>
                <a:gd name="connsiteY4" fmla="*/ 529807 h 529878"/>
                <a:gd name="connsiteX5" fmla="*/ 55807 w 842258"/>
                <a:gd name="connsiteY5" fmla="*/ 529807 h 529878"/>
                <a:gd name="connsiteX6" fmla="*/ 72 w 842258"/>
                <a:gd name="connsiteY6" fmla="*/ 474981 h 529878"/>
                <a:gd name="connsiteX7" fmla="*/ 72 w 842258"/>
                <a:gd name="connsiteY7" fmla="*/ 55030 h 529878"/>
                <a:gd name="connsiteX8" fmla="*/ 54898 w 842258"/>
                <a:gd name="connsiteY8" fmla="*/ 108 h 529878"/>
                <a:gd name="connsiteX9" fmla="*/ 420549 w 842258"/>
                <a:gd name="connsiteY9" fmla="*/ 12 h 529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2258" h="529878">
                  <a:moveTo>
                    <a:pt x="420549" y="12"/>
                  </a:moveTo>
                  <a:cubicBezTo>
                    <a:pt x="542449" y="12"/>
                    <a:pt x="664349" y="-36"/>
                    <a:pt x="786297" y="60"/>
                  </a:cubicBezTo>
                  <a:cubicBezTo>
                    <a:pt x="826531" y="108"/>
                    <a:pt x="842223" y="15991"/>
                    <a:pt x="842223" y="56513"/>
                  </a:cubicBezTo>
                  <a:cubicBezTo>
                    <a:pt x="842271" y="195731"/>
                    <a:pt x="842271" y="334901"/>
                    <a:pt x="842223" y="474120"/>
                  </a:cubicBezTo>
                  <a:cubicBezTo>
                    <a:pt x="842223" y="511532"/>
                    <a:pt x="824426" y="529807"/>
                    <a:pt x="787253" y="529807"/>
                  </a:cubicBezTo>
                  <a:cubicBezTo>
                    <a:pt x="543454" y="529903"/>
                    <a:pt x="299607" y="529903"/>
                    <a:pt x="55807" y="529807"/>
                  </a:cubicBezTo>
                  <a:cubicBezTo>
                    <a:pt x="17917" y="529807"/>
                    <a:pt x="120" y="512202"/>
                    <a:pt x="72" y="474981"/>
                  </a:cubicBezTo>
                  <a:cubicBezTo>
                    <a:pt x="-24" y="334997"/>
                    <a:pt x="-24" y="195013"/>
                    <a:pt x="72" y="55030"/>
                  </a:cubicBezTo>
                  <a:cubicBezTo>
                    <a:pt x="120" y="15943"/>
                    <a:pt x="15955" y="108"/>
                    <a:pt x="54898" y="108"/>
                  </a:cubicBezTo>
                  <a:cubicBezTo>
                    <a:pt x="176702" y="-36"/>
                    <a:pt x="298650" y="12"/>
                    <a:pt x="420549" y="12"/>
                  </a:cubicBezTo>
                  <a:close/>
                </a:path>
              </a:pathLst>
            </a:custGeom>
            <a:solidFill>
              <a:schemeClr val="accent2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155EA9C3-BC18-4FB9-85E4-4A94EA2EDB35}"/>
              </a:ext>
            </a:extLst>
          </p:cNvPr>
          <p:cNvGrpSpPr/>
          <p:nvPr/>
        </p:nvGrpSpPr>
        <p:grpSpPr>
          <a:xfrm>
            <a:off x="3323151" y="2717498"/>
            <a:ext cx="635947" cy="857949"/>
            <a:chOff x="1856859" y="1518875"/>
            <a:chExt cx="1086145" cy="1465307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3ED76092-C80F-452D-83C7-1D65F11958FB}"/>
                </a:ext>
              </a:extLst>
            </p:cNvPr>
            <p:cNvSpPr/>
            <p:nvPr/>
          </p:nvSpPr>
          <p:spPr>
            <a:xfrm>
              <a:off x="1856859" y="1518875"/>
              <a:ext cx="1086145" cy="1465307"/>
            </a:xfrm>
            <a:custGeom>
              <a:avLst/>
              <a:gdLst>
                <a:gd name="connsiteX0" fmla="*/ 62788 w 1086145"/>
                <a:gd name="connsiteY0" fmla="*/ 364710 h 1465307"/>
                <a:gd name="connsiteX1" fmla="*/ 40159 w 1086145"/>
                <a:gd name="connsiteY1" fmla="*/ 317395 h 1465307"/>
                <a:gd name="connsiteX2" fmla="*/ 259 w 1086145"/>
                <a:gd name="connsiteY2" fmla="*/ 270749 h 1465307"/>
                <a:gd name="connsiteX3" fmla="*/ 355 w 1086145"/>
                <a:gd name="connsiteY3" fmla="*/ 51157 h 1465307"/>
                <a:gd name="connsiteX4" fmla="*/ 49249 w 1086145"/>
                <a:gd name="connsiteY4" fmla="*/ 254 h 1465307"/>
                <a:gd name="connsiteX5" fmla="*/ 1019950 w 1086145"/>
                <a:gd name="connsiteY5" fmla="*/ 158 h 1465307"/>
                <a:gd name="connsiteX6" fmla="*/ 1086115 w 1086145"/>
                <a:gd name="connsiteY6" fmla="*/ 66754 h 1465307"/>
                <a:gd name="connsiteX7" fmla="*/ 1086067 w 1086145"/>
                <a:gd name="connsiteY7" fmla="*/ 264865 h 1465307"/>
                <a:gd name="connsiteX8" fmla="*/ 1033633 w 1086145"/>
                <a:gd name="connsiteY8" fmla="*/ 320026 h 1465307"/>
                <a:gd name="connsiteX9" fmla="*/ 1023538 w 1086145"/>
                <a:gd name="connsiteY9" fmla="*/ 365140 h 1465307"/>
                <a:gd name="connsiteX10" fmla="*/ 1023586 w 1086145"/>
                <a:gd name="connsiteY10" fmla="*/ 1357992 h 1465307"/>
                <a:gd name="connsiteX11" fmla="*/ 916278 w 1086145"/>
                <a:gd name="connsiteY11" fmla="*/ 1465252 h 1465307"/>
                <a:gd name="connsiteX12" fmla="*/ 170288 w 1086145"/>
                <a:gd name="connsiteY12" fmla="*/ 1465252 h 1465307"/>
                <a:gd name="connsiteX13" fmla="*/ 62692 w 1086145"/>
                <a:gd name="connsiteY13" fmla="*/ 1357561 h 1465307"/>
                <a:gd name="connsiteX14" fmla="*/ 62788 w 1086145"/>
                <a:gd name="connsiteY14" fmla="*/ 364710 h 146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6145" h="1465307">
                  <a:moveTo>
                    <a:pt x="62788" y="364710"/>
                  </a:moveTo>
                  <a:cubicBezTo>
                    <a:pt x="63075" y="334474"/>
                    <a:pt x="68146" y="320074"/>
                    <a:pt x="40159" y="317395"/>
                  </a:cubicBezTo>
                  <a:cubicBezTo>
                    <a:pt x="5378" y="315433"/>
                    <a:pt x="355" y="292661"/>
                    <a:pt x="259" y="270749"/>
                  </a:cubicBezTo>
                  <a:cubicBezTo>
                    <a:pt x="20" y="197552"/>
                    <a:pt x="-219" y="124355"/>
                    <a:pt x="355" y="51157"/>
                  </a:cubicBezTo>
                  <a:cubicBezTo>
                    <a:pt x="594" y="21065"/>
                    <a:pt x="19396" y="2407"/>
                    <a:pt x="49249" y="254"/>
                  </a:cubicBezTo>
                  <a:cubicBezTo>
                    <a:pt x="55612" y="-224"/>
                    <a:pt x="702762" y="111"/>
                    <a:pt x="1019950" y="158"/>
                  </a:cubicBezTo>
                  <a:cubicBezTo>
                    <a:pt x="1072289" y="158"/>
                    <a:pt x="1086115" y="14128"/>
                    <a:pt x="1086115" y="66754"/>
                  </a:cubicBezTo>
                  <a:cubicBezTo>
                    <a:pt x="1086115" y="132775"/>
                    <a:pt x="1086210" y="198796"/>
                    <a:pt x="1086067" y="264865"/>
                  </a:cubicBezTo>
                  <a:cubicBezTo>
                    <a:pt x="1086019" y="302659"/>
                    <a:pt x="1071714" y="317921"/>
                    <a:pt x="1033633" y="320026"/>
                  </a:cubicBezTo>
                  <a:cubicBezTo>
                    <a:pt x="1023155" y="320600"/>
                    <a:pt x="1023155" y="320600"/>
                    <a:pt x="1023538" y="365140"/>
                  </a:cubicBezTo>
                  <a:cubicBezTo>
                    <a:pt x="1023586" y="696107"/>
                    <a:pt x="1023634" y="1027073"/>
                    <a:pt x="1023586" y="1357992"/>
                  </a:cubicBezTo>
                  <a:cubicBezTo>
                    <a:pt x="1023586" y="1427888"/>
                    <a:pt x="986270" y="1465204"/>
                    <a:pt x="916278" y="1465252"/>
                  </a:cubicBezTo>
                  <a:cubicBezTo>
                    <a:pt x="667598" y="1465300"/>
                    <a:pt x="418967" y="1465348"/>
                    <a:pt x="170288" y="1465252"/>
                  </a:cubicBezTo>
                  <a:cubicBezTo>
                    <a:pt x="100822" y="1465252"/>
                    <a:pt x="62692" y="1427027"/>
                    <a:pt x="62692" y="1357561"/>
                  </a:cubicBezTo>
                  <a:cubicBezTo>
                    <a:pt x="62692" y="1192126"/>
                    <a:pt x="62740" y="371073"/>
                    <a:pt x="62788" y="364710"/>
                  </a:cubicBezTo>
                  <a:close/>
                </a:path>
              </a:pathLst>
            </a:custGeom>
            <a:solidFill>
              <a:schemeClr val="accent1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6EE8E742-18AC-4E7C-AC69-A874BC4FC594}"/>
                </a:ext>
              </a:extLst>
            </p:cNvPr>
            <p:cNvSpPr/>
            <p:nvPr/>
          </p:nvSpPr>
          <p:spPr>
            <a:xfrm>
              <a:off x="1907061" y="1546462"/>
              <a:ext cx="985864" cy="1418313"/>
            </a:xfrm>
            <a:custGeom>
              <a:avLst/>
              <a:gdLst>
                <a:gd name="connsiteX0" fmla="*/ 72196 w 985864"/>
                <a:gd name="connsiteY0" fmla="*/ 292534 h 1418313"/>
                <a:gd name="connsiteX1" fmla="*/ 920806 w 985864"/>
                <a:gd name="connsiteY1" fmla="*/ 292534 h 1418313"/>
                <a:gd name="connsiteX2" fmla="*/ 954104 w 985864"/>
                <a:gd name="connsiteY2" fmla="*/ 329037 h 1418313"/>
                <a:gd name="connsiteX3" fmla="*/ 954104 w 985864"/>
                <a:gd name="connsiteY3" fmla="*/ 1333610 h 1418313"/>
                <a:gd name="connsiteX4" fmla="*/ 870333 w 985864"/>
                <a:gd name="connsiteY4" fmla="*/ 1418241 h 1418313"/>
                <a:gd name="connsiteX5" fmla="*/ 117358 w 985864"/>
                <a:gd name="connsiteY5" fmla="*/ 1418241 h 1418313"/>
                <a:gd name="connsiteX6" fmla="*/ 32105 w 985864"/>
                <a:gd name="connsiteY6" fmla="*/ 1334710 h 1418313"/>
                <a:gd name="connsiteX7" fmla="*/ 32105 w 985864"/>
                <a:gd name="connsiteY7" fmla="*/ 332482 h 1418313"/>
                <a:gd name="connsiteX8" fmla="*/ 72196 w 985864"/>
                <a:gd name="connsiteY8" fmla="*/ 292534 h 1418313"/>
                <a:gd name="connsiteX9" fmla="*/ 979889 w 985864"/>
                <a:gd name="connsiteY9" fmla="*/ 33 h 1418313"/>
                <a:gd name="connsiteX10" fmla="*/ 985582 w 985864"/>
                <a:gd name="connsiteY10" fmla="*/ 16059 h 1418313"/>
                <a:gd name="connsiteX11" fmla="*/ 985630 w 985864"/>
                <a:gd name="connsiteY11" fmla="*/ 132792 h 1418313"/>
                <a:gd name="connsiteX12" fmla="*/ 985534 w 985864"/>
                <a:gd name="connsiteY12" fmla="*/ 251917 h 1418313"/>
                <a:gd name="connsiteX13" fmla="*/ 978693 w 985864"/>
                <a:gd name="connsiteY13" fmla="*/ 266509 h 1418313"/>
                <a:gd name="connsiteX14" fmla="*/ 973143 w 985864"/>
                <a:gd name="connsiteY14" fmla="*/ 252922 h 1418313"/>
                <a:gd name="connsiteX15" fmla="*/ 973191 w 985864"/>
                <a:gd name="connsiteY15" fmla="*/ 14672 h 1418313"/>
                <a:gd name="connsiteX16" fmla="*/ 979889 w 985864"/>
                <a:gd name="connsiteY16" fmla="*/ 33 h 1418313"/>
                <a:gd name="connsiteX17" fmla="*/ 928651 w 985864"/>
                <a:gd name="connsiteY17" fmla="*/ 33 h 1418313"/>
                <a:gd name="connsiteX18" fmla="*/ 934344 w 985864"/>
                <a:gd name="connsiteY18" fmla="*/ 16059 h 1418313"/>
                <a:gd name="connsiteX19" fmla="*/ 934392 w 985864"/>
                <a:gd name="connsiteY19" fmla="*/ 132792 h 1418313"/>
                <a:gd name="connsiteX20" fmla="*/ 934296 w 985864"/>
                <a:gd name="connsiteY20" fmla="*/ 251917 h 1418313"/>
                <a:gd name="connsiteX21" fmla="*/ 927455 w 985864"/>
                <a:gd name="connsiteY21" fmla="*/ 266509 h 1418313"/>
                <a:gd name="connsiteX22" fmla="*/ 921905 w 985864"/>
                <a:gd name="connsiteY22" fmla="*/ 252922 h 1418313"/>
                <a:gd name="connsiteX23" fmla="*/ 921953 w 985864"/>
                <a:gd name="connsiteY23" fmla="*/ 14672 h 1418313"/>
                <a:gd name="connsiteX24" fmla="*/ 928651 w 985864"/>
                <a:gd name="connsiteY24" fmla="*/ 33 h 1418313"/>
                <a:gd name="connsiteX25" fmla="*/ 877460 w 985864"/>
                <a:gd name="connsiteY25" fmla="*/ 33 h 1418313"/>
                <a:gd name="connsiteX26" fmla="*/ 883153 w 985864"/>
                <a:gd name="connsiteY26" fmla="*/ 16059 h 1418313"/>
                <a:gd name="connsiteX27" fmla="*/ 883201 w 985864"/>
                <a:gd name="connsiteY27" fmla="*/ 132792 h 1418313"/>
                <a:gd name="connsiteX28" fmla="*/ 883105 w 985864"/>
                <a:gd name="connsiteY28" fmla="*/ 251917 h 1418313"/>
                <a:gd name="connsiteX29" fmla="*/ 876264 w 985864"/>
                <a:gd name="connsiteY29" fmla="*/ 266509 h 1418313"/>
                <a:gd name="connsiteX30" fmla="*/ 870714 w 985864"/>
                <a:gd name="connsiteY30" fmla="*/ 252922 h 1418313"/>
                <a:gd name="connsiteX31" fmla="*/ 870762 w 985864"/>
                <a:gd name="connsiteY31" fmla="*/ 14672 h 1418313"/>
                <a:gd name="connsiteX32" fmla="*/ 877460 w 985864"/>
                <a:gd name="connsiteY32" fmla="*/ 33 h 1418313"/>
                <a:gd name="connsiteX33" fmla="*/ 826270 w 985864"/>
                <a:gd name="connsiteY33" fmla="*/ 33 h 1418313"/>
                <a:gd name="connsiteX34" fmla="*/ 831963 w 985864"/>
                <a:gd name="connsiteY34" fmla="*/ 16059 h 1418313"/>
                <a:gd name="connsiteX35" fmla="*/ 832011 w 985864"/>
                <a:gd name="connsiteY35" fmla="*/ 132792 h 1418313"/>
                <a:gd name="connsiteX36" fmla="*/ 831915 w 985864"/>
                <a:gd name="connsiteY36" fmla="*/ 251917 h 1418313"/>
                <a:gd name="connsiteX37" fmla="*/ 825074 w 985864"/>
                <a:gd name="connsiteY37" fmla="*/ 266509 h 1418313"/>
                <a:gd name="connsiteX38" fmla="*/ 819524 w 985864"/>
                <a:gd name="connsiteY38" fmla="*/ 252922 h 1418313"/>
                <a:gd name="connsiteX39" fmla="*/ 819572 w 985864"/>
                <a:gd name="connsiteY39" fmla="*/ 14672 h 1418313"/>
                <a:gd name="connsiteX40" fmla="*/ 826270 w 985864"/>
                <a:gd name="connsiteY40" fmla="*/ 33 h 1418313"/>
                <a:gd name="connsiteX41" fmla="*/ 775032 w 985864"/>
                <a:gd name="connsiteY41" fmla="*/ 33 h 1418313"/>
                <a:gd name="connsiteX42" fmla="*/ 780725 w 985864"/>
                <a:gd name="connsiteY42" fmla="*/ 16059 h 1418313"/>
                <a:gd name="connsiteX43" fmla="*/ 780773 w 985864"/>
                <a:gd name="connsiteY43" fmla="*/ 132792 h 1418313"/>
                <a:gd name="connsiteX44" fmla="*/ 780677 w 985864"/>
                <a:gd name="connsiteY44" fmla="*/ 251917 h 1418313"/>
                <a:gd name="connsiteX45" fmla="*/ 773836 w 985864"/>
                <a:gd name="connsiteY45" fmla="*/ 266509 h 1418313"/>
                <a:gd name="connsiteX46" fmla="*/ 768286 w 985864"/>
                <a:gd name="connsiteY46" fmla="*/ 252922 h 1418313"/>
                <a:gd name="connsiteX47" fmla="*/ 768334 w 985864"/>
                <a:gd name="connsiteY47" fmla="*/ 14672 h 1418313"/>
                <a:gd name="connsiteX48" fmla="*/ 775032 w 985864"/>
                <a:gd name="connsiteY48" fmla="*/ 33 h 1418313"/>
                <a:gd name="connsiteX49" fmla="*/ 723842 w 985864"/>
                <a:gd name="connsiteY49" fmla="*/ 33 h 1418313"/>
                <a:gd name="connsiteX50" fmla="*/ 729535 w 985864"/>
                <a:gd name="connsiteY50" fmla="*/ 16059 h 1418313"/>
                <a:gd name="connsiteX51" fmla="*/ 729583 w 985864"/>
                <a:gd name="connsiteY51" fmla="*/ 132792 h 1418313"/>
                <a:gd name="connsiteX52" fmla="*/ 729487 w 985864"/>
                <a:gd name="connsiteY52" fmla="*/ 251917 h 1418313"/>
                <a:gd name="connsiteX53" fmla="*/ 722646 w 985864"/>
                <a:gd name="connsiteY53" fmla="*/ 266509 h 1418313"/>
                <a:gd name="connsiteX54" fmla="*/ 717096 w 985864"/>
                <a:gd name="connsiteY54" fmla="*/ 252922 h 1418313"/>
                <a:gd name="connsiteX55" fmla="*/ 717144 w 985864"/>
                <a:gd name="connsiteY55" fmla="*/ 14672 h 1418313"/>
                <a:gd name="connsiteX56" fmla="*/ 723842 w 985864"/>
                <a:gd name="connsiteY56" fmla="*/ 33 h 1418313"/>
                <a:gd name="connsiteX57" fmla="*/ 672652 w 985864"/>
                <a:gd name="connsiteY57" fmla="*/ 33 h 1418313"/>
                <a:gd name="connsiteX58" fmla="*/ 678345 w 985864"/>
                <a:gd name="connsiteY58" fmla="*/ 16059 h 1418313"/>
                <a:gd name="connsiteX59" fmla="*/ 678393 w 985864"/>
                <a:gd name="connsiteY59" fmla="*/ 132792 h 1418313"/>
                <a:gd name="connsiteX60" fmla="*/ 678297 w 985864"/>
                <a:gd name="connsiteY60" fmla="*/ 251917 h 1418313"/>
                <a:gd name="connsiteX61" fmla="*/ 671456 w 985864"/>
                <a:gd name="connsiteY61" fmla="*/ 266509 h 1418313"/>
                <a:gd name="connsiteX62" fmla="*/ 665906 w 985864"/>
                <a:gd name="connsiteY62" fmla="*/ 252922 h 1418313"/>
                <a:gd name="connsiteX63" fmla="*/ 665954 w 985864"/>
                <a:gd name="connsiteY63" fmla="*/ 14672 h 1418313"/>
                <a:gd name="connsiteX64" fmla="*/ 672652 w 985864"/>
                <a:gd name="connsiteY64" fmla="*/ 33 h 1418313"/>
                <a:gd name="connsiteX65" fmla="*/ 621414 w 985864"/>
                <a:gd name="connsiteY65" fmla="*/ 33 h 1418313"/>
                <a:gd name="connsiteX66" fmla="*/ 627107 w 985864"/>
                <a:gd name="connsiteY66" fmla="*/ 16059 h 1418313"/>
                <a:gd name="connsiteX67" fmla="*/ 627155 w 985864"/>
                <a:gd name="connsiteY67" fmla="*/ 132792 h 1418313"/>
                <a:gd name="connsiteX68" fmla="*/ 627059 w 985864"/>
                <a:gd name="connsiteY68" fmla="*/ 251917 h 1418313"/>
                <a:gd name="connsiteX69" fmla="*/ 620218 w 985864"/>
                <a:gd name="connsiteY69" fmla="*/ 266509 h 1418313"/>
                <a:gd name="connsiteX70" fmla="*/ 614668 w 985864"/>
                <a:gd name="connsiteY70" fmla="*/ 252922 h 1418313"/>
                <a:gd name="connsiteX71" fmla="*/ 614716 w 985864"/>
                <a:gd name="connsiteY71" fmla="*/ 14672 h 1418313"/>
                <a:gd name="connsiteX72" fmla="*/ 621414 w 985864"/>
                <a:gd name="connsiteY72" fmla="*/ 33 h 1418313"/>
                <a:gd name="connsiteX73" fmla="*/ 570223 w 985864"/>
                <a:gd name="connsiteY73" fmla="*/ 33 h 1418313"/>
                <a:gd name="connsiteX74" fmla="*/ 575916 w 985864"/>
                <a:gd name="connsiteY74" fmla="*/ 16059 h 1418313"/>
                <a:gd name="connsiteX75" fmla="*/ 575964 w 985864"/>
                <a:gd name="connsiteY75" fmla="*/ 132792 h 1418313"/>
                <a:gd name="connsiteX76" fmla="*/ 575868 w 985864"/>
                <a:gd name="connsiteY76" fmla="*/ 251917 h 1418313"/>
                <a:gd name="connsiteX77" fmla="*/ 569027 w 985864"/>
                <a:gd name="connsiteY77" fmla="*/ 266509 h 1418313"/>
                <a:gd name="connsiteX78" fmla="*/ 563477 w 985864"/>
                <a:gd name="connsiteY78" fmla="*/ 252922 h 1418313"/>
                <a:gd name="connsiteX79" fmla="*/ 563525 w 985864"/>
                <a:gd name="connsiteY79" fmla="*/ 14672 h 1418313"/>
                <a:gd name="connsiteX80" fmla="*/ 570223 w 985864"/>
                <a:gd name="connsiteY80" fmla="*/ 33 h 1418313"/>
                <a:gd name="connsiteX81" fmla="*/ 518985 w 985864"/>
                <a:gd name="connsiteY81" fmla="*/ 33 h 1418313"/>
                <a:gd name="connsiteX82" fmla="*/ 524678 w 985864"/>
                <a:gd name="connsiteY82" fmla="*/ 16059 h 1418313"/>
                <a:gd name="connsiteX83" fmla="*/ 524726 w 985864"/>
                <a:gd name="connsiteY83" fmla="*/ 132792 h 1418313"/>
                <a:gd name="connsiteX84" fmla="*/ 524630 w 985864"/>
                <a:gd name="connsiteY84" fmla="*/ 251917 h 1418313"/>
                <a:gd name="connsiteX85" fmla="*/ 517789 w 985864"/>
                <a:gd name="connsiteY85" fmla="*/ 266509 h 1418313"/>
                <a:gd name="connsiteX86" fmla="*/ 512239 w 985864"/>
                <a:gd name="connsiteY86" fmla="*/ 252922 h 1418313"/>
                <a:gd name="connsiteX87" fmla="*/ 512287 w 985864"/>
                <a:gd name="connsiteY87" fmla="*/ 14672 h 1418313"/>
                <a:gd name="connsiteX88" fmla="*/ 518985 w 985864"/>
                <a:gd name="connsiteY88" fmla="*/ 33 h 1418313"/>
                <a:gd name="connsiteX89" fmla="*/ 467795 w 985864"/>
                <a:gd name="connsiteY89" fmla="*/ 33 h 1418313"/>
                <a:gd name="connsiteX90" fmla="*/ 473488 w 985864"/>
                <a:gd name="connsiteY90" fmla="*/ 16059 h 1418313"/>
                <a:gd name="connsiteX91" fmla="*/ 473536 w 985864"/>
                <a:gd name="connsiteY91" fmla="*/ 132792 h 1418313"/>
                <a:gd name="connsiteX92" fmla="*/ 473440 w 985864"/>
                <a:gd name="connsiteY92" fmla="*/ 251917 h 1418313"/>
                <a:gd name="connsiteX93" fmla="*/ 466599 w 985864"/>
                <a:gd name="connsiteY93" fmla="*/ 266509 h 1418313"/>
                <a:gd name="connsiteX94" fmla="*/ 461049 w 985864"/>
                <a:gd name="connsiteY94" fmla="*/ 252922 h 1418313"/>
                <a:gd name="connsiteX95" fmla="*/ 461097 w 985864"/>
                <a:gd name="connsiteY95" fmla="*/ 14672 h 1418313"/>
                <a:gd name="connsiteX96" fmla="*/ 467795 w 985864"/>
                <a:gd name="connsiteY96" fmla="*/ 33 h 1418313"/>
                <a:gd name="connsiteX97" fmla="*/ 416605 w 985864"/>
                <a:gd name="connsiteY97" fmla="*/ 33 h 1418313"/>
                <a:gd name="connsiteX98" fmla="*/ 422298 w 985864"/>
                <a:gd name="connsiteY98" fmla="*/ 16059 h 1418313"/>
                <a:gd name="connsiteX99" fmla="*/ 422346 w 985864"/>
                <a:gd name="connsiteY99" fmla="*/ 132792 h 1418313"/>
                <a:gd name="connsiteX100" fmla="*/ 422250 w 985864"/>
                <a:gd name="connsiteY100" fmla="*/ 251917 h 1418313"/>
                <a:gd name="connsiteX101" fmla="*/ 415409 w 985864"/>
                <a:gd name="connsiteY101" fmla="*/ 266509 h 1418313"/>
                <a:gd name="connsiteX102" fmla="*/ 409859 w 985864"/>
                <a:gd name="connsiteY102" fmla="*/ 252922 h 1418313"/>
                <a:gd name="connsiteX103" fmla="*/ 409907 w 985864"/>
                <a:gd name="connsiteY103" fmla="*/ 14672 h 1418313"/>
                <a:gd name="connsiteX104" fmla="*/ 416605 w 985864"/>
                <a:gd name="connsiteY104" fmla="*/ 33 h 1418313"/>
                <a:gd name="connsiteX105" fmla="*/ 365367 w 985864"/>
                <a:gd name="connsiteY105" fmla="*/ 33 h 1418313"/>
                <a:gd name="connsiteX106" fmla="*/ 371060 w 985864"/>
                <a:gd name="connsiteY106" fmla="*/ 16059 h 1418313"/>
                <a:gd name="connsiteX107" fmla="*/ 371108 w 985864"/>
                <a:gd name="connsiteY107" fmla="*/ 132792 h 1418313"/>
                <a:gd name="connsiteX108" fmla="*/ 371012 w 985864"/>
                <a:gd name="connsiteY108" fmla="*/ 251917 h 1418313"/>
                <a:gd name="connsiteX109" fmla="*/ 364171 w 985864"/>
                <a:gd name="connsiteY109" fmla="*/ 266509 h 1418313"/>
                <a:gd name="connsiteX110" fmla="*/ 358621 w 985864"/>
                <a:gd name="connsiteY110" fmla="*/ 252922 h 1418313"/>
                <a:gd name="connsiteX111" fmla="*/ 358669 w 985864"/>
                <a:gd name="connsiteY111" fmla="*/ 14672 h 1418313"/>
                <a:gd name="connsiteX112" fmla="*/ 365367 w 985864"/>
                <a:gd name="connsiteY112" fmla="*/ 33 h 1418313"/>
                <a:gd name="connsiteX113" fmla="*/ 314176 w 985864"/>
                <a:gd name="connsiteY113" fmla="*/ 33 h 1418313"/>
                <a:gd name="connsiteX114" fmla="*/ 319869 w 985864"/>
                <a:gd name="connsiteY114" fmla="*/ 16059 h 1418313"/>
                <a:gd name="connsiteX115" fmla="*/ 319917 w 985864"/>
                <a:gd name="connsiteY115" fmla="*/ 132792 h 1418313"/>
                <a:gd name="connsiteX116" fmla="*/ 319821 w 985864"/>
                <a:gd name="connsiteY116" fmla="*/ 251917 h 1418313"/>
                <a:gd name="connsiteX117" fmla="*/ 312980 w 985864"/>
                <a:gd name="connsiteY117" fmla="*/ 266509 h 1418313"/>
                <a:gd name="connsiteX118" fmla="*/ 307430 w 985864"/>
                <a:gd name="connsiteY118" fmla="*/ 252922 h 1418313"/>
                <a:gd name="connsiteX119" fmla="*/ 307478 w 985864"/>
                <a:gd name="connsiteY119" fmla="*/ 14672 h 1418313"/>
                <a:gd name="connsiteX120" fmla="*/ 314176 w 985864"/>
                <a:gd name="connsiteY120" fmla="*/ 33 h 1418313"/>
                <a:gd name="connsiteX121" fmla="*/ 262986 w 985864"/>
                <a:gd name="connsiteY121" fmla="*/ 33 h 1418313"/>
                <a:gd name="connsiteX122" fmla="*/ 268679 w 985864"/>
                <a:gd name="connsiteY122" fmla="*/ 16059 h 1418313"/>
                <a:gd name="connsiteX123" fmla="*/ 268727 w 985864"/>
                <a:gd name="connsiteY123" fmla="*/ 132792 h 1418313"/>
                <a:gd name="connsiteX124" fmla="*/ 268631 w 985864"/>
                <a:gd name="connsiteY124" fmla="*/ 251917 h 1418313"/>
                <a:gd name="connsiteX125" fmla="*/ 261790 w 985864"/>
                <a:gd name="connsiteY125" fmla="*/ 266509 h 1418313"/>
                <a:gd name="connsiteX126" fmla="*/ 256240 w 985864"/>
                <a:gd name="connsiteY126" fmla="*/ 252922 h 1418313"/>
                <a:gd name="connsiteX127" fmla="*/ 256288 w 985864"/>
                <a:gd name="connsiteY127" fmla="*/ 14672 h 1418313"/>
                <a:gd name="connsiteX128" fmla="*/ 262986 w 985864"/>
                <a:gd name="connsiteY128" fmla="*/ 33 h 1418313"/>
                <a:gd name="connsiteX129" fmla="*/ 211748 w 985864"/>
                <a:gd name="connsiteY129" fmla="*/ 33 h 1418313"/>
                <a:gd name="connsiteX130" fmla="*/ 217441 w 985864"/>
                <a:gd name="connsiteY130" fmla="*/ 16059 h 1418313"/>
                <a:gd name="connsiteX131" fmla="*/ 217489 w 985864"/>
                <a:gd name="connsiteY131" fmla="*/ 132792 h 1418313"/>
                <a:gd name="connsiteX132" fmla="*/ 217393 w 985864"/>
                <a:gd name="connsiteY132" fmla="*/ 251917 h 1418313"/>
                <a:gd name="connsiteX133" fmla="*/ 210552 w 985864"/>
                <a:gd name="connsiteY133" fmla="*/ 266509 h 1418313"/>
                <a:gd name="connsiteX134" fmla="*/ 205002 w 985864"/>
                <a:gd name="connsiteY134" fmla="*/ 252922 h 1418313"/>
                <a:gd name="connsiteX135" fmla="*/ 205050 w 985864"/>
                <a:gd name="connsiteY135" fmla="*/ 14672 h 1418313"/>
                <a:gd name="connsiteX136" fmla="*/ 211748 w 985864"/>
                <a:gd name="connsiteY136" fmla="*/ 33 h 1418313"/>
                <a:gd name="connsiteX137" fmla="*/ 160558 w 985864"/>
                <a:gd name="connsiteY137" fmla="*/ 33 h 1418313"/>
                <a:gd name="connsiteX138" fmla="*/ 166251 w 985864"/>
                <a:gd name="connsiteY138" fmla="*/ 16059 h 1418313"/>
                <a:gd name="connsiteX139" fmla="*/ 166299 w 985864"/>
                <a:gd name="connsiteY139" fmla="*/ 132792 h 1418313"/>
                <a:gd name="connsiteX140" fmla="*/ 166203 w 985864"/>
                <a:gd name="connsiteY140" fmla="*/ 251917 h 1418313"/>
                <a:gd name="connsiteX141" fmla="*/ 159362 w 985864"/>
                <a:gd name="connsiteY141" fmla="*/ 266509 h 1418313"/>
                <a:gd name="connsiteX142" fmla="*/ 153812 w 985864"/>
                <a:gd name="connsiteY142" fmla="*/ 252922 h 1418313"/>
                <a:gd name="connsiteX143" fmla="*/ 153860 w 985864"/>
                <a:gd name="connsiteY143" fmla="*/ 14672 h 1418313"/>
                <a:gd name="connsiteX144" fmla="*/ 160558 w 985864"/>
                <a:gd name="connsiteY144" fmla="*/ 33 h 1418313"/>
                <a:gd name="connsiteX145" fmla="*/ 109368 w 985864"/>
                <a:gd name="connsiteY145" fmla="*/ 33 h 1418313"/>
                <a:gd name="connsiteX146" fmla="*/ 115061 w 985864"/>
                <a:gd name="connsiteY146" fmla="*/ 16059 h 1418313"/>
                <a:gd name="connsiteX147" fmla="*/ 115109 w 985864"/>
                <a:gd name="connsiteY147" fmla="*/ 132792 h 1418313"/>
                <a:gd name="connsiteX148" fmla="*/ 115013 w 985864"/>
                <a:gd name="connsiteY148" fmla="*/ 251917 h 1418313"/>
                <a:gd name="connsiteX149" fmla="*/ 108172 w 985864"/>
                <a:gd name="connsiteY149" fmla="*/ 266509 h 1418313"/>
                <a:gd name="connsiteX150" fmla="*/ 102622 w 985864"/>
                <a:gd name="connsiteY150" fmla="*/ 252922 h 1418313"/>
                <a:gd name="connsiteX151" fmla="*/ 102670 w 985864"/>
                <a:gd name="connsiteY151" fmla="*/ 14672 h 1418313"/>
                <a:gd name="connsiteX152" fmla="*/ 109368 w 985864"/>
                <a:gd name="connsiteY152" fmla="*/ 33 h 1418313"/>
                <a:gd name="connsiteX153" fmla="*/ 58130 w 985864"/>
                <a:gd name="connsiteY153" fmla="*/ 33 h 1418313"/>
                <a:gd name="connsiteX154" fmla="*/ 63823 w 985864"/>
                <a:gd name="connsiteY154" fmla="*/ 16059 h 1418313"/>
                <a:gd name="connsiteX155" fmla="*/ 63871 w 985864"/>
                <a:gd name="connsiteY155" fmla="*/ 132792 h 1418313"/>
                <a:gd name="connsiteX156" fmla="*/ 63775 w 985864"/>
                <a:gd name="connsiteY156" fmla="*/ 251917 h 1418313"/>
                <a:gd name="connsiteX157" fmla="*/ 56934 w 985864"/>
                <a:gd name="connsiteY157" fmla="*/ 266509 h 1418313"/>
                <a:gd name="connsiteX158" fmla="*/ 51384 w 985864"/>
                <a:gd name="connsiteY158" fmla="*/ 252922 h 1418313"/>
                <a:gd name="connsiteX159" fmla="*/ 51432 w 985864"/>
                <a:gd name="connsiteY159" fmla="*/ 14672 h 1418313"/>
                <a:gd name="connsiteX160" fmla="*/ 58130 w 985864"/>
                <a:gd name="connsiteY160" fmla="*/ 33 h 1418313"/>
                <a:gd name="connsiteX161" fmla="*/ 6939 w 985864"/>
                <a:gd name="connsiteY161" fmla="*/ 33 h 1418313"/>
                <a:gd name="connsiteX162" fmla="*/ 12632 w 985864"/>
                <a:gd name="connsiteY162" fmla="*/ 16059 h 1418313"/>
                <a:gd name="connsiteX163" fmla="*/ 12680 w 985864"/>
                <a:gd name="connsiteY163" fmla="*/ 132792 h 1418313"/>
                <a:gd name="connsiteX164" fmla="*/ 12584 w 985864"/>
                <a:gd name="connsiteY164" fmla="*/ 251917 h 1418313"/>
                <a:gd name="connsiteX165" fmla="*/ 5743 w 985864"/>
                <a:gd name="connsiteY165" fmla="*/ 266509 h 1418313"/>
                <a:gd name="connsiteX166" fmla="*/ 193 w 985864"/>
                <a:gd name="connsiteY166" fmla="*/ 252922 h 1418313"/>
                <a:gd name="connsiteX167" fmla="*/ 241 w 985864"/>
                <a:gd name="connsiteY167" fmla="*/ 14672 h 1418313"/>
                <a:gd name="connsiteX168" fmla="*/ 6939 w 985864"/>
                <a:gd name="connsiteY168" fmla="*/ 33 h 141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</a:cxnLst>
              <a:rect l="l" t="t" r="r" b="b"/>
              <a:pathLst>
                <a:path w="985864" h="1418313">
                  <a:moveTo>
                    <a:pt x="72196" y="292534"/>
                  </a:moveTo>
                  <a:cubicBezTo>
                    <a:pt x="355082" y="292534"/>
                    <a:pt x="637920" y="292534"/>
                    <a:pt x="920806" y="292534"/>
                  </a:cubicBezTo>
                  <a:cubicBezTo>
                    <a:pt x="952142" y="292534"/>
                    <a:pt x="954104" y="294352"/>
                    <a:pt x="954104" y="329037"/>
                  </a:cubicBezTo>
                  <a:cubicBezTo>
                    <a:pt x="954199" y="497630"/>
                    <a:pt x="954151" y="1167361"/>
                    <a:pt x="954104" y="1333610"/>
                  </a:cubicBezTo>
                  <a:cubicBezTo>
                    <a:pt x="954104" y="1387192"/>
                    <a:pt x="923533" y="1418193"/>
                    <a:pt x="870333" y="1418241"/>
                  </a:cubicBezTo>
                  <a:cubicBezTo>
                    <a:pt x="619358" y="1418337"/>
                    <a:pt x="368334" y="1418337"/>
                    <a:pt x="117358" y="1418241"/>
                  </a:cubicBezTo>
                  <a:cubicBezTo>
                    <a:pt x="64063" y="1418241"/>
                    <a:pt x="32105" y="1387431"/>
                    <a:pt x="32105" y="1334710"/>
                  </a:cubicBezTo>
                  <a:cubicBezTo>
                    <a:pt x="31866" y="1000634"/>
                    <a:pt x="31914" y="666558"/>
                    <a:pt x="32105" y="332482"/>
                  </a:cubicBezTo>
                  <a:cubicBezTo>
                    <a:pt x="32105" y="294208"/>
                    <a:pt x="34401" y="292534"/>
                    <a:pt x="72196" y="292534"/>
                  </a:cubicBezTo>
                  <a:close/>
                  <a:moveTo>
                    <a:pt x="979889" y="33"/>
                  </a:moveTo>
                  <a:cubicBezTo>
                    <a:pt x="987783" y="607"/>
                    <a:pt x="985582" y="10031"/>
                    <a:pt x="985582" y="16059"/>
                  </a:cubicBezTo>
                  <a:cubicBezTo>
                    <a:pt x="985678" y="54954"/>
                    <a:pt x="985630" y="93849"/>
                    <a:pt x="985630" y="132792"/>
                  </a:cubicBezTo>
                  <a:cubicBezTo>
                    <a:pt x="985630" y="172501"/>
                    <a:pt x="985725" y="212209"/>
                    <a:pt x="985534" y="251917"/>
                  </a:cubicBezTo>
                  <a:cubicBezTo>
                    <a:pt x="985486" y="257610"/>
                    <a:pt x="988165" y="266748"/>
                    <a:pt x="978693" y="266509"/>
                  </a:cubicBezTo>
                  <a:cubicBezTo>
                    <a:pt x="971421" y="266365"/>
                    <a:pt x="973143" y="258137"/>
                    <a:pt x="973143" y="252922"/>
                  </a:cubicBezTo>
                  <a:cubicBezTo>
                    <a:pt x="973048" y="173505"/>
                    <a:pt x="973048" y="94089"/>
                    <a:pt x="973191" y="14672"/>
                  </a:cubicBezTo>
                  <a:cubicBezTo>
                    <a:pt x="973191" y="8883"/>
                    <a:pt x="970990" y="-637"/>
                    <a:pt x="979889" y="33"/>
                  </a:cubicBezTo>
                  <a:close/>
                  <a:moveTo>
                    <a:pt x="928651" y="33"/>
                  </a:moveTo>
                  <a:cubicBezTo>
                    <a:pt x="936545" y="607"/>
                    <a:pt x="934344" y="10031"/>
                    <a:pt x="934344" y="16059"/>
                  </a:cubicBezTo>
                  <a:cubicBezTo>
                    <a:pt x="934487" y="54954"/>
                    <a:pt x="934392" y="93849"/>
                    <a:pt x="934392" y="132792"/>
                  </a:cubicBezTo>
                  <a:cubicBezTo>
                    <a:pt x="934392" y="172501"/>
                    <a:pt x="934487" y="212209"/>
                    <a:pt x="934296" y="251917"/>
                  </a:cubicBezTo>
                  <a:cubicBezTo>
                    <a:pt x="934248" y="257610"/>
                    <a:pt x="936927" y="266748"/>
                    <a:pt x="927455" y="266509"/>
                  </a:cubicBezTo>
                  <a:cubicBezTo>
                    <a:pt x="920183" y="266365"/>
                    <a:pt x="921905" y="258137"/>
                    <a:pt x="921905" y="252922"/>
                  </a:cubicBezTo>
                  <a:cubicBezTo>
                    <a:pt x="921809" y="173505"/>
                    <a:pt x="921809" y="94089"/>
                    <a:pt x="921953" y="14672"/>
                  </a:cubicBezTo>
                  <a:cubicBezTo>
                    <a:pt x="921953" y="8883"/>
                    <a:pt x="919752" y="-637"/>
                    <a:pt x="928651" y="33"/>
                  </a:cubicBezTo>
                  <a:close/>
                  <a:moveTo>
                    <a:pt x="877460" y="33"/>
                  </a:moveTo>
                  <a:cubicBezTo>
                    <a:pt x="885354" y="607"/>
                    <a:pt x="883153" y="10031"/>
                    <a:pt x="883153" y="16059"/>
                  </a:cubicBezTo>
                  <a:cubicBezTo>
                    <a:pt x="883249" y="54954"/>
                    <a:pt x="883201" y="93849"/>
                    <a:pt x="883201" y="132792"/>
                  </a:cubicBezTo>
                  <a:cubicBezTo>
                    <a:pt x="883201" y="172501"/>
                    <a:pt x="883296" y="212209"/>
                    <a:pt x="883105" y="251917"/>
                  </a:cubicBezTo>
                  <a:cubicBezTo>
                    <a:pt x="883057" y="257610"/>
                    <a:pt x="885736" y="266748"/>
                    <a:pt x="876264" y="266509"/>
                  </a:cubicBezTo>
                  <a:cubicBezTo>
                    <a:pt x="868992" y="266365"/>
                    <a:pt x="870714" y="258137"/>
                    <a:pt x="870714" y="252922"/>
                  </a:cubicBezTo>
                  <a:cubicBezTo>
                    <a:pt x="870619" y="173505"/>
                    <a:pt x="870619" y="94089"/>
                    <a:pt x="870762" y="14672"/>
                  </a:cubicBezTo>
                  <a:cubicBezTo>
                    <a:pt x="870762" y="8883"/>
                    <a:pt x="868561" y="-637"/>
                    <a:pt x="877460" y="33"/>
                  </a:cubicBezTo>
                  <a:close/>
                  <a:moveTo>
                    <a:pt x="826270" y="33"/>
                  </a:moveTo>
                  <a:cubicBezTo>
                    <a:pt x="834164" y="607"/>
                    <a:pt x="831963" y="10031"/>
                    <a:pt x="831963" y="16059"/>
                  </a:cubicBezTo>
                  <a:cubicBezTo>
                    <a:pt x="832059" y="54954"/>
                    <a:pt x="832011" y="93849"/>
                    <a:pt x="832011" y="132792"/>
                  </a:cubicBezTo>
                  <a:cubicBezTo>
                    <a:pt x="832011" y="172501"/>
                    <a:pt x="832106" y="212209"/>
                    <a:pt x="831915" y="251917"/>
                  </a:cubicBezTo>
                  <a:cubicBezTo>
                    <a:pt x="831867" y="257610"/>
                    <a:pt x="834546" y="266748"/>
                    <a:pt x="825074" y="266509"/>
                  </a:cubicBezTo>
                  <a:cubicBezTo>
                    <a:pt x="817802" y="266365"/>
                    <a:pt x="819524" y="258137"/>
                    <a:pt x="819524" y="252922"/>
                  </a:cubicBezTo>
                  <a:cubicBezTo>
                    <a:pt x="819429" y="173505"/>
                    <a:pt x="819429" y="94089"/>
                    <a:pt x="819572" y="14672"/>
                  </a:cubicBezTo>
                  <a:cubicBezTo>
                    <a:pt x="819572" y="8883"/>
                    <a:pt x="817371" y="-637"/>
                    <a:pt x="826270" y="33"/>
                  </a:cubicBezTo>
                  <a:close/>
                  <a:moveTo>
                    <a:pt x="775032" y="33"/>
                  </a:moveTo>
                  <a:cubicBezTo>
                    <a:pt x="782926" y="607"/>
                    <a:pt x="780725" y="10031"/>
                    <a:pt x="780725" y="16059"/>
                  </a:cubicBezTo>
                  <a:cubicBezTo>
                    <a:pt x="780868" y="54954"/>
                    <a:pt x="780773" y="93849"/>
                    <a:pt x="780773" y="132792"/>
                  </a:cubicBezTo>
                  <a:cubicBezTo>
                    <a:pt x="780773" y="172501"/>
                    <a:pt x="780868" y="212209"/>
                    <a:pt x="780677" y="251917"/>
                  </a:cubicBezTo>
                  <a:cubicBezTo>
                    <a:pt x="780629" y="257610"/>
                    <a:pt x="783308" y="266748"/>
                    <a:pt x="773836" y="266509"/>
                  </a:cubicBezTo>
                  <a:cubicBezTo>
                    <a:pt x="766564" y="266365"/>
                    <a:pt x="768286" y="258137"/>
                    <a:pt x="768286" y="252922"/>
                  </a:cubicBezTo>
                  <a:cubicBezTo>
                    <a:pt x="768190" y="173505"/>
                    <a:pt x="768190" y="94089"/>
                    <a:pt x="768334" y="14672"/>
                  </a:cubicBezTo>
                  <a:cubicBezTo>
                    <a:pt x="768334" y="8883"/>
                    <a:pt x="766133" y="-637"/>
                    <a:pt x="775032" y="33"/>
                  </a:cubicBezTo>
                  <a:close/>
                  <a:moveTo>
                    <a:pt x="723842" y="33"/>
                  </a:moveTo>
                  <a:cubicBezTo>
                    <a:pt x="731736" y="607"/>
                    <a:pt x="729535" y="10031"/>
                    <a:pt x="729535" y="16059"/>
                  </a:cubicBezTo>
                  <a:cubicBezTo>
                    <a:pt x="729631" y="54954"/>
                    <a:pt x="729583" y="93849"/>
                    <a:pt x="729583" y="132792"/>
                  </a:cubicBezTo>
                  <a:cubicBezTo>
                    <a:pt x="729583" y="172501"/>
                    <a:pt x="729678" y="212209"/>
                    <a:pt x="729487" y="251917"/>
                  </a:cubicBezTo>
                  <a:cubicBezTo>
                    <a:pt x="729439" y="257610"/>
                    <a:pt x="732118" y="266748"/>
                    <a:pt x="722646" y="266509"/>
                  </a:cubicBezTo>
                  <a:cubicBezTo>
                    <a:pt x="715374" y="266365"/>
                    <a:pt x="717096" y="258137"/>
                    <a:pt x="717096" y="252922"/>
                  </a:cubicBezTo>
                  <a:cubicBezTo>
                    <a:pt x="717001" y="173505"/>
                    <a:pt x="717001" y="94089"/>
                    <a:pt x="717144" y="14672"/>
                  </a:cubicBezTo>
                  <a:cubicBezTo>
                    <a:pt x="717144" y="8883"/>
                    <a:pt x="714943" y="-637"/>
                    <a:pt x="723842" y="33"/>
                  </a:cubicBezTo>
                  <a:close/>
                  <a:moveTo>
                    <a:pt x="672652" y="33"/>
                  </a:moveTo>
                  <a:cubicBezTo>
                    <a:pt x="680546" y="607"/>
                    <a:pt x="678345" y="10031"/>
                    <a:pt x="678345" y="16059"/>
                  </a:cubicBezTo>
                  <a:cubicBezTo>
                    <a:pt x="678441" y="54954"/>
                    <a:pt x="678345" y="93849"/>
                    <a:pt x="678393" y="132792"/>
                  </a:cubicBezTo>
                  <a:cubicBezTo>
                    <a:pt x="678393" y="172501"/>
                    <a:pt x="678488" y="212209"/>
                    <a:pt x="678297" y="251917"/>
                  </a:cubicBezTo>
                  <a:cubicBezTo>
                    <a:pt x="678249" y="257610"/>
                    <a:pt x="680928" y="266748"/>
                    <a:pt x="671456" y="266509"/>
                  </a:cubicBezTo>
                  <a:cubicBezTo>
                    <a:pt x="664184" y="266365"/>
                    <a:pt x="665906" y="258137"/>
                    <a:pt x="665906" y="252922"/>
                  </a:cubicBezTo>
                  <a:cubicBezTo>
                    <a:pt x="665811" y="173505"/>
                    <a:pt x="665811" y="94089"/>
                    <a:pt x="665954" y="14672"/>
                  </a:cubicBezTo>
                  <a:cubicBezTo>
                    <a:pt x="665954" y="8883"/>
                    <a:pt x="663753" y="-637"/>
                    <a:pt x="672652" y="33"/>
                  </a:cubicBezTo>
                  <a:close/>
                  <a:moveTo>
                    <a:pt x="621414" y="33"/>
                  </a:moveTo>
                  <a:cubicBezTo>
                    <a:pt x="629308" y="607"/>
                    <a:pt x="627107" y="10031"/>
                    <a:pt x="627107" y="16059"/>
                  </a:cubicBezTo>
                  <a:cubicBezTo>
                    <a:pt x="627203" y="54954"/>
                    <a:pt x="627155" y="93849"/>
                    <a:pt x="627155" y="132792"/>
                  </a:cubicBezTo>
                  <a:cubicBezTo>
                    <a:pt x="627155" y="172501"/>
                    <a:pt x="627250" y="212209"/>
                    <a:pt x="627059" y="251917"/>
                  </a:cubicBezTo>
                  <a:cubicBezTo>
                    <a:pt x="627011" y="257610"/>
                    <a:pt x="629690" y="266748"/>
                    <a:pt x="620218" y="266509"/>
                  </a:cubicBezTo>
                  <a:cubicBezTo>
                    <a:pt x="612946" y="266365"/>
                    <a:pt x="614668" y="258137"/>
                    <a:pt x="614668" y="252922"/>
                  </a:cubicBezTo>
                  <a:cubicBezTo>
                    <a:pt x="614572" y="173505"/>
                    <a:pt x="614572" y="94089"/>
                    <a:pt x="614716" y="14672"/>
                  </a:cubicBezTo>
                  <a:cubicBezTo>
                    <a:pt x="614716" y="8883"/>
                    <a:pt x="612515" y="-637"/>
                    <a:pt x="621414" y="33"/>
                  </a:cubicBezTo>
                  <a:close/>
                  <a:moveTo>
                    <a:pt x="570223" y="33"/>
                  </a:moveTo>
                  <a:cubicBezTo>
                    <a:pt x="578117" y="607"/>
                    <a:pt x="575916" y="10031"/>
                    <a:pt x="575916" y="16059"/>
                  </a:cubicBezTo>
                  <a:cubicBezTo>
                    <a:pt x="576012" y="54954"/>
                    <a:pt x="575964" y="93849"/>
                    <a:pt x="575964" y="132792"/>
                  </a:cubicBezTo>
                  <a:cubicBezTo>
                    <a:pt x="575964" y="172501"/>
                    <a:pt x="576059" y="212209"/>
                    <a:pt x="575868" y="251917"/>
                  </a:cubicBezTo>
                  <a:cubicBezTo>
                    <a:pt x="575820" y="257610"/>
                    <a:pt x="578499" y="266748"/>
                    <a:pt x="569027" y="266509"/>
                  </a:cubicBezTo>
                  <a:cubicBezTo>
                    <a:pt x="561755" y="266365"/>
                    <a:pt x="563477" y="258137"/>
                    <a:pt x="563477" y="252922"/>
                  </a:cubicBezTo>
                  <a:cubicBezTo>
                    <a:pt x="563381" y="173505"/>
                    <a:pt x="563381" y="94089"/>
                    <a:pt x="563525" y="14672"/>
                  </a:cubicBezTo>
                  <a:cubicBezTo>
                    <a:pt x="563525" y="8883"/>
                    <a:pt x="561324" y="-637"/>
                    <a:pt x="570223" y="33"/>
                  </a:cubicBezTo>
                  <a:close/>
                  <a:moveTo>
                    <a:pt x="518985" y="33"/>
                  </a:moveTo>
                  <a:cubicBezTo>
                    <a:pt x="526879" y="607"/>
                    <a:pt x="524678" y="10031"/>
                    <a:pt x="524678" y="16059"/>
                  </a:cubicBezTo>
                  <a:cubicBezTo>
                    <a:pt x="524821" y="54954"/>
                    <a:pt x="524726" y="93849"/>
                    <a:pt x="524726" y="132792"/>
                  </a:cubicBezTo>
                  <a:cubicBezTo>
                    <a:pt x="524726" y="172501"/>
                    <a:pt x="524821" y="212209"/>
                    <a:pt x="524630" y="251917"/>
                  </a:cubicBezTo>
                  <a:cubicBezTo>
                    <a:pt x="524582" y="257610"/>
                    <a:pt x="527261" y="266748"/>
                    <a:pt x="517789" y="266509"/>
                  </a:cubicBezTo>
                  <a:cubicBezTo>
                    <a:pt x="510517" y="266365"/>
                    <a:pt x="512239" y="258137"/>
                    <a:pt x="512239" y="252922"/>
                  </a:cubicBezTo>
                  <a:cubicBezTo>
                    <a:pt x="512143" y="173505"/>
                    <a:pt x="512143" y="94089"/>
                    <a:pt x="512287" y="14672"/>
                  </a:cubicBezTo>
                  <a:cubicBezTo>
                    <a:pt x="512287" y="8883"/>
                    <a:pt x="510086" y="-637"/>
                    <a:pt x="518985" y="33"/>
                  </a:cubicBezTo>
                  <a:close/>
                  <a:moveTo>
                    <a:pt x="467795" y="33"/>
                  </a:moveTo>
                  <a:cubicBezTo>
                    <a:pt x="475689" y="607"/>
                    <a:pt x="473488" y="10031"/>
                    <a:pt x="473488" y="16059"/>
                  </a:cubicBezTo>
                  <a:cubicBezTo>
                    <a:pt x="473584" y="54954"/>
                    <a:pt x="473536" y="93849"/>
                    <a:pt x="473536" y="132792"/>
                  </a:cubicBezTo>
                  <a:cubicBezTo>
                    <a:pt x="473536" y="172501"/>
                    <a:pt x="473631" y="212209"/>
                    <a:pt x="473440" y="251917"/>
                  </a:cubicBezTo>
                  <a:cubicBezTo>
                    <a:pt x="473392" y="257610"/>
                    <a:pt x="476071" y="266748"/>
                    <a:pt x="466599" y="266509"/>
                  </a:cubicBezTo>
                  <a:cubicBezTo>
                    <a:pt x="459327" y="266365"/>
                    <a:pt x="461049" y="258137"/>
                    <a:pt x="461049" y="252922"/>
                  </a:cubicBezTo>
                  <a:cubicBezTo>
                    <a:pt x="460953" y="173505"/>
                    <a:pt x="460953" y="94089"/>
                    <a:pt x="461097" y="14672"/>
                  </a:cubicBezTo>
                  <a:cubicBezTo>
                    <a:pt x="461097" y="8883"/>
                    <a:pt x="458896" y="-637"/>
                    <a:pt x="467795" y="33"/>
                  </a:cubicBezTo>
                  <a:close/>
                  <a:moveTo>
                    <a:pt x="416605" y="33"/>
                  </a:moveTo>
                  <a:cubicBezTo>
                    <a:pt x="424499" y="607"/>
                    <a:pt x="422298" y="10031"/>
                    <a:pt x="422298" y="16059"/>
                  </a:cubicBezTo>
                  <a:cubicBezTo>
                    <a:pt x="422394" y="54954"/>
                    <a:pt x="422346" y="93849"/>
                    <a:pt x="422346" y="132792"/>
                  </a:cubicBezTo>
                  <a:cubicBezTo>
                    <a:pt x="422346" y="172501"/>
                    <a:pt x="422441" y="212209"/>
                    <a:pt x="422250" y="251917"/>
                  </a:cubicBezTo>
                  <a:cubicBezTo>
                    <a:pt x="422202" y="257610"/>
                    <a:pt x="424881" y="266748"/>
                    <a:pt x="415409" y="266509"/>
                  </a:cubicBezTo>
                  <a:cubicBezTo>
                    <a:pt x="408137" y="266365"/>
                    <a:pt x="409859" y="258137"/>
                    <a:pt x="409859" y="252922"/>
                  </a:cubicBezTo>
                  <a:cubicBezTo>
                    <a:pt x="409763" y="173505"/>
                    <a:pt x="409763" y="94089"/>
                    <a:pt x="409907" y="14672"/>
                  </a:cubicBezTo>
                  <a:cubicBezTo>
                    <a:pt x="409907" y="8883"/>
                    <a:pt x="407706" y="-637"/>
                    <a:pt x="416605" y="33"/>
                  </a:cubicBezTo>
                  <a:close/>
                  <a:moveTo>
                    <a:pt x="365367" y="33"/>
                  </a:moveTo>
                  <a:cubicBezTo>
                    <a:pt x="373261" y="607"/>
                    <a:pt x="371060" y="10031"/>
                    <a:pt x="371060" y="16059"/>
                  </a:cubicBezTo>
                  <a:cubicBezTo>
                    <a:pt x="371203" y="54954"/>
                    <a:pt x="371108" y="93849"/>
                    <a:pt x="371108" y="132792"/>
                  </a:cubicBezTo>
                  <a:cubicBezTo>
                    <a:pt x="371108" y="172501"/>
                    <a:pt x="371203" y="212209"/>
                    <a:pt x="371012" y="251917"/>
                  </a:cubicBezTo>
                  <a:cubicBezTo>
                    <a:pt x="370964" y="257610"/>
                    <a:pt x="373643" y="266748"/>
                    <a:pt x="364171" y="266509"/>
                  </a:cubicBezTo>
                  <a:cubicBezTo>
                    <a:pt x="356899" y="266365"/>
                    <a:pt x="358621" y="258137"/>
                    <a:pt x="358621" y="252922"/>
                  </a:cubicBezTo>
                  <a:cubicBezTo>
                    <a:pt x="358525" y="173505"/>
                    <a:pt x="358525" y="94089"/>
                    <a:pt x="358669" y="14672"/>
                  </a:cubicBezTo>
                  <a:cubicBezTo>
                    <a:pt x="358669" y="8883"/>
                    <a:pt x="356468" y="-637"/>
                    <a:pt x="365367" y="33"/>
                  </a:cubicBezTo>
                  <a:close/>
                  <a:moveTo>
                    <a:pt x="314176" y="33"/>
                  </a:moveTo>
                  <a:cubicBezTo>
                    <a:pt x="322070" y="607"/>
                    <a:pt x="319869" y="10031"/>
                    <a:pt x="319869" y="16059"/>
                  </a:cubicBezTo>
                  <a:cubicBezTo>
                    <a:pt x="319965" y="54954"/>
                    <a:pt x="319917" y="93849"/>
                    <a:pt x="319917" y="132792"/>
                  </a:cubicBezTo>
                  <a:cubicBezTo>
                    <a:pt x="319917" y="172501"/>
                    <a:pt x="320012" y="212209"/>
                    <a:pt x="319821" y="251917"/>
                  </a:cubicBezTo>
                  <a:cubicBezTo>
                    <a:pt x="319773" y="257610"/>
                    <a:pt x="322452" y="266748"/>
                    <a:pt x="312980" y="266509"/>
                  </a:cubicBezTo>
                  <a:cubicBezTo>
                    <a:pt x="305708" y="266365"/>
                    <a:pt x="307430" y="258137"/>
                    <a:pt x="307430" y="252922"/>
                  </a:cubicBezTo>
                  <a:cubicBezTo>
                    <a:pt x="307334" y="173505"/>
                    <a:pt x="307334" y="94089"/>
                    <a:pt x="307478" y="14672"/>
                  </a:cubicBezTo>
                  <a:cubicBezTo>
                    <a:pt x="307478" y="8883"/>
                    <a:pt x="305277" y="-637"/>
                    <a:pt x="314176" y="33"/>
                  </a:cubicBezTo>
                  <a:close/>
                  <a:moveTo>
                    <a:pt x="262986" y="33"/>
                  </a:moveTo>
                  <a:cubicBezTo>
                    <a:pt x="270880" y="607"/>
                    <a:pt x="268679" y="10031"/>
                    <a:pt x="268679" y="16059"/>
                  </a:cubicBezTo>
                  <a:cubicBezTo>
                    <a:pt x="268775" y="54954"/>
                    <a:pt x="268727" y="93849"/>
                    <a:pt x="268727" y="132792"/>
                  </a:cubicBezTo>
                  <a:cubicBezTo>
                    <a:pt x="268727" y="172501"/>
                    <a:pt x="268822" y="212209"/>
                    <a:pt x="268631" y="251917"/>
                  </a:cubicBezTo>
                  <a:cubicBezTo>
                    <a:pt x="268583" y="257610"/>
                    <a:pt x="271262" y="266748"/>
                    <a:pt x="261790" y="266509"/>
                  </a:cubicBezTo>
                  <a:cubicBezTo>
                    <a:pt x="254518" y="266365"/>
                    <a:pt x="256240" y="258137"/>
                    <a:pt x="256240" y="252922"/>
                  </a:cubicBezTo>
                  <a:cubicBezTo>
                    <a:pt x="256144" y="173505"/>
                    <a:pt x="256144" y="94089"/>
                    <a:pt x="256288" y="14672"/>
                  </a:cubicBezTo>
                  <a:cubicBezTo>
                    <a:pt x="256288" y="8883"/>
                    <a:pt x="254087" y="-637"/>
                    <a:pt x="262986" y="33"/>
                  </a:cubicBezTo>
                  <a:close/>
                  <a:moveTo>
                    <a:pt x="211748" y="33"/>
                  </a:moveTo>
                  <a:cubicBezTo>
                    <a:pt x="219642" y="607"/>
                    <a:pt x="217441" y="10031"/>
                    <a:pt x="217441" y="16059"/>
                  </a:cubicBezTo>
                  <a:cubicBezTo>
                    <a:pt x="217584" y="54954"/>
                    <a:pt x="217489" y="93849"/>
                    <a:pt x="217489" y="132792"/>
                  </a:cubicBezTo>
                  <a:cubicBezTo>
                    <a:pt x="217489" y="172501"/>
                    <a:pt x="217584" y="212209"/>
                    <a:pt x="217393" y="251917"/>
                  </a:cubicBezTo>
                  <a:cubicBezTo>
                    <a:pt x="217345" y="257610"/>
                    <a:pt x="220024" y="266748"/>
                    <a:pt x="210552" y="266509"/>
                  </a:cubicBezTo>
                  <a:cubicBezTo>
                    <a:pt x="203280" y="266365"/>
                    <a:pt x="205002" y="258137"/>
                    <a:pt x="205002" y="252922"/>
                  </a:cubicBezTo>
                  <a:cubicBezTo>
                    <a:pt x="204906" y="173505"/>
                    <a:pt x="204906" y="94089"/>
                    <a:pt x="205050" y="14672"/>
                  </a:cubicBezTo>
                  <a:cubicBezTo>
                    <a:pt x="205050" y="8883"/>
                    <a:pt x="202849" y="-637"/>
                    <a:pt x="211748" y="33"/>
                  </a:cubicBezTo>
                  <a:close/>
                  <a:moveTo>
                    <a:pt x="160558" y="33"/>
                  </a:moveTo>
                  <a:cubicBezTo>
                    <a:pt x="168452" y="607"/>
                    <a:pt x="166251" y="10031"/>
                    <a:pt x="166251" y="16059"/>
                  </a:cubicBezTo>
                  <a:cubicBezTo>
                    <a:pt x="166347" y="54954"/>
                    <a:pt x="166299" y="93849"/>
                    <a:pt x="166299" y="132792"/>
                  </a:cubicBezTo>
                  <a:cubicBezTo>
                    <a:pt x="166299" y="172501"/>
                    <a:pt x="166394" y="212209"/>
                    <a:pt x="166203" y="251917"/>
                  </a:cubicBezTo>
                  <a:cubicBezTo>
                    <a:pt x="166155" y="257610"/>
                    <a:pt x="168834" y="266748"/>
                    <a:pt x="159362" y="266509"/>
                  </a:cubicBezTo>
                  <a:cubicBezTo>
                    <a:pt x="152090" y="266365"/>
                    <a:pt x="153812" y="258137"/>
                    <a:pt x="153812" y="252922"/>
                  </a:cubicBezTo>
                  <a:cubicBezTo>
                    <a:pt x="153716" y="173505"/>
                    <a:pt x="153716" y="94089"/>
                    <a:pt x="153860" y="14672"/>
                  </a:cubicBezTo>
                  <a:cubicBezTo>
                    <a:pt x="153860" y="8883"/>
                    <a:pt x="151659" y="-637"/>
                    <a:pt x="160558" y="33"/>
                  </a:cubicBezTo>
                  <a:close/>
                  <a:moveTo>
                    <a:pt x="109368" y="33"/>
                  </a:moveTo>
                  <a:cubicBezTo>
                    <a:pt x="117262" y="607"/>
                    <a:pt x="115061" y="10031"/>
                    <a:pt x="115061" y="16059"/>
                  </a:cubicBezTo>
                  <a:cubicBezTo>
                    <a:pt x="115157" y="54954"/>
                    <a:pt x="115061" y="93849"/>
                    <a:pt x="115109" y="132792"/>
                  </a:cubicBezTo>
                  <a:cubicBezTo>
                    <a:pt x="115109" y="172501"/>
                    <a:pt x="115204" y="212209"/>
                    <a:pt x="115013" y="251917"/>
                  </a:cubicBezTo>
                  <a:cubicBezTo>
                    <a:pt x="114965" y="257610"/>
                    <a:pt x="117644" y="266748"/>
                    <a:pt x="108172" y="266509"/>
                  </a:cubicBezTo>
                  <a:cubicBezTo>
                    <a:pt x="100900" y="266365"/>
                    <a:pt x="102622" y="258137"/>
                    <a:pt x="102622" y="252922"/>
                  </a:cubicBezTo>
                  <a:cubicBezTo>
                    <a:pt x="102526" y="173505"/>
                    <a:pt x="102526" y="94089"/>
                    <a:pt x="102670" y="14672"/>
                  </a:cubicBezTo>
                  <a:cubicBezTo>
                    <a:pt x="102670" y="8883"/>
                    <a:pt x="100469" y="-637"/>
                    <a:pt x="109368" y="33"/>
                  </a:cubicBezTo>
                  <a:close/>
                  <a:moveTo>
                    <a:pt x="58130" y="33"/>
                  </a:moveTo>
                  <a:cubicBezTo>
                    <a:pt x="66024" y="607"/>
                    <a:pt x="63823" y="10031"/>
                    <a:pt x="63823" y="16059"/>
                  </a:cubicBezTo>
                  <a:cubicBezTo>
                    <a:pt x="63919" y="54954"/>
                    <a:pt x="63871" y="93849"/>
                    <a:pt x="63871" y="132792"/>
                  </a:cubicBezTo>
                  <a:cubicBezTo>
                    <a:pt x="63871" y="172501"/>
                    <a:pt x="63966" y="212209"/>
                    <a:pt x="63775" y="251917"/>
                  </a:cubicBezTo>
                  <a:cubicBezTo>
                    <a:pt x="63727" y="257610"/>
                    <a:pt x="66406" y="266748"/>
                    <a:pt x="56934" y="266509"/>
                  </a:cubicBezTo>
                  <a:cubicBezTo>
                    <a:pt x="49662" y="266365"/>
                    <a:pt x="51384" y="258137"/>
                    <a:pt x="51384" y="252922"/>
                  </a:cubicBezTo>
                  <a:cubicBezTo>
                    <a:pt x="51288" y="173505"/>
                    <a:pt x="51288" y="94089"/>
                    <a:pt x="51432" y="14672"/>
                  </a:cubicBezTo>
                  <a:cubicBezTo>
                    <a:pt x="51432" y="8883"/>
                    <a:pt x="49231" y="-637"/>
                    <a:pt x="58130" y="33"/>
                  </a:cubicBezTo>
                  <a:close/>
                  <a:moveTo>
                    <a:pt x="6939" y="33"/>
                  </a:moveTo>
                  <a:cubicBezTo>
                    <a:pt x="14833" y="607"/>
                    <a:pt x="12632" y="10031"/>
                    <a:pt x="12632" y="16059"/>
                  </a:cubicBezTo>
                  <a:cubicBezTo>
                    <a:pt x="12728" y="54954"/>
                    <a:pt x="12680" y="93849"/>
                    <a:pt x="12680" y="132792"/>
                  </a:cubicBezTo>
                  <a:cubicBezTo>
                    <a:pt x="12680" y="172501"/>
                    <a:pt x="12775" y="212209"/>
                    <a:pt x="12584" y="251917"/>
                  </a:cubicBezTo>
                  <a:cubicBezTo>
                    <a:pt x="12536" y="257610"/>
                    <a:pt x="15215" y="266748"/>
                    <a:pt x="5743" y="266509"/>
                  </a:cubicBezTo>
                  <a:cubicBezTo>
                    <a:pt x="-1529" y="266365"/>
                    <a:pt x="193" y="258137"/>
                    <a:pt x="193" y="252922"/>
                  </a:cubicBezTo>
                  <a:cubicBezTo>
                    <a:pt x="97" y="173505"/>
                    <a:pt x="97" y="94089"/>
                    <a:pt x="241" y="14672"/>
                  </a:cubicBezTo>
                  <a:cubicBezTo>
                    <a:pt x="241" y="8883"/>
                    <a:pt x="-1960" y="-637"/>
                    <a:pt x="6939" y="33"/>
                  </a:cubicBezTo>
                  <a:close/>
                </a:path>
              </a:pathLst>
            </a:custGeom>
            <a:solidFill>
              <a:srgbClr val="FFFFFF"/>
            </a:solidFill>
            <a:ln w="477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D343FA8D-3D0F-4DC2-8E05-7DDF228DB8A8}"/>
                </a:ext>
              </a:extLst>
            </p:cNvPr>
            <p:cNvSpPr/>
            <p:nvPr/>
          </p:nvSpPr>
          <p:spPr>
            <a:xfrm>
              <a:off x="1979131" y="2110173"/>
              <a:ext cx="843413" cy="530070"/>
            </a:xfrm>
            <a:custGeom>
              <a:avLst/>
              <a:gdLst>
                <a:gd name="connsiteX0" fmla="*/ 419216 w 843413"/>
                <a:gd name="connsiteY0" fmla="*/ 530022 h 530070"/>
                <a:gd name="connsiteX1" fmla="*/ 58253 w 843413"/>
                <a:gd name="connsiteY1" fmla="*/ 530022 h 530070"/>
                <a:gd name="connsiteX2" fmla="*/ 126 w 843413"/>
                <a:gd name="connsiteY2" fmla="*/ 472948 h 530070"/>
                <a:gd name="connsiteX3" fmla="*/ 126 w 843413"/>
                <a:gd name="connsiteY3" fmla="*/ 57780 h 530070"/>
                <a:gd name="connsiteX4" fmla="*/ 57871 w 843413"/>
                <a:gd name="connsiteY4" fmla="*/ 36 h 530070"/>
                <a:gd name="connsiteX5" fmla="*/ 784533 w 843413"/>
                <a:gd name="connsiteY5" fmla="*/ 36 h 530070"/>
                <a:gd name="connsiteX6" fmla="*/ 843378 w 843413"/>
                <a:gd name="connsiteY6" fmla="*/ 59790 h 530070"/>
                <a:gd name="connsiteX7" fmla="*/ 843378 w 843413"/>
                <a:gd name="connsiteY7" fmla="*/ 470221 h 530070"/>
                <a:gd name="connsiteX8" fmla="*/ 782524 w 843413"/>
                <a:gd name="connsiteY8" fmla="*/ 530070 h 530070"/>
                <a:gd name="connsiteX9" fmla="*/ 419216 w 843413"/>
                <a:gd name="connsiteY9" fmla="*/ 530022 h 530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3413" h="530070">
                  <a:moveTo>
                    <a:pt x="419216" y="530022"/>
                  </a:moveTo>
                  <a:cubicBezTo>
                    <a:pt x="298895" y="530022"/>
                    <a:pt x="178574" y="530070"/>
                    <a:pt x="58253" y="530022"/>
                  </a:cubicBezTo>
                  <a:cubicBezTo>
                    <a:pt x="16344" y="530022"/>
                    <a:pt x="174" y="514378"/>
                    <a:pt x="126" y="472948"/>
                  </a:cubicBezTo>
                  <a:cubicBezTo>
                    <a:pt x="-17" y="334543"/>
                    <a:pt x="-65" y="196138"/>
                    <a:pt x="126" y="57780"/>
                  </a:cubicBezTo>
                  <a:cubicBezTo>
                    <a:pt x="174" y="16254"/>
                    <a:pt x="16631" y="36"/>
                    <a:pt x="57871" y="36"/>
                  </a:cubicBezTo>
                  <a:cubicBezTo>
                    <a:pt x="300092" y="-12"/>
                    <a:pt x="542312" y="-12"/>
                    <a:pt x="784533" y="36"/>
                  </a:cubicBezTo>
                  <a:cubicBezTo>
                    <a:pt x="825964" y="36"/>
                    <a:pt x="843378" y="17689"/>
                    <a:pt x="843378" y="59790"/>
                  </a:cubicBezTo>
                  <a:cubicBezTo>
                    <a:pt x="843426" y="196616"/>
                    <a:pt x="843426" y="333394"/>
                    <a:pt x="843378" y="470221"/>
                  </a:cubicBezTo>
                  <a:cubicBezTo>
                    <a:pt x="843378" y="513374"/>
                    <a:pt x="826346" y="530070"/>
                    <a:pt x="782524" y="530070"/>
                  </a:cubicBezTo>
                  <a:cubicBezTo>
                    <a:pt x="661437" y="530022"/>
                    <a:pt x="540351" y="530022"/>
                    <a:pt x="419216" y="530022"/>
                  </a:cubicBezTo>
                  <a:close/>
                </a:path>
              </a:pathLst>
            </a:custGeom>
            <a:solidFill>
              <a:schemeClr val="accent1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A8BE999A-C12C-4627-A0B0-C49B6424B276}"/>
              </a:ext>
            </a:extLst>
          </p:cNvPr>
          <p:cNvGrpSpPr/>
          <p:nvPr/>
        </p:nvGrpSpPr>
        <p:grpSpPr>
          <a:xfrm>
            <a:off x="4879712" y="2211763"/>
            <a:ext cx="729041" cy="1363684"/>
            <a:chOff x="4611441" y="655593"/>
            <a:chExt cx="1245141" cy="2329060"/>
          </a:xfrm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7B3F8D40-72AB-4F69-A170-A65F7C26961F}"/>
                </a:ext>
              </a:extLst>
            </p:cNvPr>
            <p:cNvSpPr/>
            <p:nvPr/>
          </p:nvSpPr>
          <p:spPr>
            <a:xfrm>
              <a:off x="4611441" y="655593"/>
              <a:ext cx="1245141" cy="2329060"/>
            </a:xfrm>
            <a:custGeom>
              <a:avLst/>
              <a:gdLst>
                <a:gd name="connsiteX0" fmla="*/ 1244115 w 1245141"/>
                <a:gd name="connsiteY0" fmla="*/ 1628855 h 2329060"/>
                <a:gd name="connsiteX1" fmla="*/ 1244641 w 1245141"/>
                <a:gd name="connsiteY1" fmla="*/ 2299686 h 2329060"/>
                <a:gd name="connsiteX2" fmla="*/ 1214788 w 1245141"/>
                <a:gd name="connsiteY2" fmla="*/ 2329061 h 2329060"/>
                <a:gd name="connsiteX3" fmla="*/ 28609 w 1245141"/>
                <a:gd name="connsiteY3" fmla="*/ 2329061 h 2329060"/>
                <a:gd name="connsiteX4" fmla="*/ 0 w 1245141"/>
                <a:gd name="connsiteY4" fmla="*/ 2301074 h 2329060"/>
                <a:gd name="connsiteX5" fmla="*/ 431 w 1245141"/>
                <a:gd name="connsiteY5" fmla="*/ 957018 h 2329060"/>
                <a:gd name="connsiteX6" fmla="*/ 37986 w 1245141"/>
                <a:gd name="connsiteY6" fmla="*/ 846027 h 2329060"/>
                <a:gd name="connsiteX7" fmla="*/ 220597 w 1245141"/>
                <a:gd name="connsiteY7" fmla="*/ 652030 h 2329060"/>
                <a:gd name="connsiteX8" fmla="*/ 416507 w 1245141"/>
                <a:gd name="connsiteY8" fmla="*/ 488078 h 2329060"/>
                <a:gd name="connsiteX9" fmla="*/ 442963 w 1245141"/>
                <a:gd name="connsiteY9" fmla="*/ 425358 h 2329060"/>
                <a:gd name="connsiteX10" fmla="*/ 442437 w 1245141"/>
                <a:gd name="connsiteY10" fmla="*/ 258248 h 2329060"/>
                <a:gd name="connsiteX11" fmla="*/ 427702 w 1245141"/>
                <a:gd name="connsiteY11" fmla="*/ 237819 h 2329060"/>
                <a:gd name="connsiteX12" fmla="*/ 411866 w 1245141"/>
                <a:gd name="connsiteY12" fmla="*/ 215573 h 2329060"/>
                <a:gd name="connsiteX13" fmla="*/ 411771 w 1245141"/>
                <a:gd name="connsiteY13" fmla="*/ 24590 h 2329060"/>
                <a:gd name="connsiteX14" fmla="*/ 436361 w 1245141"/>
                <a:gd name="connsiteY14" fmla="*/ 48 h 2329060"/>
                <a:gd name="connsiteX15" fmla="*/ 807036 w 1245141"/>
                <a:gd name="connsiteY15" fmla="*/ 0 h 2329060"/>
                <a:gd name="connsiteX16" fmla="*/ 832775 w 1245141"/>
                <a:gd name="connsiteY16" fmla="*/ 25978 h 2329060"/>
                <a:gd name="connsiteX17" fmla="*/ 832679 w 1245141"/>
                <a:gd name="connsiteY17" fmla="*/ 214568 h 2329060"/>
                <a:gd name="connsiteX18" fmla="*/ 812920 w 1245141"/>
                <a:gd name="connsiteY18" fmla="*/ 238489 h 2329060"/>
                <a:gd name="connsiteX19" fmla="*/ 801486 w 1245141"/>
                <a:gd name="connsiteY19" fmla="*/ 252124 h 2329060"/>
                <a:gd name="connsiteX20" fmla="*/ 801582 w 1245141"/>
                <a:gd name="connsiteY20" fmla="*/ 445499 h 2329060"/>
                <a:gd name="connsiteX21" fmla="*/ 822106 w 1245141"/>
                <a:gd name="connsiteY21" fmla="*/ 481715 h 2329060"/>
                <a:gd name="connsiteX22" fmla="*/ 997253 w 1245141"/>
                <a:gd name="connsiteY22" fmla="*/ 629449 h 2329060"/>
                <a:gd name="connsiteX23" fmla="*/ 1184122 w 1245141"/>
                <a:gd name="connsiteY23" fmla="*/ 813399 h 2329060"/>
                <a:gd name="connsiteX24" fmla="*/ 1245119 w 1245141"/>
                <a:gd name="connsiteY24" fmla="*/ 991464 h 2329060"/>
                <a:gd name="connsiteX25" fmla="*/ 1244115 w 1245141"/>
                <a:gd name="connsiteY25" fmla="*/ 1628855 h 2329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45141" h="2329060">
                  <a:moveTo>
                    <a:pt x="1244115" y="1628855"/>
                  </a:moveTo>
                  <a:cubicBezTo>
                    <a:pt x="1244115" y="1852465"/>
                    <a:pt x="1243780" y="2076076"/>
                    <a:pt x="1244641" y="2299686"/>
                  </a:cubicBezTo>
                  <a:cubicBezTo>
                    <a:pt x="1244737" y="2323128"/>
                    <a:pt x="1237560" y="2329109"/>
                    <a:pt x="1214788" y="2329061"/>
                  </a:cubicBezTo>
                  <a:cubicBezTo>
                    <a:pt x="819379" y="2328439"/>
                    <a:pt x="424018" y="2328439"/>
                    <a:pt x="28609" y="2329061"/>
                  </a:cubicBezTo>
                  <a:cubicBezTo>
                    <a:pt x="6889" y="2329109"/>
                    <a:pt x="-48" y="2323655"/>
                    <a:pt x="0" y="2301074"/>
                  </a:cubicBezTo>
                  <a:cubicBezTo>
                    <a:pt x="670" y="1853039"/>
                    <a:pt x="526" y="1405053"/>
                    <a:pt x="431" y="957018"/>
                  </a:cubicBezTo>
                  <a:cubicBezTo>
                    <a:pt x="431" y="915636"/>
                    <a:pt x="16410" y="879803"/>
                    <a:pt x="37986" y="846027"/>
                  </a:cubicBezTo>
                  <a:cubicBezTo>
                    <a:pt x="86593" y="769911"/>
                    <a:pt x="153284" y="710635"/>
                    <a:pt x="220597" y="652030"/>
                  </a:cubicBezTo>
                  <a:cubicBezTo>
                    <a:pt x="284800" y="596103"/>
                    <a:pt x="353835" y="545918"/>
                    <a:pt x="416507" y="488078"/>
                  </a:cubicBezTo>
                  <a:cubicBezTo>
                    <a:pt x="435452" y="470615"/>
                    <a:pt x="443824" y="451670"/>
                    <a:pt x="442963" y="425358"/>
                  </a:cubicBezTo>
                  <a:cubicBezTo>
                    <a:pt x="441097" y="369718"/>
                    <a:pt x="442341" y="313983"/>
                    <a:pt x="442437" y="258248"/>
                  </a:cubicBezTo>
                  <a:cubicBezTo>
                    <a:pt x="442437" y="247818"/>
                    <a:pt x="444638" y="237580"/>
                    <a:pt x="427702" y="237819"/>
                  </a:cubicBezTo>
                  <a:cubicBezTo>
                    <a:pt x="414832" y="237963"/>
                    <a:pt x="411818" y="227151"/>
                    <a:pt x="411866" y="215573"/>
                  </a:cubicBezTo>
                  <a:cubicBezTo>
                    <a:pt x="412010" y="151896"/>
                    <a:pt x="412201" y="88267"/>
                    <a:pt x="411771" y="24590"/>
                  </a:cubicBezTo>
                  <a:cubicBezTo>
                    <a:pt x="411675" y="7176"/>
                    <a:pt x="419760" y="48"/>
                    <a:pt x="436361" y="48"/>
                  </a:cubicBezTo>
                  <a:cubicBezTo>
                    <a:pt x="559935" y="96"/>
                    <a:pt x="683462" y="144"/>
                    <a:pt x="807036" y="0"/>
                  </a:cubicBezTo>
                  <a:cubicBezTo>
                    <a:pt x="824929" y="0"/>
                    <a:pt x="832918" y="7655"/>
                    <a:pt x="832775" y="25978"/>
                  </a:cubicBezTo>
                  <a:cubicBezTo>
                    <a:pt x="832296" y="88841"/>
                    <a:pt x="832488" y="151705"/>
                    <a:pt x="832679" y="214568"/>
                  </a:cubicBezTo>
                  <a:cubicBezTo>
                    <a:pt x="832727" y="228347"/>
                    <a:pt x="828517" y="238346"/>
                    <a:pt x="812920" y="238489"/>
                  </a:cubicBezTo>
                  <a:cubicBezTo>
                    <a:pt x="802969" y="238585"/>
                    <a:pt x="801438" y="243656"/>
                    <a:pt x="801486" y="252124"/>
                  </a:cubicBezTo>
                  <a:cubicBezTo>
                    <a:pt x="801725" y="316566"/>
                    <a:pt x="801678" y="381056"/>
                    <a:pt x="801582" y="445499"/>
                  </a:cubicBezTo>
                  <a:cubicBezTo>
                    <a:pt x="801582" y="461526"/>
                    <a:pt x="811868" y="471668"/>
                    <a:pt x="822106" y="481715"/>
                  </a:cubicBezTo>
                  <a:cubicBezTo>
                    <a:pt x="876741" y="535393"/>
                    <a:pt x="938982" y="580076"/>
                    <a:pt x="997253" y="629449"/>
                  </a:cubicBezTo>
                  <a:cubicBezTo>
                    <a:pt x="1064135" y="686141"/>
                    <a:pt x="1130109" y="743598"/>
                    <a:pt x="1184122" y="813399"/>
                  </a:cubicBezTo>
                  <a:cubicBezTo>
                    <a:pt x="1224739" y="865929"/>
                    <a:pt x="1245933" y="923003"/>
                    <a:pt x="1245119" y="991464"/>
                  </a:cubicBezTo>
                  <a:cubicBezTo>
                    <a:pt x="1242440" y="1203880"/>
                    <a:pt x="1244115" y="1416391"/>
                    <a:pt x="1244115" y="1628855"/>
                  </a:cubicBezTo>
                  <a:close/>
                </a:path>
              </a:pathLst>
            </a:custGeom>
            <a:solidFill>
              <a:schemeClr val="accent3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E7B76B-E387-4604-A141-F5D85191C310}"/>
                </a:ext>
              </a:extLst>
            </p:cNvPr>
            <p:cNvSpPr/>
            <p:nvPr/>
          </p:nvSpPr>
          <p:spPr>
            <a:xfrm>
              <a:off x="4635314" y="674159"/>
              <a:ext cx="1196945" cy="2257727"/>
            </a:xfrm>
            <a:custGeom>
              <a:avLst/>
              <a:gdLst>
                <a:gd name="connsiteX0" fmla="*/ 729533 w 1196945"/>
                <a:gd name="connsiteY0" fmla="*/ 219635 h 2257727"/>
                <a:gd name="connsiteX1" fmla="*/ 753645 w 1196945"/>
                <a:gd name="connsiteY1" fmla="*/ 242743 h 2257727"/>
                <a:gd name="connsiteX2" fmla="*/ 752544 w 1196945"/>
                <a:gd name="connsiteY2" fmla="*/ 416933 h 2257727"/>
                <a:gd name="connsiteX3" fmla="*/ 778570 w 1196945"/>
                <a:gd name="connsiteY3" fmla="*/ 478074 h 2257727"/>
                <a:gd name="connsiteX4" fmla="*/ 929462 w 1196945"/>
                <a:gd name="connsiteY4" fmla="*/ 606289 h 2257727"/>
                <a:gd name="connsiteX5" fmla="*/ 1142260 w 1196945"/>
                <a:gd name="connsiteY5" fmla="*/ 811146 h 2257727"/>
                <a:gd name="connsiteX6" fmla="*/ 1196943 w 1196945"/>
                <a:gd name="connsiteY6" fmla="*/ 971462 h 2257727"/>
                <a:gd name="connsiteX7" fmla="*/ 1196608 w 1196945"/>
                <a:gd name="connsiteY7" fmla="*/ 2231652 h 2257727"/>
                <a:gd name="connsiteX8" fmla="*/ 1170965 w 1196945"/>
                <a:gd name="connsiteY8" fmla="*/ 2257725 h 2257727"/>
                <a:gd name="connsiteX9" fmla="*/ 597156 w 1196945"/>
                <a:gd name="connsiteY9" fmla="*/ 2257151 h 2257727"/>
                <a:gd name="connsiteX10" fmla="*/ 23347 w 1196945"/>
                <a:gd name="connsiteY10" fmla="*/ 2257629 h 2257727"/>
                <a:gd name="connsiteX11" fmla="*/ 239 w 1196945"/>
                <a:gd name="connsiteY11" fmla="*/ 2233996 h 2257727"/>
                <a:gd name="connsiteX12" fmla="*/ 0 w 1196945"/>
                <a:gd name="connsiteY12" fmla="*/ 957062 h 2257727"/>
                <a:gd name="connsiteX13" fmla="*/ 69322 w 1196945"/>
                <a:gd name="connsiteY13" fmla="*/ 792536 h 2257727"/>
                <a:gd name="connsiteX14" fmla="*/ 293172 w 1196945"/>
                <a:gd name="connsiteY14" fmla="*/ 585287 h 2257727"/>
                <a:gd name="connsiteX15" fmla="*/ 418133 w 1196945"/>
                <a:gd name="connsiteY15" fmla="*/ 478122 h 2257727"/>
                <a:gd name="connsiteX16" fmla="*/ 443585 w 1196945"/>
                <a:gd name="connsiteY16" fmla="*/ 416790 h 2257727"/>
                <a:gd name="connsiteX17" fmla="*/ 442628 w 1196945"/>
                <a:gd name="connsiteY17" fmla="*/ 240207 h 2257727"/>
                <a:gd name="connsiteX18" fmla="*/ 464157 w 1196945"/>
                <a:gd name="connsiteY18" fmla="*/ 219683 h 2257727"/>
                <a:gd name="connsiteX19" fmla="*/ 729533 w 1196945"/>
                <a:gd name="connsiteY19" fmla="*/ 219635 h 2257727"/>
                <a:gd name="connsiteX20" fmla="*/ 597347 w 1196945"/>
                <a:gd name="connsiteY20" fmla="*/ 235 h 2257727"/>
                <a:gd name="connsiteX21" fmla="*/ 607968 w 1196945"/>
                <a:gd name="connsiteY21" fmla="*/ 17554 h 2257727"/>
                <a:gd name="connsiteX22" fmla="*/ 607968 w 1196945"/>
                <a:gd name="connsiteY22" fmla="*/ 101085 h 2257727"/>
                <a:gd name="connsiteX23" fmla="*/ 607968 w 1196945"/>
                <a:gd name="connsiteY23" fmla="*/ 179879 h 2257727"/>
                <a:gd name="connsiteX24" fmla="*/ 598113 w 1196945"/>
                <a:gd name="connsiteY24" fmla="*/ 195428 h 2257727"/>
                <a:gd name="connsiteX25" fmla="*/ 588927 w 1196945"/>
                <a:gd name="connsiteY25" fmla="*/ 179449 h 2257727"/>
                <a:gd name="connsiteX26" fmla="*/ 588832 w 1196945"/>
                <a:gd name="connsiteY26" fmla="*/ 17123 h 2257727"/>
                <a:gd name="connsiteX27" fmla="*/ 597347 w 1196945"/>
                <a:gd name="connsiteY27" fmla="*/ 235 h 2257727"/>
                <a:gd name="connsiteX28" fmla="*/ 534675 w 1196945"/>
                <a:gd name="connsiteY28" fmla="*/ 187 h 2257727"/>
                <a:gd name="connsiteX29" fmla="*/ 545392 w 1196945"/>
                <a:gd name="connsiteY29" fmla="*/ 17601 h 2257727"/>
                <a:gd name="connsiteX30" fmla="*/ 545392 w 1196945"/>
                <a:gd name="connsiteY30" fmla="*/ 101132 h 2257727"/>
                <a:gd name="connsiteX31" fmla="*/ 545392 w 1196945"/>
                <a:gd name="connsiteY31" fmla="*/ 179927 h 2257727"/>
                <a:gd name="connsiteX32" fmla="*/ 535249 w 1196945"/>
                <a:gd name="connsiteY32" fmla="*/ 195476 h 2257727"/>
                <a:gd name="connsiteX33" fmla="*/ 526494 w 1196945"/>
                <a:gd name="connsiteY33" fmla="*/ 179401 h 2257727"/>
                <a:gd name="connsiteX34" fmla="*/ 526399 w 1196945"/>
                <a:gd name="connsiteY34" fmla="*/ 17075 h 2257727"/>
                <a:gd name="connsiteX35" fmla="*/ 534675 w 1196945"/>
                <a:gd name="connsiteY35" fmla="*/ 187 h 2257727"/>
                <a:gd name="connsiteX36" fmla="*/ 723409 w 1196945"/>
                <a:gd name="connsiteY36" fmla="*/ 140 h 2257727"/>
                <a:gd name="connsiteX37" fmla="*/ 732738 w 1196945"/>
                <a:gd name="connsiteY37" fmla="*/ 15927 h 2257727"/>
                <a:gd name="connsiteX38" fmla="*/ 732690 w 1196945"/>
                <a:gd name="connsiteY38" fmla="*/ 97018 h 2257727"/>
                <a:gd name="connsiteX39" fmla="*/ 732642 w 1196945"/>
                <a:gd name="connsiteY39" fmla="*/ 180454 h 2257727"/>
                <a:gd name="connsiteX40" fmla="*/ 725514 w 1196945"/>
                <a:gd name="connsiteY40" fmla="*/ 195572 h 2257727"/>
                <a:gd name="connsiteX41" fmla="*/ 713984 w 1196945"/>
                <a:gd name="connsiteY41" fmla="*/ 181171 h 2257727"/>
                <a:gd name="connsiteX42" fmla="*/ 713984 w 1196945"/>
                <a:gd name="connsiteY42" fmla="*/ 14253 h 2257727"/>
                <a:gd name="connsiteX43" fmla="*/ 723409 w 1196945"/>
                <a:gd name="connsiteY43" fmla="*/ 140 h 2257727"/>
                <a:gd name="connsiteX44" fmla="*/ 471716 w 1196945"/>
                <a:gd name="connsiteY44" fmla="*/ 139 h 2257727"/>
                <a:gd name="connsiteX45" fmla="*/ 482624 w 1196945"/>
                <a:gd name="connsiteY45" fmla="*/ 15257 h 2257727"/>
                <a:gd name="connsiteX46" fmla="*/ 482624 w 1196945"/>
                <a:gd name="connsiteY46" fmla="*/ 182224 h 2257727"/>
                <a:gd name="connsiteX47" fmla="*/ 472482 w 1196945"/>
                <a:gd name="connsiteY47" fmla="*/ 195715 h 2257727"/>
                <a:gd name="connsiteX48" fmla="*/ 463918 w 1196945"/>
                <a:gd name="connsiteY48" fmla="*/ 182176 h 2257727"/>
                <a:gd name="connsiteX49" fmla="*/ 463918 w 1196945"/>
                <a:gd name="connsiteY49" fmla="*/ 98693 h 2257727"/>
                <a:gd name="connsiteX50" fmla="*/ 463918 w 1196945"/>
                <a:gd name="connsiteY50" fmla="*/ 15209 h 2257727"/>
                <a:gd name="connsiteX51" fmla="*/ 471716 w 1196945"/>
                <a:gd name="connsiteY51" fmla="*/ 139 h 2257727"/>
                <a:gd name="connsiteX52" fmla="*/ 661837 w 1196945"/>
                <a:gd name="connsiteY52" fmla="*/ 44 h 2257727"/>
                <a:gd name="connsiteX53" fmla="*/ 670353 w 1196945"/>
                <a:gd name="connsiteY53" fmla="*/ 16788 h 2257727"/>
                <a:gd name="connsiteX54" fmla="*/ 670305 w 1196945"/>
                <a:gd name="connsiteY54" fmla="*/ 99936 h 2257727"/>
                <a:gd name="connsiteX55" fmla="*/ 670257 w 1196945"/>
                <a:gd name="connsiteY55" fmla="*/ 180645 h 2257727"/>
                <a:gd name="connsiteX56" fmla="*/ 660210 w 1196945"/>
                <a:gd name="connsiteY56" fmla="*/ 195475 h 2257727"/>
                <a:gd name="connsiteX57" fmla="*/ 651312 w 1196945"/>
                <a:gd name="connsiteY57" fmla="*/ 181314 h 2257727"/>
                <a:gd name="connsiteX58" fmla="*/ 651312 w 1196945"/>
                <a:gd name="connsiteY58" fmla="*/ 15114 h 2257727"/>
                <a:gd name="connsiteX59" fmla="*/ 661837 w 1196945"/>
                <a:gd name="connsiteY59" fmla="*/ 44 h 2257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196945" h="2257727">
                  <a:moveTo>
                    <a:pt x="729533" y="219635"/>
                  </a:moveTo>
                  <a:cubicBezTo>
                    <a:pt x="747521" y="219444"/>
                    <a:pt x="754171" y="222841"/>
                    <a:pt x="753645" y="242743"/>
                  </a:cubicBezTo>
                  <a:cubicBezTo>
                    <a:pt x="752114" y="300774"/>
                    <a:pt x="754314" y="358902"/>
                    <a:pt x="752544" y="416933"/>
                  </a:cubicBezTo>
                  <a:cubicBezTo>
                    <a:pt x="751731" y="442624"/>
                    <a:pt x="761634" y="461091"/>
                    <a:pt x="778570" y="478074"/>
                  </a:cubicBezTo>
                  <a:cubicBezTo>
                    <a:pt x="825311" y="525007"/>
                    <a:pt x="878798" y="563950"/>
                    <a:pt x="929462" y="606289"/>
                  </a:cubicBezTo>
                  <a:cubicBezTo>
                    <a:pt x="1005195" y="669583"/>
                    <a:pt x="1081597" y="732208"/>
                    <a:pt x="1142260" y="811146"/>
                  </a:cubicBezTo>
                  <a:cubicBezTo>
                    <a:pt x="1178667" y="858509"/>
                    <a:pt x="1197182" y="909891"/>
                    <a:pt x="1196943" y="971462"/>
                  </a:cubicBezTo>
                  <a:cubicBezTo>
                    <a:pt x="1195364" y="1391509"/>
                    <a:pt x="1195938" y="1811604"/>
                    <a:pt x="1196608" y="2231652"/>
                  </a:cubicBezTo>
                  <a:cubicBezTo>
                    <a:pt x="1196656" y="2252271"/>
                    <a:pt x="1192541" y="2257869"/>
                    <a:pt x="1170965" y="2257725"/>
                  </a:cubicBezTo>
                  <a:cubicBezTo>
                    <a:pt x="979695" y="2256720"/>
                    <a:pt x="788425" y="2257151"/>
                    <a:pt x="597156" y="2257151"/>
                  </a:cubicBezTo>
                  <a:cubicBezTo>
                    <a:pt x="405886" y="2257151"/>
                    <a:pt x="214616" y="2256816"/>
                    <a:pt x="23347" y="2257629"/>
                  </a:cubicBezTo>
                  <a:cubicBezTo>
                    <a:pt x="4018" y="2257725"/>
                    <a:pt x="191" y="2252223"/>
                    <a:pt x="239" y="2233996"/>
                  </a:cubicBezTo>
                  <a:cubicBezTo>
                    <a:pt x="765" y="1808351"/>
                    <a:pt x="1244" y="1382707"/>
                    <a:pt x="0" y="957062"/>
                  </a:cubicBezTo>
                  <a:cubicBezTo>
                    <a:pt x="-192" y="890706"/>
                    <a:pt x="29901" y="840329"/>
                    <a:pt x="69322" y="792536"/>
                  </a:cubicBezTo>
                  <a:cubicBezTo>
                    <a:pt x="134530" y="713406"/>
                    <a:pt x="214568" y="650064"/>
                    <a:pt x="293172" y="585287"/>
                  </a:cubicBezTo>
                  <a:cubicBezTo>
                    <a:pt x="335511" y="550363"/>
                    <a:pt x="379478" y="517352"/>
                    <a:pt x="418133" y="478122"/>
                  </a:cubicBezTo>
                  <a:cubicBezTo>
                    <a:pt x="435117" y="460899"/>
                    <a:pt x="444303" y="442193"/>
                    <a:pt x="443585" y="416790"/>
                  </a:cubicBezTo>
                  <a:cubicBezTo>
                    <a:pt x="441958" y="357945"/>
                    <a:pt x="443824" y="299052"/>
                    <a:pt x="442628" y="240207"/>
                  </a:cubicBezTo>
                  <a:cubicBezTo>
                    <a:pt x="442293" y="222745"/>
                    <a:pt x="448082" y="219540"/>
                    <a:pt x="464157" y="219683"/>
                  </a:cubicBezTo>
                  <a:cubicBezTo>
                    <a:pt x="552615" y="220449"/>
                    <a:pt x="641074" y="220497"/>
                    <a:pt x="729533" y="219635"/>
                  </a:cubicBezTo>
                  <a:close/>
                  <a:moveTo>
                    <a:pt x="597347" y="235"/>
                  </a:moveTo>
                  <a:cubicBezTo>
                    <a:pt x="608255" y="-339"/>
                    <a:pt x="607968" y="9516"/>
                    <a:pt x="607968" y="17554"/>
                  </a:cubicBezTo>
                  <a:cubicBezTo>
                    <a:pt x="607968" y="45349"/>
                    <a:pt x="607968" y="73241"/>
                    <a:pt x="607968" y="101085"/>
                  </a:cubicBezTo>
                  <a:cubicBezTo>
                    <a:pt x="607968" y="127349"/>
                    <a:pt x="607968" y="153614"/>
                    <a:pt x="607968" y="179879"/>
                  </a:cubicBezTo>
                  <a:cubicBezTo>
                    <a:pt x="607968" y="187151"/>
                    <a:pt x="608399" y="195619"/>
                    <a:pt x="598113" y="195428"/>
                  </a:cubicBezTo>
                  <a:cubicBezTo>
                    <a:pt x="587636" y="195236"/>
                    <a:pt x="588927" y="186481"/>
                    <a:pt x="588927" y="179449"/>
                  </a:cubicBezTo>
                  <a:cubicBezTo>
                    <a:pt x="588879" y="125340"/>
                    <a:pt x="588927" y="71232"/>
                    <a:pt x="588832" y="17123"/>
                  </a:cubicBezTo>
                  <a:cubicBezTo>
                    <a:pt x="588832" y="9803"/>
                    <a:pt x="588497" y="713"/>
                    <a:pt x="597347" y="235"/>
                  </a:cubicBezTo>
                  <a:close/>
                  <a:moveTo>
                    <a:pt x="534675" y="187"/>
                  </a:moveTo>
                  <a:cubicBezTo>
                    <a:pt x="545392" y="-291"/>
                    <a:pt x="545440" y="9373"/>
                    <a:pt x="545392" y="17601"/>
                  </a:cubicBezTo>
                  <a:cubicBezTo>
                    <a:pt x="545344" y="45445"/>
                    <a:pt x="545392" y="73289"/>
                    <a:pt x="545392" y="101132"/>
                  </a:cubicBezTo>
                  <a:cubicBezTo>
                    <a:pt x="545392" y="127397"/>
                    <a:pt x="545392" y="153662"/>
                    <a:pt x="545392" y="179927"/>
                  </a:cubicBezTo>
                  <a:cubicBezTo>
                    <a:pt x="545392" y="187390"/>
                    <a:pt x="545153" y="195571"/>
                    <a:pt x="535249" y="195476"/>
                  </a:cubicBezTo>
                  <a:cubicBezTo>
                    <a:pt x="524437" y="195380"/>
                    <a:pt x="526494" y="186146"/>
                    <a:pt x="526494" y="179401"/>
                  </a:cubicBezTo>
                  <a:cubicBezTo>
                    <a:pt x="526351" y="125292"/>
                    <a:pt x="526446" y="71184"/>
                    <a:pt x="526399" y="17075"/>
                  </a:cubicBezTo>
                  <a:cubicBezTo>
                    <a:pt x="526399" y="9899"/>
                    <a:pt x="525537" y="570"/>
                    <a:pt x="534675" y="187"/>
                  </a:cubicBezTo>
                  <a:close/>
                  <a:moveTo>
                    <a:pt x="723409" y="140"/>
                  </a:moveTo>
                  <a:cubicBezTo>
                    <a:pt x="733408" y="-4"/>
                    <a:pt x="732690" y="8799"/>
                    <a:pt x="732738" y="15927"/>
                  </a:cubicBezTo>
                  <a:cubicBezTo>
                    <a:pt x="732690" y="42958"/>
                    <a:pt x="732690" y="69988"/>
                    <a:pt x="732690" y="97018"/>
                  </a:cubicBezTo>
                  <a:cubicBezTo>
                    <a:pt x="732690" y="124814"/>
                    <a:pt x="732786" y="152658"/>
                    <a:pt x="732642" y="180454"/>
                  </a:cubicBezTo>
                  <a:cubicBezTo>
                    <a:pt x="732594" y="186482"/>
                    <a:pt x="734460" y="194806"/>
                    <a:pt x="725514" y="195572"/>
                  </a:cubicBezTo>
                  <a:cubicBezTo>
                    <a:pt x="716185" y="196385"/>
                    <a:pt x="713984" y="189113"/>
                    <a:pt x="713984" y="181171"/>
                  </a:cubicBezTo>
                  <a:cubicBezTo>
                    <a:pt x="713984" y="125532"/>
                    <a:pt x="713984" y="69892"/>
                    <a:pt x="713984" y="14253"/>
                  </a:cubicBezTo>
                  <a:cubicBezTo>
                    <a:pt x="713984" y="7412"/>
                    <a:pt x="715898" y="235"/>
                    <a:pt x="723409" y="140"/>
                  </a:cubicBezTo>
                  <a:close/>
                  <a:moveTo>
                    <a:pt x="471716" y="139"/>
                  </a:moveTo>
                  <a:cubicBezTo>
                    <a:pt x="480902" y="-530"/>
                    <a:pt x="482624" y="7698"/>
                    <a:pt x="482624" y="15257"/>
                  </a:cubicBezTo>
                  <a:cubicBezTo>
                    <a:pt x="482672" y="70897"/>
                    <a:pt x="482672" y="126536"/>
                    <a:pt x="482624" y="182224"/>
                  </a:cubicBezTo>
                  <a:cubicBezTo>
                    <a:pt x="482624" y="189256"/>
                    <a:pt x="480375" y="195380"/>
                    <a:pt x="472482" y="195715"/>
                  </a:cubicBezTo>
                  <a:cubicBezTo>
                    <a:pt x="462961" y="196098"/>
                    <a:pt x="463918" y="188443"/>
                    <a:pt x="463918" y="182176"/>
                  </a:cubicBezTo>
                  <a:cubicBezTo>
                    <a:pt x="463918" y="154332"/>
                    <a:pt x="463918" y="126536"/>
                    <a:pt x="463918" y="98693"/>
                  </a:cubicBezTo>
                  <a:cubicBezTo>
                    <a:pt x="463918" y="70849"/>
                    <a:pt x="463918" y="43053"/>
                    <a:pt x="463918" y="15209"/>
                  </a:cubicBezTo>
                  <a:cubicBezTo>
                    <a:pt x="463918" y="8703"/>
                    <a:pt x="464014" y="666"/>
                    <a:pt x="471716" y="139"/>
                  </a:cubicBezTo>
                  <a:close/>
                  <a:moveTo>
                    <a:pt x="661837" y="44"/>
                  </a:moveTo>
                  <a:cubicBezTo>
                    <a:pt x="670879" y="761"/>
                    <a:pt x="670353" y="9564"/>
                    <a:pt x="670353" y="16788"/>
                  </a:cubicBezTo>
                  <a:cubicBezTo>
                    <a:pt x="670257" y="44536"/>
                    <a:pt x="670305" y="72236"/>
                    <a:pt x="670305" y="99936"/>
                  </a:cubicBezTo>
                  <a:cubicBezTo>
                    <a:pt x="670305" y="126823"/>
                    <a:pt x="670353" y="153758"/>
                    <a:pt x="670257" y="180645"/>
                  </a:cubicBezTo>
                  <a:cubicBezTo>
                    <a:pt x="670257" y="187773"/>
                    <a:pt x="671023" y="196241"/>
                    <a:pt x="660210" y="195475"/>
                  </a:cubicBezTo>
                  <a:cubicBezTo>
                    <a:pt x="651982" y="194901"/>
                    <a:pt x="651312" y="188012"/>
                    <a:pt x="651312" y="181314"/>
                  </a:cubicBezTo>
                  <a:cubicBezTo>
                    <a:pt x="651360" y="125914"/>
                    <a:pt x="651360" y="70514"/>
                    <a:pt x="651312" y="15114"/>
                  </a:cubicBezTo>
                  <a:cubicBezTo>
                    <a:pt x="651312" y="7411"/>
                    <a:pt x="652843" y="-674"/>
                    <a:pt x="661837" y="44"/>
                  </a:cubicBezTo>
                  <a:close/>
                </a:path>
              </a:pathLst>
            </a:custGeom>
            <a:solidFill>
              <a:schemeClr val="bg1"/>
            </a:solidFill>
            <a:ln w="477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FA920FBD-753B-4718-B20A-E3D08E9F50D2}"/>
                </a:ext>
              </a:extLst>
            </p:cNvPr>
            <p:cNvSpPr/>
            <p:nvPr/>
          </p:nvSpPr>
          <p:spPr>
            <a:xfrm>
              <a:off x="4677987" y="1636270"/>
              <a:ext cx="1115948" cy="1261168"/>
            </a:xfrm>
            <a:custGeom>
              <a:avLst/>
              <a:gdLst>
                <a:gd name="connsiteX0" fmla="*/ 527 w 1115948"/>
                <a:gd name="connsiteY0" fmla="*/ 630619 h 1261168"/>
                <a:gd name="connsiteX1" fmla="*/ 1 w 1115948"/>
                <a:gd name="connsiteY1" fmla="*/ 24230 h 1261168"/>
                <a:gd name="connsiteX2" fmla="*/ 24879 w 1115948"/>
                <a:gd name="connsiteY2" fmla="*/ 118 h 1261168"/>
                <a:gd name="connsiteX3" fmla="*/ 127690 w 1115948"/>
                <a:gd name="connsiteY3" fmla="*/ 261 h 1261168"/>
                <a:gd name="connsiteX4" fmla="*/ 149649 w 1115948"/>
                <a:gd name="connsiteY4" fmla="*/ 22412 h 1261168"/>
                <a:gd name="connsiteX5" fmla="*/ 149218 w 1115948"/>
                <a:gd name="connsiteY5" fmla="*/ 1046600 h 1261168"/>
                <a:gd name="connsiteX6" fmla="*/ 149266 w 1115948"/>
                <a:gd name="connsiteY6" fmla="*/ 1068080 h 1261168"/>
                <a:gd name="connsiteX7" fmla="*/ 195338 w 1115948"/>
                <a:gd name="connsiteY7" fmla="*/ 1118410 h 1261168"/>
                <a:gd name="connsiteX8" fmla="*/ 243944 w 1115948"/>
                <a:gd name="connsiteY8" fmla="*/ 1069851 h 1261168"/>
                <a:gd name="connsiteX9" fmla="*/ 244040 w 1115948"/>
                <a:gd name="connsiteY9" fmla="*/ 1048370 h 1261168"/>
                <a:gd name="connsiteX10" fmla="*/ 243609 w 1115948"/>
                <a:gd name="connsiteY10" fmla="*/ 26574 h 1261168"/>
                <a:gd name="connsiteX11" fmla="*/ 268678 w 1115948"/>
                <a:gd name="connsiteY11" fmla="*/ 261 h 1261168"/>
                <a:gd name="connsiteX12" fmla="*/ 1057869 w 1115948"/>
                <a:gd name="connsiteY12" fmla="*/ 2366 h 1261168"/>
                <a:gd name="connsiteX13" fmla="*/ 1115375 w 1115948"/>
                <a:gd name="connsiteY13" fmla="*/ 60733 h 1261168"/>
                <a:gd name="connsiteX14" fmla="*/ 1115949 w 1115948"/>
                <a:gd name="connsiteY14" fmla="*/ 1232942 h 1261168"/>
                <a:gd name="connsiteX15" fmla="*/ 1087244 w 1115948"/>
                <a:gd name="connsiteY15" fmla="*/ 1261120 h 1261168"/>
                <a:gd name="connsiteX16" fmla="*/ 25405 w 1115948"/>
                <a:gd name="connsiteY16" fmla="*/ 1261168 h 1261168"/>
                <a:gd name="connsiteX17" fmla="*/ 97 w 1115948"/>
                <a:gd name="connsiteY17" fmla="*/ 1234616 h 1261168"/>
                <a:gd name="connsiteX18" fmla="*/ 527 w 1115948"/>
                <a:gd name="connsiteY18" fmla="*/ 630619 h 126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15948" h="1261168">
                  <a:moveTo>
                    <a:pt x="527" y="630619"/>
                  </a:moveTo>
                  <a:cubicBezTo>
                    <a:pt x="527" y="428489"/>
                    <a:pt x="862" y="226360"/>
                    <a:pt x="1" y="24230"/>
                  </a:cubicBezTo>
                  <a:cubicBezTo>
                    <a:pt x="-95" y="3754"/>
                    <a:pt x="5503" y="-839"/>
                    <a:pt x="24879" y="118"/>
                  </a:cubicBezTo>
                  <a:cubicBezTo>
                    <a:pt x="59085" y="1840"/>
                    <a:pt x="93483" y="1840"/>
                    <a:pt x="127690" y="261"/>
                  </a:cubicBezTo>
                  <a:cubicBezTo>
                    <a:pt x="145822" y="-552"/>
                    <a:pt x="149697" y="4711"/>
                    <a:pt x="149649" y="22412"/>
                  </a:cubicBezTo>
                  <a:cubicBezTo>
                    <a:pt x="149075" y="363808"/>
                    <a:pt x="149218" y="705204"/>
                    <a:pt x="149218" y="1046600"/>
                  </a:cubicBezTo>
                  <a:cubicBezTo>
                    <a:pt x="149218" y="1053776"/>
                    <a:pt x="149075" y="1060904"/>
                    <a:pt x="149266" y="1068080"/>
                  </a:cubicBezTo>
                  <a:cubicBezTo>
                    <a:pt x="149984" y="1097312"/>
                    <a:pt x="168881" y="1117931"/>
                    <a:pt x="195338" y="1118410"/>
                  </a:cubicBezTo>
                  <a:cubicBezTo>
                    <a:pt x="221220" y="1118888"/>
                    <a:pt x="241935" y="1098364"/>
                    <a:pt x="243944" y="1069851"/>
                  </a:cubicBezTo>
                  <a:cubicBezTo>
                    <a:pt x="244423" y="1062722"/>
                    <a:pt x="244040" y="1055546"/>
                    <a:pt x="244040" y="1048370"/>
                  </a:cubicBezTo>
                  <a:cubicBezTo>
                    <a:pt x="244040" y="707787"/>
                    <a:pt x="244231" y="367157"/>
                    <a:pt x="243609" y="26574"/>
                  </a:cubicBezTo>
                  <a:cubicBezTo>
                    <a:pt x="243562" y="6911"/>
                    <a:pt x="246432" y="118"/>
                    <a:pt x="268678" y="261"/>
                  </a:cubicBezTo>
                  <a:cubicBezTo>
                    <a:pt x="531758" y="1697"/>
                    <a:pt x="794790" y="1697"/>
                    <a:pt x="1057869" y="2366"/>
                  </a:cubicBezTo>
                  <a:cubicBezTo>
                    <a:pt x="1115375" y="2510"/>
                    <a:pt x="1115375" y="3084"/>
                    <a:pt x="1115375" y="60733"/>
                  </a:cubicBezTo>
                  <a:cubicBezTo>
                    <a:pt x="1115375" y="451453"/>
                    <a:pt x="1115135" y="842173"/>
                    <a:pt x="1115949" y="1232942"/>
                  </a:cubicBezTo>
                  <a:cubicBezTo>
                    <a:pt x="1115997" y="1256384"/>
                    <a:pt x="1109921" y="1261168"/>
                    <a:pt x="1087244" y="1261120"/>
                  </a:cubicBezTo>
                  <a:cubicBezTo>
                    <a:pt x="733314" y="1260355"/>
                    <a:pt x="379335" y="1260307"/>
                    <a:pt x="25405" y="1261168"/>
                  </a:cubicBezTo>
                  <a:cubicBezTo>
                    <a:pt x="3063" y="1261216"/>
                    <a:pt x="49" y="1254375"/>
                    <a:pt x="97" y="1234616"/>
                  </a:cubicBezTo>
                  <a:cubicBezTo>
                    <a:pt x="814" y="1033300"/>
                    <a:pt x="527" y="831983"/>
                    <a:pt x="527" y="630619"/>
                  </a:cubicBezTo>
                  <a:close/>
                </a:path>
              </a:pathLst>
            </a:custGeom>
            <a:solidFill>
              <a:schemeClr val="accent3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8" name="Oval 14">
            <a:extLst>
              <a:ext uri="{FF2B5EF4-FFF2-40B4-BE49-F238E27FC236}">
                <a16:creationId xmlns:a16="http://schemas.microsoft.com/office/drawing/2014/main" id="{6FC056F0-EAB1-439E-887C-252B82518DFA}"/>
              </a:ext>
            </a:extLst>
          </p:cNvPr>
          <p:cNvSpPr/>
          <p:nvPr/>
        </p:nvSpPr>
        <p:spPr>
          <a:xfrm>
            <a:off x="740306" y="1456064"/>
            <a:ext cx="2145610" cy="2152901"/>
          </a:xfrm>
          <a:prstGeom prst="ellipse">
            <a:avLst/>
          </a:prstGeom>
          <a:solidFill>
            <a:schemeClr val="accent3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80" name="Group 28">
            <a:extLst>
              <a:ext uri="{FF2B5EF4-FFF2-40B4-BE49-F238E27FC236}">
                <a16:creationId xmlns:a16="http://schemas.microsoft.com/office/drawing/2014/main" id="{0EB033B9-7F3B-42D4-9225-4D335C354BDC}"/>
              </a:ext>
            </a:extLst>
          </p:cNvPr>
          <p:cNvGrpSpPr/>
          <p:nvPr/>
        </p:nvGrpSpPr>
        <p:grpSpPr>
          <a:xfrm>
            <a:off x="949577" y="1970951"/>
            <a:ext cx="1727068" cy="1222820"/>
            <a:chOff x="3233964" y="1954419"/>
            <a:chExt cx="1410044" cy="677174"/>
          </a:xfrm>
        </p:grpSpPr>
        <p:sp>
          <p:nvSpPr>
            <p:cNvPr id="81" name="TextBox 28">
              <a:extLst>
                <a:ext uri="{FF2B5EF4-FFF2-40B4-BE49-F238E27FC236}">
                  <a16:creationId xmlns:a16="http://schemas.microsoft.com/office/drawing/2014/main" id="{06C188F6-A83E-4AC3-BA50-AB95CA5B0276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Laboratoř přípravy léčiv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" name="TextBox 29">
              <a:extLst>
                <a:ext uri="{FF2B5EF4-FFF2-40B4-BE49-F238E27FC236}">
                  <a16:creationId xmlns:a16="http://schemas.microsoft.com/office/drawing/2014/main" id="{3CE4E373-4946-4B41-95D0-B153F776A292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0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2,0 </a:t>
              </a:r>
              <a:r>
                <a:rPr lang="cs-CZ" altLang="ko-KR" sz="1200" dirty="0" err="1">
                  <a:solidFill>
                    <a:schemeClr val="bg1"/>
                  </a:solidFill>
                  <a:cs typeface="Arial" pitchFamily="34" charset="0"/>
                </a:rPr>
                <a:t>úv</a:t>
              </a:r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. farmaceut</a:t>
              </a:r>
            </a:p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4,0 úvazky FA</a:t>
              </a:r>
            </a:p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4,0 </a:t>
              </a:r>
              <a:r>
                <a:rPr lang="cs-CZ" altLang="ko-KR" sz="1200" dirty="0" err="1">
                  <a:solidFill>
                    <a:schemeClr val="bg1"/>
                  </a:solidFill>
                  <a:cs typeface="Arial" pitchFamily="34" charset="0"/>
                </a:rPr>
                <a:t>úv</a:t>
              </a:r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. sanitář</a:t>
              </a:r>
            </a:p>
            <a:p>
              <a:pPr algn="ctr"/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964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914C68E-D800-4AC5-BFEC-7734352A06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Nové povinnosti z IVD-R legislativy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6A333A-78B1-4937-9041-CEF950E6E272}"/>
              </a:ext>
            </a:extLst>
          </p:cNvPr>
          <p:cNvSpPr txBox="1"/>
          <p:nvPr/>
        </p:nvSpPr>
        <p:spPr>
          <a:xfrm>
            <a:off x="6268591" y="2132560"/>
            <a:ext cx="501344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cs-CZ" altLang="ko-KR" sz="1400" b="1" dirty="0">
                <a:solidFill>
                  <a:schemeClr val="bg1"/>
                </a:solidFill>
                <a:cs typeface="Arial" pitchFamily="34" charset="0"/>
              </a:rPr>
              <a:t>Povinnost evidence UDI kódů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4BF906-6DD8-4953-9503-6DA7194E84A9}"/>
              </a:ext>
            </a:extLst>
          </p:cNvPr>
          <p:cNvSpPr txBox="1"/>
          <p:nvPr/>
        </p:nvSpPr>
        <p:spPr>
          <a:xfrm>
            <a:off x="6268592" y="2431138"/>
            <a:ext cx="5013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Prakticky to znamená naskenovat UDI z oněch 390 tis. balení. 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</p:txBody>
      </p:sp>
      <p:grpSp>
        <p:nvGrpSpPr>
          <p:cNvPr id="19" name="Group 8">
            <a:extLst>
              <a:ext uri="{FF2B5EF4-FFF2-40B4-BE49-F238E27FC236}">
                <a16:creationId xmlns:a16="http://schemas.microsoft.com/office/drawing/2014/main" id="{7D2C04C1-1E7D-44DE-9CA7-A0B8D35A285D}"/>
              </a:ext>
            </a:extLst>
          </p:cNvPr>
          <p:cNvGrpSpPr/>
          <p:nvPr/>
        </p:nvGrpSpPr>
        <p:grpSpPr>
          <a:xfrm>
            <a:off x="407504" y="2132560"/>
            <a:ext cx="6280304" cy="3594635"/>
            <a:chOff x="-548507" y="477868"/>
            <a:chExt cx="11570449" cy="6357177"/>
          </a:xfrm>
        </p:grpSpPr>
        <p:sp>
          <p:nvSpPr>
            <p:cNvPr id="20" name="Freeform: Shape 9">
              <a:extLst>
                <a:ext uri="{FF2B5EF4-FFF2-40B4-BE49-F238E27FC236}">
                  <a16:creationId xmlns:a16="http://schemas.microsoft.com/office/drawing/2014/main" id="{7B933BB8-56D6-42F1-8DBB-A2E4F9BF4884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10">
              <a:extLst>
                <a:ext uri="{FF2B5EF4-FFF2-40B4-BE49-F238E27FC236}">
                  <a16:creationId xmlns:a16="http://schemas.microsoft.com/office/drawing/2014/main" id="{E1900673-5599-4BA5-94F1-46A9E8D0109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11">
              <a:extLst>
                <a:ext uri="{FF2B5EF4-FFF2-40B4-BE49-F238E27FC236}">
                  <a16:creationId xmlns:a16="http://schemas.microsoft.com/office/drawing/2014/main" id="{85ABCD22-5005-4118-A7E2-89340C17FC06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12">
              <a:extLst>
                <a:ext uri="{FF2B5EF4-FFF2-40B4-BE49-F238E27FC236}">
                  <a16:creationId xmlns:a16="http://schemas.microsoft.com/office/drawing/2014/main" id="{801634F4-D80C-4F83-824A-2B9CA85A35D2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13">
              <a:extLst>
                <a:ext uri="{FF2B5EF4-FFF2-40B4-BE49-F238E27FC236}">
                  <a16:creationId xmlns:a16="http://schemas.microsoft.com/office/drawing/2014/main" id="{AB7A33DE-8831-4070-9136-E9FD5A02D629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5" name="Group 14">
              <a:extLst>
                <a:ext uri="{FF2B5EF4-FFF2-40B4-BE49-F238E27FC236}">
                  <a16:creationId xmlns:a16="http://schemas.microsoft.com/office/drawing/2014/main" id="{720BA313-A7D0-4B4A-BD23-F8572A7447A7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30" name="Rectangle: Rounded Corners 19">
                <a:extLst>
                  <a:ext uri="{FF2B5EF4-FFF2-40B4-BE49-F238E27FC236}">
                    <a16:creationId xmlns:a16="http://schemas.microsoft.com/office/drawing/2014/main" id="{E1B3E4FE-7F45-4736-AEA8-C16F2713BC90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: Rounded Corners 20">
                <a:extLst>
                  <a:ext uri="{FF2B5EF4-FFF2-40B4-BE49-F238E27FC236}">
                    <a16:creationId xmlns:a16="http://schemas.microsoft.com/office/drawing/2014/main" id="{3A5D72EC-C8D6-4434-9A28-4600151ECA30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15">
              <a:extLst>
                <a:ext uri="{FF2B5EF4-FFF2-40B4-BE49-F238E27FC236}">
                  <a16:creationId xmlns:a16="http://schemas.microsoft.com/office/drawing/2014/main" id="{7CEAB7DD-2E57-4EDF-AD2B-900376FA4201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28" name="Rectangle: Rounded Corners 17">
                <a:extLst>
                  <a:ext uri="{FF2B5EF4-FFF2-40B4-BE49-F238E27FC236}">
                    <a16:creationId xmlns:a16="http://schemas.microsoft.com/office/drawing/2014/main" id="{AD3B0AC7-EB52-4717-ACDF-FAB25D6CECE3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: Rounded Corners 18">
                <a:extLst>
                  <a:ext uri="{FF2B5EF4-FFF2-40B4-BE49-F238E27FC236}">
                    <a16:creationId xmlns:a16="http://schemas.microsoft.com/office/drawing/2014/main" id="{F0BFAAC4-DD09-4FB7-9F9F-5CF5326FE87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7" name="Freeform: Shape 16">
              <a:extLst>
                <a:ext uri="{FF2B5EF4-FFF2-40B4-BE49-F238E27FC236}">
                  <a16:creationId xmlns:a16="http://schemas.microsoft.com/office/drawing/2014/main" id="{67A212ED-39AF-4BCE-9DAD-90FEA7674101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1026" name="Picture 2" descr="zdravotnictvi kabina 2022 2">
            <a:extLst>
              <a:ext uri="{FF2B5EF4-FFF2-40B4-BE49-F238E27FC236}">
                <a16:creationId xmlns:a16="http://schemas.microsoft.com/office/drawing/2014/main" id="{05E62FED-3C4A-44DA-B259-652F06CD4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33" y="2813647"/>
            <a:ext cx="4405516" cy="1909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66547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2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2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3528</TotalTime>
  <Words>554</Words>
  <Application>Microsoft Office PowerPoint</Application>
  <PresentationFormat>Širokoúhlá obrazovka</PresentationFormat>
  <Paragraphs>102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맑은 고딕</vt:lpstr>
      <vt:lpstr>Arial</vt:lpstr>
      <vt:lpstr>Arial Unicode MS</vt:lpstr>
      <vt:lpstr>Calibri</vt:lpstr>
      <vt:lpstr>Cover and End Slide Master</vt:lpstr>
      <vt:lpstr>Contents Slide Master</vt:lpstr>
      <vt:lpstr>Section Break Slide Master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Běhal Robert, Mgr.</cp:lastModifiedBy>
  <cp:revision>99</cp:revision>
  <dcterms:created xsi:type="dcterms:W3CDTF">2020-01-20T05:08:25Z</dcterms:created>
  <dcterms:modified xsi:type="dcterms:W3CDTF">2024-07-08T08:22:44Z</dcterms:modified>
</cp:coreProperties>
</file>