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743" r:id="rId6"/>
    <p:sldId id="1128" r:id="rId7"/>
    <p:sldId id="1130" r:id="rId8"/>
    <p:sldId id="1129" r:id="rId9"/>
    <p:sldId id="1131" r:id="rId10"/>
    <p:sldId id="1132" r:id="rId11"/>
    <p:sldId id="1133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vova Eliska" initials="SE" lastIdx="0" clrIdx="0">
    <p:extLst>
      <p:ext uri="{19B8F6BF-5375-455C-9EA6-DF929625EA0E}">
        <p15:presenceInfo xmlns:p15="http://schemas.microsoft.com/office/powerpoint/2012/main" userId="S-1-5-21-982899461-1960860637-2359173057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3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2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A232A8-8E5B-497E-8D9A-17A9AC594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E6434E6-36CF-4FC4-8A8C-71EC56F902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F10675-F049-4433-B432-28478F931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080B-17AF-438E-A776-E7046F9A96AB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C55722-3A97-4E1D-84EE-0D89A16E9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F70F65-3FD4-42BC-83B8-1EAA1AAEA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393D-7CEB-42A0-99FB-297AE7A5F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221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5575AB-28CB-4BC8-A351-4F806FD11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5D819AB-5D6A-4596-B349-9F11DF2FC3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FD3635-8A33-4072-9A6A-4390119CF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080B-17AF-438E-A776-E7046F9A96AB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B45DF6-E5EF-42D0-BE73-F70090AD4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ED19F4-8CD2-414A-89AF-53AAA1C86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393D-7CEB-42A0-99FB-297AE7A5F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47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3254145-5932-4006-931F-01F55FDBAB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38275F9-E25D-43A2-820F-83CF6FE07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8AF4950-C540-4871-A0F7-EB5F29769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080B-17AF-438E-A776-E7046F9A96AB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039E7CB-D9FF-4498-97D0-C2266AFDB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776D5E-DCF7-4D79-B85D-37B173FE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393D-7CEB-42A0-99FB-297AE7A5F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199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114B6-16B6-4A84-95D8-BFAE676A5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DA6560-42E4-445A-8F1A-037B2C114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AC2C3A-049A-43D4-9303-3F7AD58A2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080B-17AF-438E-A776-E7046F9A96AB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D10796-223E-487F-A74A-29FCBEAC8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21412E-D321-4E5D-99E0-EADF8156E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393D-7CEB-42A0-99FB-297AE7A5F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382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B3FE3-2C70-4C90-8B0D-3F3EEF4D2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AAF4A61-D1B5-435A-8054-653CEFFD5C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6FB0FB-34B9-4B1E-BEC7-14682896F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080B-17AF-438E-A776-E7046F9A96AB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B6C487-CDB2-4A91-8A48-A15A03493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0FAEC1-38A1-4651-B937-7BEEC6A54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393D-7CEB-42A0-99FB-297AE7A5F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16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32487-081C-49F0-AFFF-2E914EAC7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5D57787-C0EC-4DA7-A83E-B410AADE29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CF40DC9-F65A-42F0-9A77-D533DA2B1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9E1FE6B-3D44-4CBF-9DB7-669226720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080B-17AF-438E-A776-E7046F9A96AB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184957-A440-4405-83D0-C02E1D2B0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80D81E-A1BC-4E95-826E-A45C1D7A5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393D-7CEB-42A0-99FB-297AE7A5F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18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C64641-149E-47A2-BDAC-1A5179B78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85497E8-1DD2-464D-947A-8389F6327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2CC9DC7-8B46-4DA9-B27C-545FC06CB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B2B04130-CA1A-4271-8EAD-C332AC5D7D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B6FC3F0-A2B1-4177-B317-2B074DA25A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219E013-6D3B-4CFB-92A5-DC76D311D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080B-17AF-438E-A776-E7046F9A96AB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9DCE5FB-F904-477E-BD0B-C909B6EC1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7F7BC5C-57DF-4051-85AD-C3C1B64B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393D-7CEB-42A0-99FB-297AE7A5F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137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7FAF8C-25DF-4A27-A7DB-CE098EAFA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98FCD37-9AEF-4E41-A9DB-BC93AFF81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080B-17AF-438E-A776-E7046F9A96AB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96764F7-3226-4138-9B11-597EE37D0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AD00AF-E729-418E-A8E3-467A01D32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393D-7CEB-42A0-99FB-297AE7A5F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450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FC228F9-7518-46F2-A66D-07966FEE8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080B-17AF-438E-A776-E7046F9A96AB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5204FA7-3D8F-453D-B5D0-72CED65BA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CE4626E-1B2D-416A-877C-F547CA378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393D-7CEB-42A0-99FB-297AE7A5F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67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06385-15BC-4125-A735-62926B1C6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D3626C-C95B-4B6F-8283-A47229138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280CF6E-F9B5-41F0-BF01-453F5C283C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34BCA50-7963-4A72-B790-046DA3394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080B-17AF-438E-A776-E7046F9A96AB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46B5D7-2A26-450B-A1A3-BCA28D841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3B7458-4C40-4E70-AE34-A9BBE7F71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393D-7CEB-42A0-99FB-297AE7A5F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7689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3E190D-AFD1-4C76-A25D-6EFB6B37A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6DEA7FC-3610-4F8A-9F21-B80BD3AC1A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42FE015-5F64-49BE-ABA8-575A44786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05A03A-4AE4-4D9F-9064-EA0B8613B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F080B-17AF-438E-A776-E7046F9A96AB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2782136-5D87-41F3-ACA5-B486192EB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08FB9E-97B8-470F-BD7E-00B9B57E9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1393D-7CEB-42A0-99FB-297AE7A5F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880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9450FC5-17D3-4477-B472-70BD36A75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AEB9E52-1990-46D6-B276-5BCCBFD9DC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182F16-756E-42A1-80FA-3BC4F15588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F080B-17AF-438E-A776-E7046F9A96AB}" type="datetimeFigureOut">
              <a:rPr lang="cs-CZ" smtClean="0"/>
              <a:t>09.09.2024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CF49D1-7C4F-42FA-B8B4-EAAB1CA37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B8F905-4439-4479-87EF-AE6765E5F4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1393D-7CEB-42A0-99FB-297AE7A5F0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58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659400-2947-44D9-BDC9-D395AD41C1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Projekt prevence KVO u zdravotnických zaměstnanců FNOL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B81ECC-A71D-4CF8-9A8E-B786709DC1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E. </a:t>
            </a:r>
            <a:r>
              <a:rPr lang="cs-CZ"/>
              <a:t>Sovová</a:t>
            </a:r>
          </a:p>
        </p:txBody>
      </p:sp>
    </p:spTree>
    <p:extLst>
      <p:ext uri="{BB962C8B-B14F-4D97-AF65-F5344CB8AC3E}">
        <p14:creationId xmlns:p14="http://schemas.microsoft.com/office/powerpoint/2010/main" val="3322981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218836C5-59F0-4B9D-9F3D-C047B0045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015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5DBD6B19-8CE9-47E4-AD41-FEB8B772BF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8998"/>
            <a:ext cx="12192000" cy="470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90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41784F6C-EA2B-4CF3-8A28-BF89A5C36B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836" y="0"/>
            <a:ext cx="70863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536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75D03971-FE14-4318-B9FC-3911290F4D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3575" y="285750"/>
            <a:ext cx="8324850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095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73659C8-A44B-49F8-94C5-F60F6774D96B}"/>
              </a:ext>
            </a:extLst>
          </p:cNvPr>
          <p:cNvSpPr/>
          <p:nvPr/>
        </p:nvSpPr>
        <p:spPr>
          <a:xfrm>
            <a:off x="930031" y="726830"/>
            <a:ext cx="7143261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45720" algn="just">
              <a:lnSpc>
                <a:spcPct val="150000"/>
              </a:lnSpc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Cíle projektu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45720" algn="just">
              <a:lnSpc>
                <a:spcPct val="150000"/>
              </a:lnSpc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4572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Stanovit KVO riziko u zaměstnanců FNOL</a:t>
            </a:r>
          </a:p>
          <a:p>
            <a:pPr marL="342900" marR="4572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 osob vyšetřených v letech 2003-2005 provést analýzu vývoje přítomnosti rizikových faktorů</a:t>
            </a:r>
          </a:p>
          <a:p>
            <a:pPr marL="342900" marR="4572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Srovnat výpočet rizika KVO podle různých metodik (</a:t>
            </a: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Framinghamské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skóre, SCORE, SCORE 2)</a:t>
            </a:r>
          </a:p>
        </p:txBody>
      </p:sp>
    </p:spTree>
    <p:extLst>
      <p:ext uri="{BB962C8B-B14F-4D97-AF65-F5344CB8AC3E}">
        <p14:creationId xmlns:p14="http://schemas.microsoft.com/office/powerpoint/2010/main" val="2577643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D3C6072-6661-4B2A-812C-4EE616285C85}"/>
              </a:ext>
            </a:extLst>
          </p:cNvPr>
          <p:cNvSpPr/>
          <p:nvPr/>
        </p:nvSpPr>
        <p:spPr>
          <a:xfrm>
            <a:off x="3048000" y="-124024"/>
            <a:ext cx="6096000" cy="710604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cs-CZ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Soubor a metodika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V rámci provádění pracovně lékařských prohlídek na Klinice pracovního lékařství budou osloveni zaměstnanci FNOL s nabídkou stanovení rizika KVO. Po podepsání informovaného souhlasu bude zaměstnanec fyzikálně vyšetřen (včetně TK a antropometrických parametrů), bude odebrán vzorek krve se stanovením základních rizikových faktorů (lipidové spektrum, glykemie), dále bude provedeno měření na přístroji IN BODY na stanovení tělesného složení. Následně klient vyplní dotazník k odhalení jeho kardiovaskulárního rizika (příloha 1). Na Klinice tělovýchovného lékařství a preventivní kardiologie bude vypočítáno KVO riziko podle platných doporučení.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výsledku bude zaměstnanec informován písemně a bude mu nabídnut komplexní program k ovlivnění rizikových faktorů.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U osob, které byly vyšetřeny v letech 2003-2005, bude provedeno vyhodnocení vývoje rizika KVO.</a:t>
            </a:r>
          </a:p>
        </p:txBody>
      </p:sp>
    </p:spTree>
    <p:extLst>
      <p:ext uri="{BB962C8B-B14F-4D97-AF65-F5344CB8AC3E}">
        <p14:creationId xmlns:p14="http://schemas.microsoft.com/office/powerpoint/2010/main" val="275912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B9195D-1497-4828-BA90-6454A764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Etická komise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445D0D-CF1A-4122-AAF2-74A493FC6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Schváleno rozhodnutím </a:t>
            </a:r>
            <a:r>
              <a:rPr lang="cs-CZ"/>
              <a:t>EK květen 2024</a:t>
            </a:r>
          </a:p>
        </p:txBody>
      </p:sp>
    </p:spTree>
    <p:extLst>
      <p:ext uri="{BB962C8B-B14F-4D97-AF65-F5344CB8AC3E}">
        <p14:creationId xmlns:p14="http://schemas.microsoft.com/office/powerpoint/2010/main" val="5257273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227E93381039F42AA94D48DA91AB1F8" ma:contentTypeVersion="4" ma:contentTypeDescription="Vytvoří nový dokument" ma:contentTypeScope="" ma:versionID="ca5cbdadf527b398df76eb031fd8e6d2">
  <xsd:schema xmlns:xsd="http://www.w3.org/2001/XMLSchema" xmlns:xs="http://www.w3.org/2001/XMLSchema" xmlns:p="http://schemas.microsoft.com/office/2006/metadata/properties" xmlns:ns2="865ef505-c299-4146-86cb-b4eff50eb7e6" targetNamespace="http://schemas.microsoft.com/office/2006/metadata/properties" ma:root="true" ma:fieldsID="9d611854d49a2d62bf0814d6537a224f" ns2:_="">
    <xsd:import namespace="865ef505-c299-4146-86cb-b4eff50eb7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5ef505-c299-4146-86cb-b4eff50eb7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5F33D0-7B9F-4E00-8D6F-C0B486F3687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65ef505-c299-4146-86cb-b4eff50eb7e6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6C6F8EF-AA07-43EA-9869-8AA7A066DD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5ef505-c299-4146-86cb-b4eff50eb7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8B23DA9-31F4-433B-881E-54997AB334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188</Words>
  <Application>Microsoft Office PowerPoint</Application>
  <PresentationFormat>Širokoúhlá obrazovka</PresentationFormat>
  <Paragraphs>13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Projekt prevence KVO u zdravotnických zaměstnanců FNOL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Etická komise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Národní doporučení pro pohybovou aktivitu</dc:title>
  <dc:creator>Sovová Eliška, prof. MUDr., Ph.D. MBA</dc:creator>
  <cp:lastModifiedBy>Sovová Eliška, prof. MUDr., Ph.D. MBA</cp:lastModifiedBy>
  <cp:revision>71</cp:revision>
  <dcterms:created xsi:type="dcterms:W3CDTF">2023-09-29T10:10:02Z</dcterms:created>
  <dcterms:modified xsi:type="dcterms:W3CDTF">2024-09-09T04:13:23Z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0x0101007227E93381039F42AA94D48DA91AB1F8</vt:lpwstr>
  </property>
</Properties>
</file>