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7"/>
  </p:notesMasterIdLst>
  <p:sldIdLst>
    <p:sldId id="265" r:id="rId2"/>
    <p:sldId id="259" r:id="rId3"/>
    <p:sldId id="297" r:id="rId4"/>
    <p:sldId id="298" r:id="rId5"/>
    <p:sldId id="302" r:id="rId6"/>
    <p:sldId id="303" r:id="rId7"/>
    <p:sldId id="304" r:id="rId8"/>
    <p:sldId id="305" r:id="rId9"/>
    <p:sldId id="299" r:id="rId10"/>
    <p:sldId id="306" r:id="rId11"/>
    <p:sldId id="307" r:id="rId12"/>
    <p:sldId id="300" r:id="rId13"/>
    <p:sldId id="309" r:id="rId14"/>
    <p:sldId id="301" r:id="rId15"/>
    <p:sldId id="308" r:id="rId16"/>
  </p:sldIdLst>
  <p:sldSz cx="18288000" cy="10287000"/>
  <p:notesSz cx="6888163" cy="10018713"/>
  <p:embeddedFontLst>
    <p:embeddedFont>
      <p:font typeface="Calibri" panose="020F0502020204030204" pitchFamily="34" charset="0"/>
      <p:regular r:id="rId18"/>
      <p:bold r:id="rId19"/>
      <p:italic r:id="rId20"/>
      <p:boldItalic r:id="rId21"/>
    </p:embeddedFont>
    <p:embeddedFont>
      <p:font typeface="Roboto Condensed Light" panose="020B0604020202020204" charset="0"/>
      <p:regular r:id="rId22"/>
      <p:italic r:id="rId23"/>
    </p:embeddedFont>
  </p:embeddedFontLst>
  <p:defaultTex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5DBE01AF-B4D6-47FC-8E08-2526AAA3A6F1}">
          <p14:sldIdLst>
            <p14:sldId id="265"/>
          </p14:sldIdLst>
        </p14:section>
        <p14:section name="Oddíl bez názvu" id="{F48DCBF0-1E08-4B2F-8247-721F233B82EA}">
          <p14:sldIdLst>
            <p14:sldId id="259"/>
            <p14:sldId id="297"/>
            <p14:sldId id="298"/>
            <p14:sldId id="302"/>
            <p14:sldId id="303"/>
            <p14:sldId id="304"/>
            <p14:sldId id="305"/>
            <p14:sldId id="299"/>
            <p14:sldId id="306"/>
            <p14:sldId id="307"/>
            <p14:sldId id="300"/>
            <p14:sldId id="309"/>
            <p14:sldId id="301"/>
            <p14:sldId id="308"/>
          </p14:sldIdLst>
        </p14:section>
      </p14:sectionLst>
    </p:ext>
    <p:ext uri="{EFAFB233-063F-42B5-8137-9DF3F51BA10A}">
      <p15:sldGuideLst xmlns:p15="http://schemas.microsoft.com/office/powerpoint/2012/main">
        <p15:guide id="1" orient="horz" pos="3240">
          <p15:clr>
            <a:srgbClr val="A4A3A4"/>
          </p15:clr>
        </p15:guide>
        <p15:guide id="2" pos="57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533" autoAdjust="0"/>
  </p:normalViewPr>
  <p:slideViewPr>
    <p:cSldViewPr showGuides="1">
      <p:cViewPr varScale="1">
        <p:scale>
          <a:sx n="81" d="100"/>
          <a:sy n="81" d="100"/>
        </p:scale>
        <p:origin x="156" y="216"/>
      </p:cViewPr>
      <p:guideLst>
        <p:guide orient="horz" pos="3240"/>
        <p:guide pos="5760"/>
      </p:guideLst>
    </p:cSldViewPr>
  </p:slideViewPr>
  <p:outlineViewPr>
    <p:cViewPr>
      <p:scale>
        <a:sx n="33" d="100"/>
        <a:sy n="33" d="100"/>
      </p:scale>
      <p:origin x="0" y="-228"/>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en-US"/>
          </a:p>
        </p:txBody>
      </p:sp>
      <p:sp>
        <p:nvSpPr>
          <p:cNvPr id="3" name="Date Placeholder 2"/>
          <p:cNvSpPr>
            <a:spLocks noGrp="1"/>
          </p:cNvSpPr>
          <p:nvPr>
            <p:ph type="dt" idx="1"/>
          </p:nvPr>
        </p:nvSpPr>
        <p:spPr>
          <a:xfrm>
            <a:off x="3901698" y="0"/>
            <a:ext cx="2984871" cy="502676"/>
          </a:xfrm>
          <a:prstGeom prst="rect">
            <a:avLst/>
          </a:prstGeom>
        </p:spPr>
        <p:txBody>
          <a:bodyPr vert="horz" lIns="96606" tIns="48303" rIns="96606" bIns="48303" rtlCol="0"/>
          <a:lstStyle>
            <a:lvl1pPr algn="r">
              <a:defRPr sz="1300"/>
            </a:lvl1pPr>
          </a:lstStyle>
          <a:p>
            <a:fld id="{659CE014-A4EA-4BAA-8097-FA8621339181}" type="datetimeFigureOut">
              <a:rPr lang="en-US" smtClean="0"/>
              <a:t>4/25/2024</a:t>
            </a:fld>
            <a:endParaRPr lang="en-US"/>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06" tIns="48303" rIns="96606" bIns="48303" rtlCol="0" anchor="ctr"/>
          <a:lstStyle/>
          <a:p>
            <a:endParaRPr lang="en-US"/>
          </a:p>
        </p:txBody>
      </p:sp>
      <p:sp>
        <p:nvSpPr>
          <p:cNvPr id="5" name="Notes Placeholder 4"/>
          <p:cNvSpPr>
            <a:spLocks noGrp="1"/>
          </p:cNvSpPr>
          <p:nvPr>
            <p:ph type="body" sz="quarter" idx="3"/>
          </p:nvPr>
        </p:nvSpPr>
        <p:spPr>
          <a:xfrm>
            <a:off x="688817" y="4821506"/>
            <a:ext cx="5510530" cy="3944868"/>
          </a:xfrm>
          <a:prstGeom prst="rect">
            <a:avLst/>
          </a:prstGeom>
        </p:spPr>
        <p:txBody>
          <a:bodyPr vert="horz" lIns="96606" tIns="48303" rIns="96606" bIns="4830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16039"/>
            <a:ext cx="2984871" cy="502674"/>
          </a:xfrm>
          <a:prstGeom prst="rect">
            <a:avLst/>
          </a:prstGeom>
        </p:spPr>
        <p:txBody>
          <a:bodyPr vert="horz" lIns="96606" tIns="48303" rIns="96606" bIns="48303" rtlCol="0" anchor="b"/>
          <a:lstStyle>
            <a:lvl1pPr algn="l">
              <a:defRPr sz="1300"/>
            </a:lvl1pPr>
          </a:lstStyle>
          <a:p>
            <a:endParaRPr lang="en-US"/>
          </a:p>
        </p:txBody>
      </p:sp>
      <p:sp>
        <p:nvSpPr>
          <p:cNvPr id="7" name="Slide Number Placeholder 6"/>
          <p:cNvSpPr>
            <a:spLocks noGrp="1"/>
          </p:cNvSpPr>
          <p:nvPr>
            <p:ph type="sldNum" sz="quarter" idx="5"/>
          </p:nvPr>
        </p:nvSpPr>
        <p:spPr>
          <a:xfrm>
            <a:off x="3901698" y="9516039"/>
            <a:ext cx="2984871" cy="502674"/>
          </a:xfrm>
          <a:prstGeom prst="rect">
            <a:avLst/>
          </a:prstGeom>
        </p:spPr>
        <p:txBody>
          <a:bodyPr vert="horz" lIns="96606" tIns="48303" rIns="96606" bIns="48303" rtlCol="0" anchor="b"/>
          <a:lstStyle>
            <a:lvl1pPr algn="r">
              <a:defRPr sz="1300"/>
            </a:lvl1pPr>
          </a:lstStyle>
          <a:p>
            <a:fld id="{D54B1372-1326-4818-ABCF-6AB79AB2126E}" type="slidenum">
              <a:rPr lang="en-US" smtClean="0"/>
              <a:t>‹#›</a:t>
            </a:fld>
            <a:endParaRPr lang="en-US"/>
          </a:p>
        </p:txBody>
      </p:sp>
    </p:spTree>
    <p:extLst>
      <p:ext uri="{BB962C8B-B14F-4D97-AF65-F5344CB8AC3E}">
        <p14:creationId xmlns:p14="http://schemas.microsoft.com/office/powerpoint/2010/main" val="1401751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6846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am 1">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7040857" y="2583208"/>
            <a:ext cx="4206240" cy="4206240"/>
          </a:xfrm>
          <a:custGeom>
            <a:avLst/>
            <a:gdLst>
              <a:gd name="connsiteX0" fmla="*/ 1051560 w 4206240"/>
              <a:gd name="connsiteY0" fmla="*/ 0 h 4206240"/>
              <a:gd name="connsiteX1" fmla="*/ 3154680 w 4206240"/>
              <a:gd name="connsiteY1" fmla="*/ 0 h 4206240"/>
              <a:gd name="connsiteX2" fmla="*/ 3154680 w 4206240"/>
              <a:gd name="connsiteY2" fmla="*/ 1051560 h 4206240"/>
              <a:gd name="connsiteX3" fmla="*/ 4206240 w 4206240"/>
              <a:gd name="connsiteY3" fmla="*/ 1051560 h 4206240"/>
              <a:gd name="connsiteX4" fmla="*/ 4206240 w 4206240"/>
              <a:gd name="connsiteY4" fmla="*/ 3154680 h 4206240"/>
              <a:gd name="connsiteX5" fmla="*/ 3154680 w 4206240"/>
              <a:gd name="connsiteY5" fmla="*/ 3154680 h 4206240"/>
              <a:gd name="connsiteX6" fmla="*/ 3154680 w 4206240"/>
              <a:gd name="connsiteY6" fmla="*/ 4206240 h 4206240"/>
              <a:gd name="connsiteX7" fmla="*/ 1051560 w 4206240"/>
              <a:gd name="connsiteY7" fmla="*/ 4206240 h 4206240"/>
              <a:gd name="connsiteX8" fmla="*/ 1051560 w 4206240"/>
              <a:gd name="connsiteY8" fmla="*/ 3154680 h 4206240"/>
              <a:gd name="connsiteX9" fmla="*/ 0 w 4206240"/>
              <a:gd name="connsiteY9" fmla="*/ 3154680 h 4206240"/>
              <a:gd name="connsiteX10" fmla="*/ 0 w 4206240"/>
              <a:gd name="connsiteY10" fmla="*/ 1051560 h 4206240"/>
              <a:gd name="connsiteX11" fmla="*/ 1051560 w 4206240"/>
              <a:gd name="connsiteY11" fmla="*/ 1051560 h 420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06240" h="4206240">
                <a:moveTo>
                  <a:pt x="1051560" y="0"/>
                </a:moveTo>
                <a:lnTo>
                  <a:pt x="3154680" y="0"/>
                </a:lnTo>
                <a:lnTo>
                  <a:pt x="3154680" y="1051560"/>
                </a:lnTo>
                <a:lnTo>
                  <a:pt x="4206240" y="1051560"/>
                </a:lnTo>
                <a:lnTo>
                  <a:pt x="4206240" y="3154680"/>
                </a:lnTo>
                <a:lnTo>
                  <a:pt x="3154680" y="3154680"/>
                </a:lnTo>
                <a:lnTo>
                  <a:pt x="3154680" y="4206240"/>
                </a:lnTo>
                <a:lnTo>
                  <a:pt x="1051560" y="4206240"/>
                </a:lnTo>
                <a:lnTo>
                  <a:pt x="1051560" y="3154680"/>
                </a:lnTo>
                <a:lnTo>
                  <a:pt x="0" y="3154680"/>
                </a:lnTo>
                <a:lnTo>
                  <a:pt x="0" y="1051560"/>
                </a:lnTo>
                <a:lnTo>
                  <a:pt x="1051560" y="1051560"/>
                </a:lnTo>
                <a:close/>
              </a:path>
            </a:pathLst>
          </a:custGeom>
          <a:solidFill>
            <a:schemeClr val="bg1">
              <a:lumMod val="95000"/>
            </a:schemeClr>
          </a:solidFill>
          <a:ln w="38100">
            <a:solidFill>
              <a:schemeClr val="accent1"/>
            </a:solidFill>
          </a:ln>
        </p:spPr>
        <p:txBody>
          <a:bodyPr wrap="square" anchor="ctr" anchorCtr="0">
            <a:noAutofit/>
          </a:bodyPr>
          <a:lstStyle>
            <a:lvl1pPr algn="ctr">
              <a:defRPr/>
            </a:lvl1pPr>
          </a:lstStyle>
          <a:p>
            <a:r>
              <a:rPr lang="cs-CZ"/>
              <a:t>Kliknutím na ikonu přidáte obrázek.</a:t>
            </a:r>
            <a:endParaRPr lang="en-US"/>
          </a:p>
        </p:txBody>
      </p:sp>
      <p:sp>
        <p:nvSpPr>
          <p:cNvPr id="9" name="Picture Placeholder 8"/>
          <p:cNvSpPr>
            <a:spLocks noGrp="1"/>
          </p:cNvSpPr>
          <p:nvPr>
            <p:ph type="pic" sz="quarter" idx="15"/>
          </p:nvPr>
        </p:nvSpPr>
        <p:spPr>
          <a:xfrm>
            <a:off x="12801423" y="2583208"/>
            <a:ext cx="4206240" cy="4206240"/>
          </a:xfrm>
          <a:custGeom>
            <a:avLst/>
            <a:gdLst>
              <a:gd name="connsiteX0" fmla="*/ 1051560 w 4206240"/>
              <a:gd name="connsiteY0" fmla="*/ 0 h 4206240"/>
              <a:gd name="connsiteX1" fmla="*/ 3154680 w 4206240"/>
              <a:gd name="connsiteY1" fmla="*/ 0 h 4206240"/>
              <a:gd name="connsiteX2" fmla="*/ 3154680 w 4206240"/>
              <a:gd name="connsiteY2" fmla="*/ 1051560 h 4206240"/>
              <a:gd name="connsiteX3" fmla="*/ 4206240 w 4206240"/>
              <a:gd name="connsiteY3" fmla="*/ 1051560 h 4206240"/>
              <a:gd name="connsiteX4" fmla="*/ 4206240 w 4206240"/>
              <a:gd name="connsiteY4" fmla="*/ 3154680 h 4206240"/>
              <a:gd name="connsiteX5" fmla="*/ 3154680 w 4206240"/>
              <a:gd name="connsiteY5" fmla="*/ 3154680 h 4206240"/>
              <a:gd name="connsiteX6" fmla="*/ 3154680 w 4206240"/>
              <a:gd name="connsiteY6" fmla="*/ 4206240 h 4206240"/>
              <a:gd name="connsiteX7" fmla="*/ 1051560 w 4206240"/>
              <a:gd name="connsiteY7" fmla="*/ 4206240 h 4206240"/>
              <a:gd name="connsiteX8" fmla="*/ 1051560 w 4206240"/>
              <a:gd name="connsiteY8" fmla="*/ 3154680 h 4206240"/>
              <a:gd name="connsiteX9" fmla="*/ 0 w 4206240"/>
              <a:gd name="connsiteY9" fmla="*/ 3154680 h 4206240"/>
              <a:gd name="connsiteX10" fmla="*/ 0 w 4206240"/>
              <a:gd name="connsiteY10" fmla="*/ 1051560 h 4206240"/>
              <a:gd name="connsiteX11" fmla="*/ 1051560 w 4206240"/>
              <a:gd name="connsiteY11" fmla="*/ 1051560 h 420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06240" h="4206240">
                <a:moveTo>
                  <a:pt x="1051560" y="0"/>
                </a:moveTo>
                <a:lnTo>
                  <a:pt x="3154680" y="0"/>
                </a:lnTo>
                <a:lnTo>
                  <a:pt x="3154680" y="1051560"/>
                </a:lnTo>
                <a:lnTo>
                  <a:pt x="4206240" y="1051560"/>
                </a:lnTo>
                <a:lnTo>
                  <a:pt x="4206240" y="3154680"/>
                </a:lnTo>
                <a:lnTo>
                  <a:pt x="3154680" y="3154680"/>
                </a:lnTo>
                <a:lnTo>
                  <a:pt x="3154680" y="4206240"/>
                </a:lnTo>
                <a:lnTo>
                  <a:pt x="1051560" y="4206240"/>
                </a:lnTo>
                <a:lnTo>
                  <a:pt x="1051560" y="3154680"/>
                </a:lnTo>
                <a:lnTo>
                  <a:pt x="0" y="3154680"/>
                </a:lnTo>
                <a:lnTo>
                  <a:pt x="0" y="1051560"/>
                </a:lnTo>
                <a:lnTo>
                  <a:pt x="1051560" y="1051560"/>
                </a:lnTo>
                <a:close/>
              </a:path>
            </a:pathLst>
          </a:custGeom>
          <a:solidFill>
            <a:schemeClr val="bg1">
              <a:lumMod val="95000"/>
            </a:schemeClr>
          </a:solidFill>
          <a:ln w="38100">
            <a:solidFill>
              <a:schemeClr val="accent1"/>
            </a:solidFill>
          </a:ln>
        </p:spPr>
        <p:txBody>
          <a:bodyPr wrap="square" anchor="ctr" anchorCtr="0">
            <a:noAutofit/>
          </a:bodyPr>
          <a:lstStyle>
            <a:lvl1pPr algn="ctr">
              <a:defRPr/>
            </a:lvl1pPr>
          </a:lstStyle>
          <a:p>
            <a:r>
              <a:rPr lang="cs-CZ"/>
              <a:t>Kliknutím na ikonu přidáte obrázek.</a:t>
            </a:r>
            <a:endParaRPr lang="en-US"/>
          </a:p>
        </p:txBody>
      </p:sp>
      <p:sp>
        <p:nvSpPr>
          <p:cNvPr id="2" name="Title 1"/>
          <p:cNvSpPr>
            <a:spLocks noGrp="1"/>
          </p:cNvSpPr>
          <p:nvPr>
            <p:ph type="title"/>
          </p:nvPr>
        </p:nvSpPr>
        <p:spPr/>
        <p:txBody>
          <a:bodyPr/>
          <a:lstStyle/>
          <a:p>
            <a:r>
              <a:rPr lang="cs-CZ"/>
              <a:t>Kliknutím lze upravit styl.</a:t>
            </a:r>
            <a:endParaRPr lang="en-US" dirty="0"/>
          </a:p>
        </p:txBody>
      </p:sp>
      <p:sp>
        <p:nvSpPr>
          <p:cNvPr id="5" name="Picture Placeholder 4"/>
          <p:cNvSpPr>
            <a:spLocks noGrp="1"/>
          </p:cNvSpPr>
          <p:nvPr>
            <p:ph type="pic" sz="quarter" idx="13"/>
          </p:nvPr>
        </p:nvSpPr>
        <p:spPr>
          <a:xfrm>
            <a:off x="1280291" y="2583208"/>
            <a:ext cx="4206240" cy="4206240"/>
          </a:xfrm>
          <a:custGeom>
            <a:avLst/>
            <a:gdLst>
              <a:gd name="connsiteX0" fmla="*/ 1051560 w 4206240"/>
              <a:gd name="connsiteY0" fmla="*/ 0 h 4206240"/>
              <a:gd name="connsiteX1" fmla="*/ 3154680 w 4206240"/>
              <a:gd name="connsiteY1" fmla="*/ 0 h 4206240"/>
              <a:gd name="connsiteX2" fmla="*/ 3154680 w 4206240"/>
              <a:gd name="connsiteY2" fmla="*/ 1051560 h 4206240"/>
              <a:gd name="connsiteX3" fmla="*/ 4206240 w 4206240"/>
              <a:gd name="connsiteY3" fmla="*/ 1051560 h 4206240"/>
              <a:gd name="connsiteX4" fmla="*/ 4206240 w 4206240"/>
              <a:gd name="connsiteY4" fmla="*/ 3154680 h 4206240"/>
              <a:gd name="connsiteX5" fmla="*/ 3154680 w 4206240"/>
              <a:gd name="connsiteY5" fmla="*/ 3154680 h 4206240"/>
              <a:gd name="connsiteX6" fmla="*/ 3154680 w 4206240"/>
              <a:gd name="connsiteY6" fmla="*/ 4206240 h 4206240"/>
              <a:gd name="connsiteX7" fmla="*/ 1051560 w 4206240"/>
              <a:gd name="connsiteY7" fmla="*/ 4206240 h 4206240"/>
              <a:gd name="connsiteX8" fmla="*/ 1051560 w 4206240"/>
              <a:gd name="connsiteY8" fmla="*/ 3154680 h 4206240"/>
              <a:gd name="connsiteX9" fmla="*/ 0 w 4206240"/>
              <a:gd name="connsiteY9" fmla="*/ 3154680 h 4206240"/>
              <a:gd name="connsiteX10" fmla="*/ 0 w 4206240"/>
              <a:gd name="connsiteY10" fmla="*/ 1051560 h 4206240"/>
              <a:gd name="connsiteX11" fmla="*/ 1051560 w 4206240"/>
              <a:gd name="connsiteY11" fmla="*/ 1051560 h 420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06240" h="4206240">
                <a:moveTo>
                  <a:pt x="1051560" y="0"/>
                </a:moveTo>
                <a:lnTo>
                  <a:pt x="3154680" y="0"/>
                </a:lnTo>
                <a:lnTo>
                  <a:pt x="3154680" y="1051560"/>
                </a:lnTo>
                <a:lnTo>
                  <a:pt x="4206240" y="1051560"/>
                </a:lnTo>
                <a:lnTo>
                  <a:pt x="4206240" y="3154680"/>
                </a:lnTo>
                <a:lnTo>
                  <a:pt x="3154680" y="3154680"/>
                </a:lnTo>
                <a:lnTo>
                  <a:pt x="3154680" y="4206240"/>
                </a:lnTo>
                <a:lnTo>
                  <a:pt x="1051560" y="4206240"/>
                </a:lnTo>
                <a:lnTo>
                  <a:pt x="1051560" y="3154680"/>
                </a:lnTo>
                <a:lnTo>
                  <a:pt x="0" y="3154680"/>
                </a:lnTo>
                <a:lnTo>
                  <a:pt x="0" y="1051560"/>
                </a:lnTo>
                <a:lnTo>
                  <a:pt x="1051560" y="1051560"/>
                </a:lnTo>
                <a:close/>
              </a:path>
            </a:pathLst>
          </a:custGeom>
          <a:solidFill>
            <a:schemeClr val="bg1">
              <a:lumMod val="95000"/>
            </a:schemeClr>
          </a:solidFill>
          <a:ln w="38100">
            <a:solidFill>
              <a:schemeClr val="accent1"/>
            </a:solidFill>
          </a:ln>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3498668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23" name="Picture Placeholder 22"/>
          <p:cNvSpPr>
            <a:spLocks noGrp="1"/>
          </p:cNvSpPr>
          <p:nvPr>
            <p:ph type="pic" sz="quarter" idx="10"/>
          </p:nvPr>
        </p:nvSpPr>
        <p:spPr>
          <a:xfrm>
            <a:off x="2415030" y="3517874"/>
            <a:ext cx="1975609" cy="1853517"/>
          </a:xfrm>
          <a:custGeom>
            <a:avLst/>
            <a:gdLst>
              <a:gd name="connsiteX0" fmla="*/ 994434 w 1975609"/>
              <a:gd name="connsiteY0" fmla="*/ 0 h 1853517"/>
              <a:gd name="connsiteX1" fmla="*/ 1816500 w 1975609"/>
              <a:gd name="connsiteY1" fmla="*/ 264788 h 1853517"/>
              <a:gd name="connsiteX2" fmla="*/ 1896054 w 1975609"/>
              <a:gd name="connsiteY2" fmla="*/ 357464 h 1853517"/>
              <a:gd name="connsiteX3" fmla="*/ 1896054 w 1975609"/>
              <a:gd name="connsiteY3" fmla="*/ 450140 h 1853517"/>
              <a:gd name="connsiteX4" fmla="*/ 1909314 w 1975609"/>
              <a:gd name="connsiteY4" fmla="*/ 450140 h 1853517"/>
              <a:gd name="connsiteX5" fmla="*/ 1962350 w 1975609"/>
              <a:gd name="connsiteY5" fmla="*/ 516337 h 1853517"/>
              <a:gd name="connsiteX6" fmla="*/ 1975609 w 1975609"/>
              <a:gd name="connsiteY6" fmla="*/ 688449 h 1853517"/>
              <a:gd name="connsiteX7" fmla="*/ 1736945 w 1975609"/>
              <a:gd name="connsiteY7" fmla="*/ 1231265 h 1853517"/>
              <a:gd name="connsiteX8" fmla="*/ 994434 w 1975609"/>
              <a:gd name="connsiteY8" fmla="*/ 1853517 h 1853517"/>
              <a:gd name="connsiteX9" fmla="*/ 251923 w 1975609"/>
              <a:gd name="connsiteY9" fmla="*/ 1231265 h 1853517"/>
              <a:gd name="connsiteX10" fmla="*/ 0 w 1975609"/>
              <a:gd name="connsiteY10" fmla="*/ 688449 h 1853517"/>
              <a:gd name="connsiteX11" fmla="*/ 26518 w 1975609"/>
              <a:gd name="connsiteY11" fmla="*/ 516337 h 1853517"/>
              <a:gd name="connsiteX12" fmla="*/ 66296 w 1975609"/>
              <a:gd name="connsiteY12" fmla="*/ 450140 h 1853517"/>
              <a:gd name="connsiteX13" fmla="*/ 92814 w 1975609"/>
              <a:gd name="connsiteY13" fmla="*/ 450140 h 1853517"/>
              <a:gd name="connsiteX14" fmla="*/ 92814 w 1975609"/>
              <a:gd name="connsiteY14" fmla="*/ 357464 h 1853517"/>
              <a:gd name="connsiteX15" fmla="*/ 172369 w 1975609"/>
              <a:gd name="connsiteY15" fmla="*/ 264788 h 1853517"/>
              <a:gd name="connsiteX16" fmla="*/ 994434 w 1975609"/>
              <a:gd name="connsiteY16" fmla="*/ 0 h 1853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75609" h="1853517">
                <a:moveTo>
                  <a:pt x="994434" y="0"/>
                </a:moveTo>
                <a:cubicBezTo>
                  <a:pt x="1325912" y="0"/>
                  <a:pt x="1617613" y="79437"/>
                  <a:pt x="1816500" y="264788"/>
                </a:cubicBezTo>
                <a:cubicBezTo>
                  <a:pt x="1816500" y="264788"/>
                  <a:pt x="1816500" y="264788"/>
                  <a:pt x="1896054" y="357464"/>
                </a:cubicBezTo>
                <a:cubicBezTo>
                  <a:pt x="1896054" y="383943"/>
                  <a:pt x="1896054" y="450140"/>
                  <a:pt x="1896054" y="450140"/>
                </a:cubicBezTo>
                <a:cubicBezTo>
                  <a:pt x="1896054" y="450140"/>
                  <a:pt x="1909314" y="450140"/>
                  <a:pt x="1909314" y="450140"/>
                </a:cubicBezTo>
                <a:cubicBezTo>
                  <a:pt x="1935832" y="476619"/>
                  <a:pt x="1949091" y="489858"/>
                  <a:pt x="1962350" y="516337"/>
                </a:cubicBezTo>
                <a:cubicBezTo>
                  <a:pt x="1975609" y="569295"/>
                  <a:pt x="1975609" y="622252"/>
                  <a:pt x="1975609" y="688449"/>
                </a:cubicBezTo>
                <a:cubicBezTo>
                  <a:pt x="1975609" y="900280"/>
                  <a:pt x="1856277" y="1112110"/>
                  <a:pt x="1736945" y="1231265"/>
                </a:cubicBezTo>
                <a:cubicBezTo>
                  <a:pt x="1630872" y="1588729"/>
                  <a:pt x="1352431" y="1853517"/>
                  <a:pt x="994434" y="1853517"/>
                </a:cubicBezTo>
                <a:cubicBezTo>
                  <a:pt x="623179" y="1853517"/>
                  <a:pt x="344737" y="1588729"/>
                  <a:pt x="251923" y="1231265"/>
                </a:cubicBezTo>
                <a:cubicBezTo>
                  <a:pt x="132591" y="1112110"/>
                  <a:pt x="0" y="900280"/>
                  <a:pt x="0" y="688449"/>
                </a:cubicBezTo>
                <a:cubicBezTo>
                  <a:pt x="0" y="622252"/>
                  <a:pt x="0" y="569295"/>
                  <a:pt x="26518" y="516337"/>
                </a:cubicBezTo>
                <a:cubicBezTo>
                  <a:pt x="39777" y="489858"/>
                  <a:pt x="53037" y="476619"/>
                  <a:pt x="66296" y="450140"/>
                </a:cubicBezTo>
                <a:cubicBezTo>
                  <a:pt x="79555" y="450140"/>
                  <a:pt x="79555" y="450140"/>
                  <a:pt x="92814" y="450140"/>
                </a:cubicBezTo>
                <a:cubicBezTo>
                  <a:pt x="92814" y="450140"/>
                  <a:pt x="92814" y="383943"/>
                  <a:pt x="92814" y="357464"/>
                </a:cubicBezTo>
                <a:cubicBezTo>
                  <a:pt x="92814" y="357464"/>
                  <a:pt x="92814" y="357464"/>
                  <a:pt x="172369" y="264788"/>
                </a:cubicBezTo>
                <a:cubicBezTo>
                  <a:pt x="357996" y="79437"/>
                  <a:pt x="649697" y="0"/>
                  <a:pt x="994434" y="0"/>
                </a:cubicBezTo>
                <a:close/>
              </a:path>
            </a:pathLst>
          </a:custGeom>
          <a:solidFill>
            <a:schemeClr val="bg1">
              <a:lumMod val="85000"/>
            </a:schemeClr>
          </a:solidFill>
          <a:ln w="12700">
            <a:noFill/>
          </a:ln>
        </p:spPr>
        <p:txBody>
          <a:bodyPr wrap="square" anchor="ctr" anchorCtr="0">
            <a:noAutofit/>
          </a:bodyPr>
          <a:lstStyle>
            <a:lvl1pPr algn="ctr">
              <a:defRPr/>
            </a:lvl1pPr>
          </a:lstStyle>
          <a:p>
            <a:r>
              <a:rPr lang="cs-CZ"/>
              <a:t>Kliknutím na ikonu přidáte obrázek.</a:t>
            </a:r>
            <a:endParaRPr lang="en-US" dirty="0"/>
          </a:p>
        </p:txBody>
      </p:sp>
      <p:sp>
        <p:nvSpPr>
          <p:cNvPr id="24" name="Picture Placeholder 23"/>
          <p:cNvSpPr>
            <a:spLocks noGrp="1"/>
          </p:cNvSpPr>
          <p:nvPr>
            <p:ph type="pic" sz="quarter" idx="11"/>
          </p:nvPr>
        </p:nvSpPr>
        <p:spPr>
          <a:xfrm>
            <a:off x="8175596" y="3521064"/>
            <a:ext cx="1974233" cy="1833241"/>
          </a:xfrm>
          <a:custGeom>
            <a:avLst/>
            <a:gdLst>
              <a:gd name="connsiteX0" fmla="*/ 994434 w 1974233"/>
              <a:gd name="connsiteY0" fmla="*/ 0 h 1833241"/>
              <a:gd name="connsiteX1" fmla="*/ 1816500 w 1974233"/>
              <a:gd name="connsiteY1" fmla="*/ 264788 h 1833241"/>
              <a:gd name="connsiteX2" fmla="*/ 1896054 w 1974233"/>
              <a:gd name="connsiteY2" fmla="*/ 357464 h 1833241"/>
              <a:gd name="connsiteX3" fmla="*/ 1896054 w 1974233"/>
              <a:gd name="connsiteY3" fmla="*/ 450140 h 1833241"/>
              <a:gd name="connsiteX4" fmla="*/ 1909313 w 1974233"/>
              <a:gd name="connsiteY4" fmla="*/ 450140 h 1833241"/>
              <a:gd name="connsiteX5" fmla="*/ 1962350 w 1974233"/>
              <a:gd name="connsiteY5" fmla="*/ 516337 h 1833241"/>
              <a:gd name="connsiteX6" fmla="*/ 1973952 w 1974233"/>
              <a:gd name="connsiteY6" fmla="*/ 597428 h 1833241"/>
              <a:gd name="connsiteX7" fmla="*/ 1974233 w 1974233"/>
              <a:gd name="connsiteY7" fmla="*/ 612882 h 1833241"/>
              <a:gd name="connsiteX8" fmla="*/ 1974233 w 1974233"/>
              <a:gd name="connsiteY8" fmla="*/ 708793 h 1833241"/>
              <a:gd name="connsiteX9" fmla="*/ 1970248 w 1974233"/>
              <a:gd name="connsiteY9" fmla="*/ 767705 h 1833241"/>
              <a:gd name="connsiteX10" fmla="*/ 1736945 w 1974233"/>
              <a:gd name="connsiteY10" fmla="*/ 1231265 h 1833241"/>
              <a:gd name="connsiteX11" fmla="*/ 1246564 w 1974233"/>
              <a:gd name="connsiteY11" fmla="*/ 1806559 h 1833241"/>
              <a:gd name="connsiteX12" fmla="*/ 1153403 w 1974233"/>
              <a:gd name="connsiteY12" fmla="*/ 1833241 h 1833241"/>
              <a:gd name="connsiteX13" fmla="*/ 830384 w 1974233"/>
              <a:gd name="connsiteY13" fmla="*/ 1833241 h 1833241"/>
              <a:gd name="connsiteX14" fmla="*/ 734845 w 1974233"/>
              <a:gd name="connsiteY14" fmla="*/ 1806559 h 1833241"/>
              <a:gd name="connsiteX15" fmla="*/ 251923 w 1974233"/>
              <a:gd name="connsiteY15" fmla="*/ 1231265 h 1833241"/>
              <a:gd name="connsiteX16" fmla="*/ 0 w 1974233"/>
              <a:gd name="connsiteY16" fmla="*/ 688449 h 1833241"/>
              <a:gd name="connsiteX17" fmla="*/ 26518 w 1974233"/>
              <a:gd name="connsiteY17" fmla="*/ 516337 h 1833241"/>
              <a:gd name="connsiteX18" fmla="*/ 66296 w 1974233"/>
              <a:gd name="connsiteY18" fmla="*/ 450140 h 1833241"/>
              <a:gd name="connsiteX19" fmla="*/ 92814 w 1974233"/>
              <a:gd name="connsiteY19" fmla="*/ 450140 h 1833241"/>
              <a:gd name="connsiteX20" fmla="*/ 92814 w 1974233"/>
              <a:gd name="connsiteY20" fmla="*/ 357464 h 1833241"/>
              <a:gd name="connsiteX21" fmla="*/ 172369 w 1974233"/>
              <a:gd name="connsiteY21" fmla="*/ 264788 h 1833241"/>
              <a:gd name="connsiteX22" fmla="*/ 994434 w 1974233"/>
              <a:gd name="connsiteY22" fmla="*/ 0 h 183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74233" h="1833241">
                <a:moveTo>
                  <a:pt x="994434" y="0"/>
                </a:moveTo>
                <a:cubicBezTo>
                  <a:pt x="1325912" y="0"/>
                  <a:pt x="1617613" y="79437"/>
                  <a:pt x="1816500" y="264788"/>
                </a:cubicBezTo>
                <a:cubicBezTo>
                  <a:pt x="1816500" y="264788"/>
                  <a:pt x="1816500" y="264788"/>
                  <a:pt x="1896054" y="357464"/>
                </a:cubicBezTo>
                <a:cubicBezTo>
                  <a:pt x="1896054" y="383943"/>
                  <a:pt x="1896054" y="450140"/>
                  <a:pt x="1896054" y="450140"/>
                </a:cubicBezTo>
                <a:cubicBezTo>
                  <a:pt x="1896054" y="450140"/>
                  <a:pt x="1909313" y="450140"/>
                  <a:pt x="1909313" y="450140"/>
                </a:cubicBezTo>
                <a:cubicBezTo>
                  <a:pt x="1935832" y="476619"/>
                  <a:pt x="1949091" y="489858"/>
                  <a:pt x="1962350" y="516337"/>
                </a:cubicBezTo>
                <a:cubicBezTo>
                  <a:pt x="1968980" y="542816"/>
                  <a:pt x="1972294" y="569295"/>
                  <a:pt x="1973952" y="597428"/>
                </a:cubicBezTo>
                <a:lnTo>
                  <a:pt x="1974233" y="612882"/>
                </a:lnTo>
                <a:lnTo>
                  <a:pt x="1974233" y="708793"/>
                </a:lnTo>
                <a:lnTo>
                  <a:pt x="1970248" y="767705"/>
                </a:lnTo>
                <a:cubicBezTo>
                  <a:pt x="1945776" y="951789"/>
                  <a:pt x="1841361" y="1127005"/>
                  <a:pt x="1736945" y="1231265"/>
                </a:cubicBezTo>
                <a:cubicBezTo>
                  <a:pt x="1657390" y="1499363"/>
                  <a:pt x="1480878" y="1715331"/>
                  <a:pt x="1246564" y="1806559"/>
                </a:cubicBezTo>
                <a:lnTo>
                  <a:pt x="1153403" y="1833241"/>
                </a:lnTo>
                <a:lnTo>
                  <a:pt x="830384" y="1833241"/>
                </a:lnTo>
                <a:lnTo>
                  <a:pt x="734845" y="1806559"/>
                </a:lnTo>
                <a:cubicBezTo>
                  <a:pt x="495560" y="1715331"/>
                  <a:pt x="321534" y="1499363"/>
                  <a:pt x="251923" y="1231265"/>
                </a:cubicBezTo>
                <a:cubicBezTo>
                  <a:pt x="132591" y="1112110"/>
                  <a:pt x="0" y="900280"/>
                  <a:pt x="0" y="688449"/>
                </a:cubicBezTo>
                <a:cubicBezTo>
                  <a:pt x="0" y="622252"/>
                  <a:pt x="0" y="569295"/>
                  <a:pt x="26518" y="516337"/>
                </a:cubicBezTo>
                <a:cubicBezTo>
                  <a:pt x="39778" y="489858"/>
                  <a:pt x="53037" y="476619"/>
                  <a:pt x="66296" y="450140"/>
                </a:cubicBezTo>
                <a:cubicBezTo>
                  <a:pt x="79555" y="450140"/>
                  <a:pt x="79555" y="450140"/>
                  <a:pt x="92814" y="450140"/>
                </a:cubicBezTo>
                <a:cubicBezTo>
                  <a:pt x="92814" y="450140"/>
                  <a:pt x="92814" y="383943"/>
                  <a:pt x="92814" y="357464"/>
                </a:cubicBezTo>
                <a:cubicBezTo>
                  <a:pt x="92814" y="357464"/>
                  <a:pt x="92814" y="357464"/>
                  <a:pt x="172369" y="264788"/>
                </a:cubicBezTo>
                <a:cubicBezTo>
                  <a:pt x="357996" y="79437"/>
                  <a:pt x="649697" y="0"/>
                  <a:pt x="994434" y="0"/>
                </a:cubicBezTo>
                <a:close/>
              </a:path>
            </a:pathLst>
          </a:custGeom>
          <a:solidFill>
            <a:schemeClr val="bg1">
              <a:lumMod val="85000"/>
            </a:schemeClr>
          </a:solidFill>
          <a:ln w="12700">
            <a:noFill/>
          </a:ln>
        </p:spPr>
        <p:txBody>
          <a:bodyPr wrap="square" anchor="ctr" anchorCtr="0">
            <a:noAutofit/>
          </a:bodyPr>
          <a:lstStyle>
            <a:lvl1pPr algn="ctr">
              <a:defRPr/>
            </a:lvl1pPr>
          </a:lstStyle>
          <a:p>
            <a:r>
              <a:rPr lang="cs-CZ"/>
              <a:t>Kliknutím na ikonu přidáte obrázek.</a:t>
            </a:r>
            <a:endParaRPr lang="en-US" dirty="0"/>
          </a:p>
        </p:txBody>
      </p:sp>
      <p:sp>
        <p:nvSpPr>
          <p:cNvPr id="26" name="Picture Placeholder 25"/>
          <p:cNvSpPr>
            <a:spLocks noGrp="1"/>
          </p:cNvSpPr>
          <p:nvPr>
            <p:ph type="pic" sz="quarter" idx="12"/>
          </p:nvPr>
        </p:nvSpPr>
        <p:spPr>
          <a:xfrm>
            <a:off x="13936162" y="3524254"/>
            <a:ext cx="1972857" cy="1809775"/>
          </a:xfrm>
          <a:custGeom>
            <a:avLst/>
            <a:gdLst>
              <a:gd name="connsiteX0" fmla="*/ 994434 w 1972857"/>
              <a:gd name="connsiteY0" fmla="*/ 0 h 1809775"/>
              <a:gd name="connsiteX1" fmla="*/ 1816500 w 1972857"/>
              <a:gd name="connsiteY1" fmla="*/ 264788 h 1809775"/>
              <a:gd name="connsiteX2" fmla="*/ 1896054 w 1972857"/>
              <a:gd name="connsiteY2" fmla="*/ 357464 h 1809775"/>
              <a:gd name="connsiteX3" fmla="*/ 1896054 w 1972857"/>
              <a:gd name="connsiteY3" fmla="*/ 450140 h 1809775"/>
              <a:gd name="connsiteX4" fmla="*/ 1909313 w 1972857"/>
              <a:gd name="connsiteY4" fmla="*/ 450140 h 1809775"/>
              <a:gd name="connsiteX5" fmla="*/ 1962350 w 1972857"/>
              <a:gd name="connsiteY5" fmla="*/ 516337 h 1809775"/>
              <a:gd name="connsiteX6" fmla="*/ 1972857 w 1972857"/>
              <a:gd name="connsiteY6" fmla="*/ 589777 h 1809775"/>
              <a:gd name="connsiteX7" fmla="*/ 1972857 w 1972857"/>
              <a:gd name="connsiteY7" fmla="*/ 729137 h 1809775"/>
              <a:gd name="connsiteX8" fmla="*/ 1970248 w 1972857"/>
              <a:gd name="connsiteY8" fmla="*/ 767705 h 1809775"/>
              <a:gd name="connsiteX9" fmla="*/ 1736945 w 1972857"/>
              <a:gd name="connsiteY9" fmla="*/ 1231265 h 1809775"/>
              <a:gd name="connsiteX10" fmla="*/ 1246564 w 1972857"/>
              <a:gd name="connsiteY10" fmla="*/ 1806559 h 1809775"/>
              <a:gd name="connsiteX11" fmla="*/ 1235334 w 1972857"/>
              <a:gd name="connsiteY11" fmla="*/ 1809775 h 1809775"/>
              <a:gd name="connsiteX12" fmla="*/ 746362 w 1972857"/>
              <a:gd name="connsiteY12" fmla="*/ 1809775 h 1809775"/>
              <a:gd name="connsiteX13" fmla="*/ 734845 w 1972857"/>
              <a:gd name="connsiteY13" fmla="*/ 1806559 h 1809775"/>
              <a:gd name="connsiteX14" fmla="*/ 251923 w 1972857"/>
              <a:gd name="connsiteY14" fmla="*/ 1231265 h 1809775"/>
              <a:gd name="connsiteX15" fmla="*/ 0 w 1972857"/>
              <a:gd name="connsiteY15" fmla="*/ 688449 h 1809775"/>
              <a:gd name="connsiteX16" fmla="*/ 26518 w 1972857"/>
              <a:gd name="connsiteY16" fmla="*/ 516337 h 1809775"/>
              <a:gd name="connsiteX17" fmla="*/ 66296 w 1972857"/>
              <a:gd name="connsiteY17" fmla="*/ 450140 h 1809775"/>
              <a:gd name="connsiteX18" fmla="*/ 92814 w 1972857"/>
              <a:gd name="connsiteY18" fmla="*/ 450140 h 1809775"/>
              <a:gd name="connsiteX19" fmla="*/ 92814 w 1972857"/>
              <a:gd name="connsiteY19" fmla="*/ 357464 h 1809775"/>
              <a:gd name="connsiteX20" fmla="*/ 172369 w 1972857"/>
              <a:gd name="connsiteY20" fmla="*/ 264788 h 1809775"/>
              <a:gd name="connsiteX21" fmla="*/ 994434 w 1972857"/>
              <a:gd name="connsiteY21" fmla="*/ 0 h 1809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72857" h="1809775">
                <a:moveTo>
                  <a:pt x="994434" y="0"/>
                </a:moveTo>
                <a:cubicBezTo>
                  <a:pt x="1325912" y="0"/>
                  <a:pt x="1617613" y="79437"/>
                  <a:pt x="1816500" y="264788"/>
                </a:cubicBezTo>
                <a:cubicBezTo>
                  <a:pt x="1816500" y="264788"/>
                  <a:pt x="1816500" y="264788"/>
                  <a:pt x="1896054" y="357464"/>
                </a:cubicBezTo>
                <a:cubicBezTo>
                  <a:pt x="1896054" y="383943"/>
                  <a:pt x="1896054" y="450140"/>
                  <a:pt x="1896054" y="450140"/>
                </a:cubicBezTo>
                <a:cubicBezTo>
                  <a:pt x="1896054" y="450140"/>
                  <a:pt x="1909313" y="450140"/>
                  <a:pt x="1909313" y="450140"/>
                </a:cubicBezTo>
                <a:cubicBezTo>
                  <a:pt x="1935832" y="476619"/>
                  <a:pt x="1949091" y="489858"/>
                  <a:pt x="1962350" y="516337"/>
                </a:cubicBezTo>
                <a:lnTo>
                  <a:pt x="1972857" y="589777"/>
                </a:lnTo>
                <a:lnTo>
                  <a:pt x="1972857" y="729137"/>
                </a:lnTo>
                <a:lnTo>
                  <a:pt x="1970248" y="767705"/>
                </a:lnTo>
                <a:cubicBezTo>
                  <a:pt x="1945776" y="951789"/>
                  <a:pt x="1841360" y="1127005"/>
                  <a:pt x="1736945" y="1231265"/>
                </a:cubicBezTo>
                <a:cubicBezTo>
                  <a:pt x="1657390" y="1499363"/>
                  <a:pt x="1480878" y="1715331"/>
                  <a:pt x="1246564" y="1806559"/>
                </a:cubicBezTo>
                <a:lnTo>
                  <a:pt x="1235334" y="1809775"/>
                </a:lnTo>
                <a:lnTo>
                  <a:pt x="746362" y="1809775"/>
                </a:lnTo>
                <a:lnTo>
                  <a:pt x="734845" y="1806559"/>
                </a:lnTo>
                <a:cubicBezTo>
                  <a:pt x="495560" y="1715331"/>
                  <a:pt x="321534" y="1499363"/>
                  <a:pt x="251923" y="1231265"/>
                </a:cubicBezTo>
                <a:cubicBezTo>
                  <a:pt x="132591" y="1112110"/>
                  <a:pt x="0" y="900280"/>
                  <a:pt x="0" y="688449"/>
                </a:cubicBezTo>
                <a:cubicBezTo>
                  <a:pt x="0" y="622252"/>
                  <a:pt x="0" y="569295"/>
                  <a:pt x="26518" y="516337"/>
                </a:cubicBezTo>
                <a:cubicBezTo>
                  <a:pt x="39777" y="489858"/>
                  <a:pt x="53036" y="476619"/>
                  <a:pt x="66296" y="450140"/>
                </a:cubicBezTo>
                <a:cubicBezTo>
                  <a:pt x="79555" y="450140"/>
                  <a:pt x="79555" y="450140"/>
                  <a:pt x="92814" y="450140"/>
                </a:cubicBezTo>
                <a:cubicBezTo>
                  <a:pt x="92814" y="450140"/>
                  <a:pt x="92814" y="383943"/>
                  <a:pt x="92814" y="357464"/>
                </a:cubicBezTo>
                <a:cubicBezTo>
                  <a:pt x="92814" y="357464"/>
                  <a:pt x="92814" y="357464"/>
                  <a:pt x="172369" y="264788"/>
                </a:cubicBezTo>
                <a:cubicBezTo>
                  <a:pt x="357996" y="79437"/>
                  <a:pt x="649697" y="0"/>
                  <a:pt x="994434" y="0"/>
                </a:cubicBezTo>
                <a:close/>
              </a:path>
            </a:pathLst>
          </a:custGeom>
          <a:solidFill>
            <a:schemeClr val="bg1">
              <a:lumMod val="85000"/>
            </a:schemeClr>
          </a:solidFill>
          <a:ln w="12700">
            <a:noFill/>
          </a:ln>
        </p:spPr>
        <p:txBody>
          <a:bodyPr wrap="square" anchor="ctr" anchorCtr="0">
            <a:noAutofit/>
          </a:bodyPr>
          <a:lstStyle>
            <a:lvl1pPr algn="ctr">
              <a:defRPr/>
            </a:lvl1pPr>
          </a:lstStyle>
          <a:p>
            <a:r>
              <a:rPr lang="cs-CZ"/>
              <a:t>Kliknutím na ikonu přidáte obrázek.</a:t>
            </a:r>
            <a:endParaRPr lang="en-US" dirty="0"/>
          </a:p>
        </p:txBody>
      </p:sp>
    </p:spTree>
    <p:extLst>
      <p:ext uri="{BB962C8B-B14F-4D97-AF65-F5344CB8AC3E}">
        <p14:creationId xmlns:p14="http://schemas.microsoft.com/office/powerpoint/2010/main" val="1878427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4">
    <p:spTree>
      <p:nvGrpSpPr>
        <p:cNvPr id="1" name=""/>
        <p:cNvGrpSpPr/>
        <p:nvPr/>
      </p:nvGrpSpPr>
      <p:grpSpPr>
        <a:xfrm>
          <a:off x="0" y="0"/>
          <a:ext cx="0" cy="0"/>
          <a:chOff x="0" y="0"/>
          <a:chExt cx="0" cy="0"/>
        </a:xfrm>
      </p:grpSpPr>
      <p:sp>
        <p:nvSpPr>
          <p:cNvPr id="13" name="Picture Placeholder 12"/>
          <p:cNvSpPr>
            <a:spLocks noGrp="1" noChangeAspect="1"/>
          </p:cNvSpPr>
          <p:nvPr>
            <p:ph type="pic" sz="quarter" idx="15"/>
          </p:nvPr>
        </p:nvSpPr>
        <p:spPr>
          <a:xfrm>
            <a:off x="9875540" y="6240768"/>
            <a:ext cx="2560320" cy="2560320"/>
          </a:xfrm>
          <a:custGeom>
            <a:avLst/>
            <a:gdLst>
              <a:gd name="connsiteX0" fmla="*/ 1051560 w 4206240"/>
              <a:gd name="connsiteY0" fmla="*/ 0 h 4206240"/>
              <a:gd name="connsiteX1" fmla="*/ 3154680 w 4206240"/>
              <a:gd name="connsiteY1" fmla="*/ 0 h 4206240"/>
              <a:gd name="connsiteX2" fmla="*/ 3154680 w 4206240"/>
              <a:gd name="connsiteY2" fmla="*/ 1051560 h 4206240"/>
              <a:gd name="connsiteX3" fmla="*/ 4206240 w 4206240"/>
              <a:gd name="connsiteY3" fmla="*/ 1051560 h 4206240"/>
              <a:gd name="connsiteX4" fmla="*/ 4206240 w 4206240"/>
              <a:gd name="connsiteY4" fmla="*/ 3154680 h 4206240"/>
              <a:gd name="connsiteX5" fmla="*/ 3154680 w 4206240"/>
              <a:gd name="connsiteY5" fmla="*/ 3154680 h 4206240"/>
              <a:gd name="connsiteX6" fmla="*/ 3154680 w 4206240"/>
              <a:gd name="connsiteY6" fmla="*/ 4206240 h 4206240"/>
              <a:gd name="connsiteX7" fmla="*/ 1051560 w 4206240"/>
              <a:gd name="connsiteY7" fmla="*/ 4206240 h 4206240"/>
              <a:gd name="connsiteX8" fmla="*/ 1051560 w 4206240"/>
              <a:gd name="connsiteY8" fmla="*/ 3154680 h 4206240"/>
              <a:gd name="connsiteX9" fmla="*/ 0 w 4206240"/>
              <a:gd name="connsiteY9" fmla="*/ 3154680 h 4206240"/>
              <a:gd name="connsiteX10" fmla="*/ 0 w 4206240"/>
              <a:gd name="connsiteY10" fmla="*/ 1051560 h 4206240"/>
              <a:gd name="connsiteX11" fmla="*/ 1051560 w 4206240"/>
              <a:gd name="connsiteY11" fmla="*/ 1051560 h 420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06240" h="4206240">
                <a:moveTo>
                  <a:pt x="1051560" y="0"/>
                </a:moveTo>
                <a:lnTo>
                  <a:pt x="3154680" y="0"/>
                </a:lnTo>
                <a:lnTo>
                  <a:pt x="3154680" y="1051560"/>
                </a:lnTo>
                <a:lnTo>
                  <a:pt x="4206240" y="1051560"/>
                </a:lnTo>
                <a:lnTo>
                  <a:pt x="4206240" y="3154680"/>
                </a:lnTo>
                <a:lnTo>
                  <a:pt x="3154680" y="3154680"/>
                </a:lnTo>
                <a:lnTo>
                  <a:pt x="3154680" y="4206240"/>
                </a:lnTo>
                <a:lnTo>
                  <a:pt x="1051560" y="4206240"/>
                </a:lnTo>
                <a:lnTo>
                  <a:pt x="1051560" y="3154680"/>
                </a:lnTo>
                <a:lnTo>
                  <a:pt x="0" y="3154680"/>
                </a:lnTo>
                <a:lnTo>
                  <a:pt x="0" y="1051560"/>
                </a:lnTo>
                <a:lnTo>
                  <a:pt x="1051560" y="1051560"/>
                </a:lnTo>
                <a:close/>
              </a:path>
            </a:pathLst>
          </a:custGeom>
          <a:solidFill>
            <a:schemeClr val="bg1">
              <a:lumMod val="95000"/>
            </a:schemeClr>
          </a:solidFill>
          <a:ln w="38100">
            <a:solidFill>
              <a:schemeClr val="accent1"/>
            </a:solidFill>
          </a:ln>
        </p:spPr>
        <p:txBody>
          <a:bodyPr wrap="square" anchor="ctr" anchorCtr="0">
            <a:noAutofit/>
          </a:bodyPr>
          <a:lstStyle>
            <a:lvl1pPr algn="ctr">
              <a:defRPr/>
            </a:lvl1pPr>
          </a:lstStyle>
          <a:p>
            <a:r>
              <a:rPr lang="cs-CZ"/>
              <a:t>Kliknutím na ikonu přidáte obrázek.</a:t>
            </a:r>
            <a:endParaRPr lang="en-US"/>
          </a:p>
        </p:txBody>
      </p:sp>
      <p:sp>
        <p:nvSpPr>
          <p:cNvPr id="14" name="Picture Placeholder 13"/>
          <p:cNvSpPr>
            <a:spLocks noGrp="1" noChangeAspect="1"/>
          </p:cNvSpPr>
          <p:nvPr>
            <p:ph type="pic" sz="quarter" idx="16"/>
          </p:nvPr>
        </p:nvSpPr>
        <p:spPr>
          <a:xfrm>
            <a:off x="1280246" y="6240768"/>
            <a:ext cx="2560320" cy="2560320"/>
          </a:xfrm>
          <a:custGeom>
            <a:avLst/>
            <a:gdLst>
              <a:gd name="connsiteX0" fmla="*/ 1051560 w 4206240"/>
              <a:gd name="connsiteY0" fmla="*/ 0 h 4206240"/>
              <a:gd name="connsiteX1" fmla="*/ 3154680 w 4206240"/>
              <a:gd name="connsiteY1" fmla="*/ 0 h 4206240"/>
              <a:gd name="connsiteX2" fmla="*/ 3154680 w 4206240"/>
              <a:gd name="connsiteY2" fmla="*/ 1051560 h 4206240"/>
              <a:gd name="connsiteX3" fmla="*/ 4206240 w 4206240"/>
              <a:gd name="connsiteY3" fmla="*/ 1051560 h 4206240"/>
              <a:gd name="connsiteX4" fmla="*/ 4206240 w 4206240"/>
              <a:gd name="connsiteY4" fmla="*/ 3154680 h 4206240"/>
              <a:gd name="connsiteX5" fmla="*/ 3154680 w 4206240"/>
              <a:gd name="connsiteY5" fmla="*/ 3154680 h 4206240"/>
              <a:gd name="connsiteX6" fmla="*/ 3154680 w 4206240"/>
              <a:gd name="connsiteY6" fmla="*/ 4206240 h 4206240"/>
              <a:gd name="connsiteX7" fmla="*/ 1051560 w 4206240"/>
              <a:gd name="connsiteY7" fmla="*/ 4206240 h 4206240"/>
              <a:gd name="connsiteX8" fmla="*/ 1051560 w 4206240"/>
              <a:gd name="connsiteY8" fmla="*/ 3154680 h 4206240"/>
              <a:gd name="connsiteX9" fmla="*/ 0 w 4206240"/>
              <a:gd name="connsiteY9" fmla="*/ 3154680 h 4206240"/>
              <a:gd name="connsiteX10" fmla="*/ 0 w 4206240"/>
              <a:gd name="connsiteY10" fmla="*/ 1051560 h 4206240"/>
              <a:gd name="connsiteX11" fmla="*/ 1051560 w 4206240"/>
              <a:gd name="connsiteY11" fmla="*/ 1051560 h 420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06240" h="4206240">
                <a:moveTo>
                  <a:pt x="1051560" y="0"/>
                </a:moveTo>
                <a:lnTo>
                  <a:pt x="3154680" y="0"/>
                </a:lnTo>
                <a:lnTo>
                  <a:pt x="3154680" y="1051560"/>
                </a:lnTo>
                <a:lnTo>
                  <a:pt x="4206240" y="1051560"/>
                </a:lnTo>
                <a:lnTo>
                  <a:pt x="4206240" y="3154680"/>
                </a:lnTo>
                <a:lnTo>
                  <a:pt x="3154680" y="3154680"/>
                </a:lnTo>
                <a:lnTo>
                  <a:pt x="3154680" y="4206240"/>
                </a:lnTo>
                <a:lnTo>
                  <a:pt x="1051560" y="4206240"/>
                </a:lnTo>
                <a:lnTo>
                  <a:pt x="1051560" y="3154680"/>
                </a:lnTo>
                <a:lnTo>
                  <a:pt x="0" y="3154680"/>
                </a:lnTo>
                <a:lnTo>
                  <a:pt x="0" y="1051560"/>
                </a:lnTo>
                <a:lnTo>
                  <a:pt x="1051560" y="1051560"/>
                </a:lnTo>
                <a:close/>
              </a:path>
            </a:pathLst>
          </a:custGeom>
          <a:solidFill>
            <a:schemeClr val="bg1">
              <a:lumMod val="95000"/>
            </a:schemeClr>
          </a:solidFill>
          <a:ln w="38100">
            <a:solidFill>
              <a:schemeClr val="accent1"/>
            </a:solidFill>
          </a:ln>
        </p:spPr>
        <p:txBody>
          <a:bodyPr wrap="square" anchor="ctr" anchorCtr="0">
            <a:noAutofit/>
          </a:bodyPr>
          <a:lstStyle>
            <a:lvl1pPr algn="ctr">
              <a:defRPr/>
            </a:lvl1pPr>
          </a:lstStyle>
          <a:p>
            <a:r>
              <a:rPr lang="cs-CZ"/>
              <a:t>Kliknutím na ikonu přidáte obrázek.</a:t>
            </a:r>
            <a:endParaRPr lang="en-US"/>
          </a:p>
        </p:txBody>
      </p:sp>
      <p:sp>
        <p:nvSpPr>
          <p:cNvPr id="12" name="Picture Placeholder 11"/>
          <p:cNvSpPr>
            <a:spLocks noGrp="1" noChangeAspect="1"/>
          </p:cNvSpPr>
          <p:nvPr>
            <p:ph type="pic" sz="quarter" idx="14"/>
          </p:nvPr>
        </p:nvSpPr>
        <p:spPr>
          <a:xfrm>
            <a:off x="9875512" y="2674619"/>
            <a:ext cx="2560320" cy="2560320"/>
          </a:xfrm>
          <a:custGeom>
            <a:avLst/>
            <a:gdLst>
              <a:gd name="connsiteX0" fmla="*/ 1051560 w 4206240"/>
              <a:gd name="connsiteY0" fmla="*/ 0 h 4206240"/>
              <a:gd name="connsiteX1" fmla="*/ 3154680 w 4206240"/>
              <a:gd name="connsiteY1" fmla="*/ 0 h 4206240"/>
              <a:gd name="connsiteX2" fmla="*/ 3154680 w 4206240"/>
              <a:gd name="connsiteY2" fmla="*/ 1051560 h 4206240"/>
              <a:gd name="connsiteX3" fmla="*/ 4206240 w 4206240"/>
              <a:gd name="connsiteY3" fmla="*/ 1051560 h 4206240"/>
              <a:gd name="connsiteX4" fmla="*/ 4206240 w 4206240"/>
              <a:gd name="connsiteY4" fmla="*/ 3154680 h 4206240"/>
              <a:gd name="connsiteX5" fmla="*/ 3154680 w 4206240"/>
              <a:gd name="connsiteY5" fmla="*/ 3154680 h 4206240"/>
              <a:gd name="connsiteX6" fmla="*/ 3154680 w 4206240"/>
              <a:gd name="connsiteY6" fmla="*/ 4206240 h 4206240"/>
              <a:gd name="connsiteX7" fmla="*/ 1051560 w 4206240"/>
              <a:gd name="connsiteY7" fmla="*/ 4206240 h 4206240"/>
              <a:gd name="connsiteX8" fmla="*/ 1051560 w 4206240"/>
              <a:gd name="connsiteY8" fmla="*/ 3154680 h 4206240"/>
              <a:gd name="connsiteX9" fmla="*/ 0 w 4206240"/>
              <a:gd name="connsiteY9" fmla="*/ 3154680 h 4206240"/>
              <a:gd name="connsiteX10" fmla="*/ 0 w 4206240"/>
              <a:gd name="connsiteY10" fmla="*/ 1051560 h 4206240"/>
              <a:gd name="connsiteX11" fmla="*/ 1051560 w 4206240"/>
              <a:gd name="connsiteY11" fmla="*/ 1051560 h 420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06240" h="4206240">
                <a:moveTo>
                  <a:pt x="1051560" y="0"/>
                </a:moveTo>
                <a:lnTo>
                  <a:pt x="3154680" y="0"/>
                </a:lnTo>
                <a:lnTo>
                  <a:pt x="3154680" y="1051560"/>
                </a:lnTo>
                <a:lnTo>
                  <a:pt x="4206240" y="1051560"/>
                </a:lnTo>
                <a:lnTo>
                  <a:pt x="4206240" y="3154680"/>
                </a:lnTo>
                <a:lnTo>
                  <a:pt x="3154680" y="3154680"/>
                </a:lnTo>
                <a:lnTo>
                  <a:pt x="3154680" y="4206240"/>
                </a:lnTo>
                <a:lnTo>
                  <a:pt x="1051560" y="4206240"/>
                </a:lnTo>
                <a:lnTo>
                  <a:pt x="1051560" y="3154680"/>
                </a:lnTo>
                <a:lnTo>
                  <a:pt x="0" y="3154680"/>
                </a:lnTo>
                <a:lnTo>
                  <a:pt x="0" y="1051560"/>
                </a:lnTo>
                <a:lnTo>
                  <a:pt x="1051560" y="1051560"/>
                </a:lnTo>
                <a:close/>
              </a:path>
            </a:pathLst>
          </a:custGeom>
          <a:solidFill>
            <a:schemeClr val="bg1">
              <a:lumMod val="95000"/>
            </a:schemeClr>
          </a:solidFill>
          <a:ln w="38100">
            <a:solidFill>
              <a:schemeClr val="accent1"/>
            </a:solidFill>
          </a:ln>
        </p:spPr>
        <p:txBody>
          <a:bodyPr wrap="square" anchor="ctr" anchorCtr="0">
            <a:noAutofit/>
          </a:bodyPr>
          <a:lstStyle>
            <a:lvl1pPr algn="ctr">
              <a:defRPr/>
            </a:lvl1pPr>
          </a:lstStyle>
          <a:p>
            <a:r>
              <a:rPr lang="cs-CZ"/>
              <a:t>Kliknutím na ikonu přidáte obrázek.</a:t>
            </a:r>
            <a:endParaRPr lang="en-US"/>
          </a:p>
        </p:txBody>
      </p:sp>
      <p:sp>
        <p:nvSpPr>
          <p:cNvPr id="2" name="Title 1"/>
          <p:cNvSpPr>
            <a:spLocks noGrp="1"/>
          </p:cNvSpPr>
          <p:nvPr>
            <p:ph type="title"/>
          </p:nvPr>
        </p:nvSpPr>
        <p:spPr/>
        <p:txBody>
          <a:bodyPr/>
          <a:lstStyle/>
          <a:p>
            <a:r>
              <a:rPr lang="cs-CZ"/>
              <a:t>Kliknutím lze upravit styl.</a:t>
            </a:r>
            <a:endParaRPr lang="en-US" dirty="0"/>
          </a:p>
        </p:txBody>
      </p:sp>
      <p:sp>
        <p:nvSpPr>
          <p:cNvPr id="5" name="Picture Placeholder 4"/>
          <p:cNvSpPr>
            <a:spLocks noGrp="1" noChangeAspect="1"/>
          </p:cNvSpPr>
          <p:nvPr>
            <p:ph type="pic" sz="quarter" idx="13"/>
          </p:nvPr>
        </p:nvSpPr>
        <p:spPr>
          <a:xfrm>
            <a:off x="1280218" y="2674619"/>
            <a:ext cx="2560320" cy="2560320"/>
          </a:xfrm>
          <a:custGeom>
            <a:avLst/>
            <a:gdLst>
              <a:gd name="connsiteX0" fmla="*/ 1051560 w 4206240"/>
              <a:gd name="connsiteY0" fmla="*/ 0 h 4206240"/>
              <a:gd name="connsiteX1" fmla="*/ 3154680 w 4206240"/>
              <a:gd name="connsiteY1" fmla="*/ 0 h 4206240"/>
              <a:gd name="connsiteX2" fmla="*/ 3154680 w 4206240"/>
              <a:gd name="connsiteY2" fmla="*/ 1051560 h 4206240"/>
              <a:gd name="connsiteX3" fmla="*/ 4206240 w 4206240"/>
              <a:gd name="connsiteY3" fmla="*/ 1051560 h 4206240"/>
              <a:gd name="connsiteX4" fmla="*/ 4206240 w 4206240"/>
              <a:gd name="connsiteY4" fmla="*/ 3154680 h 4206240"/>
              <a:gd name="connsiteX5" fmla="*/ 3154680 w 4206240"/>
              <a:gd name="connsiteY5" fmla="*/ 3154680 h 4206240"/>
              <a:gd name="connsiteX6" fmla="*/ 3154680 w 4206240"/>
              <a:gd name="connsiteY6" fmla="*/ 4206240 h 4206240"/>
              <a:gd name="connsiteX7" fmla="*/ 1051560 w 4206240"/>
              <a:gd name="connsiteY7" fmla="*/ 4206240 h 4206240"/>
              <a:gd name="connsiteX8" fmla="*/ 1051560 w 4206240"/>
              <a:gd name="connsiteY8" fmla="*/ 3154680 h 4206240"/>
              <a:gd name="connsiteX9" fmla="*/ 0 w 4206240"/>
              <a:gd name="connsiteY9" fmla="*/ 3154680 h 4206240"/>
              <a:gd name="connsiteX10" fmla="*/ 0 w 4206240"/>
              <a:gd name="connsiteY10" fmla="*/ 1051560 h 4206240"/>
              <a:gd name="connsiteX11" fmla="*/ 1051560 w 4206240"/>
              <a:gd name="connsiteY11" fmla="*/ 1051560 h 420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06240" h="4206240">
                <a:moveTo>
                  <a:pt x="1051560" y="0"/>
                </a:moveTo>
                <a:lnTo>
                  <a:pt x="3154680" y="0"/>
                </a:lnTo>
                <a:lnTo>
                  <a:pt x="3154680" y="1051560"/>
                </a:lnTo>
                <a:lnTo>
                  <a:pt x="4206240" y="1051560"/>
                </a:lnTo>
                <a:lnTo>
                  <a:pt x="4206240" y="3154680"/>
                </a:lnTo>
                <a:lnTo>
                  <a:pt x="3154680" y="3154680"/>
                </a:lnTo>
                <a:lnTo>
                  <a:pt x="3154680" y="4206240"/>
                </a:lnTo>
                <a:lnTo>
                  <a:pt x="1051560" y="4206240"/>
                </a:lnTo>
                <a:lnTo>
                  <a:pt x="1051560" y="3154680"/>
                </a:lnTo>
                <a:lnTo>
                  <a:pt x="0" y="3154680"/>
                </a:lnTo>
                <a:lnTo>
                  <a:pt x="0" y="1051560"/>
                </a:lnTo>
                <a:lnTo>
                  <a:pt x="1051560" y="1051560"/>
                </a:lnTo>
                <a:close/>
              </a:path>
            </a:pathLst>
          </a:custGeom>
          <a:solidFill>
            <a:schemeClr val="bg1">
              <a:lumMod val="95000"/>
            </a:schemeClr>
          </a:solidFill>
          <a:ln w="38100">
            <a:solidFill>
              <a:schemeClr val="accent1"/>
            </a:solidFill>
          </a:ln>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27797089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7" name="Picture Placeholder 3"/>
          <p:cNvSpPr>
            <a:spLocks noGrp="1"/>
          </p:cNvSpPr>
          <p:nvPr>
            <p:ph type="pic" sz="quarter" idx="10"/>
          </p:nvPr>
        </p:nvSpPr>
        <p:spPr>
          <a:xfrm>
            <a:off x="1097368" y="2583222"/>
            <a:ext cx="3657600" cy="3840480"/>
          </a:xfrm>
          <a:solidFill>
            <a:schemeClr val="bg1">
              <a:lumMod val="95000"/>
            </a:schemeClr>
          </a:solidFill>
          <a:ln>
            <a:noFill/>
          </a:ln>
        </p:spPr>
        <p:txBody>
          <a:bodyPr anchor="ctr" anchorCtr="0"/>
          <a:lstStyle>
            <a:lvl1pPr algn="ctr">
              <a:defRPr/>
            </a:lvl1pPr>
          </a:lstStyle>
          <a:p>
            <a:r>
              <a:rPr lang="cs-CZ"/>
              <a:t>Kliknutím na ikonu přidáte obrázek.</a:t>
            </a:r>
            <a:endParaRPr lang="en-US" dirty="0"/>
          </a:p>
        </p:txBody>
      </p:sp>
      <p:sp>
        <p:nvSpPr>
          <p:cNvPr id="8" name="Picture Placeholder 3"/>
          <p:cNvSpPr>
            <a:spLocks noGrp="1"/>
          </p:cNvSpPr>
          <p:nvPr>
            <p:ph type="pic" sz="quarter" idx="11"/>
          </p:nvPr>
        </p:nvSpPr>
        <p:spPr>
          <a:xfrm>
            <a:off x="5242603" y="2583208"/>
            <a:ext cx="3657600" cy="3840480"/>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9" name="Picture Placeholder 3"/>
          <p:cNvSpPr>
            <a:spLocks noGrp="1"/>
          </p:cNvSpPr>
          <p:nvPr>
            <p:ph type="pic" sz="quarter" idx="12"/>
          </p:nvPr>
        </p:nvSpPr>
        <p:spPr>
          <a:xfrm>
            <a:off x="9387838" y="2583249"/>
            <a:ext cx="3657600" cy="3840480"/>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10" name="Picture Placeholder 3"/>
          <p:cNvSpPr>
            <a:spLocks noGrp="1"/>
          </p:cNvSpPr>
          <p:nvPr>
            <p:ph type="pic" sz="quarter" idx="13"/>
          </p:nvPr>
        </p:nvSpPr>
        <p:spPr>
          <a:xfrm>
            <a:off x="13533072" y="2583217"/>
            <a:ext cx="3657600" cy="3840480"/>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1059309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am 6">
    <p:spTree>
      <p:nvGrpSpPr>
        <p:cNvPr id="1" name=""/>
        <p:cNvGrpSpPr/>
        <p:nvPr/>
      </p:nvGrpSpPr>
      <p:grpSpPr>
        <a:xfrm>
          <a:off x="0" y="0"/>
          <a:ext cx="0" cy="0"/>
          <a:chOff x="0" y="0"/>
          <a:chExt cx="0" cy="0"/>
        </a:xfrm>
      </p:grpSpPr>
      <p:sp>
        <p:nvSpPr>
          <p:cNvPr id="7" name="Picture Placeholder 3"/>
          <p:cNvSpPr>
            <a:spLocks noGrp="1"/>
          </p:cNvSpPr>
          <p:nvPr>
            <p:ph type="pic" sz="quarter" idx="10"/>
          </p:nvPr>
        </p:nvSpPr>
        <p:spPr>
          <a:xfrm>
            <a:off x="1280218" y="2674618"/>
            <a:ext cx="2560320" cy="2560321"/>
          </a:xfrm>
          <a:solidFill>
            <a:schemeClr val="bg1">
              <a:lumMod val="95000"/>
            </a:schemeClr>
          </a:solidFill>
          <a:ln>
            <a:noFill/>
          </a:ln>
        </p:spPr>
        <p:txBody>
          <a:bodyPr anchor="ctr" anchorCtr="0"/>
          <a:lstStyle>
            <a:lvl1pPr algn="ctr">
              <a:defRPr/>
            </a:lvl1pPr>
          </a:lstStyle>
          <a:p>
            <a:r>
              <a:rPr lang="cs-CZ"/>
              <a:t>Kliknutím na ikonu přidáte obrázek.</a:t>
            </a:r>
            <a:endParaRPr lang="en-US" dirty="0"/>
          </a:p>
        </p:txBody>
      </p:sp>
      <p:sp>
        <p:nvSpPr>
          <p:cNvPr id="8" name="Picture Placeholder 3"/>
          <p:cNvSpPr>
            <a:spLocks noGrp="1"/>
          </p:cNvSpPr>
          <p:nvPr>
            <p:ph type="pic" sz="quarter" idx="17"/>
          </p:nvPr>
        </p:nvSpPr>
        <p:spPr>
          <a:xfrm>
            <a:off x="9875484" y="2674647"/>
            <a:ext cx="2560320" cy="2560321"/>
          </a:xfrm>
          <a:solidFill>
            <a:schemeClr val="bg1">
              <a:lumMod val="95000"/>
            </a:schemeClr>
          </a:solidFill>
          <a:ln>
            <a:noFill/>
          </a:ln>
        </p:spPr>
        <p:txBody>
          <a:bodyPr anchor="ctr" anchorCtr="0"/>
          <a:lstStyle>
            <a:lvl1pPr algn="ctr">
              <a:defRPr/>
            </a:lvl1pPr>
          </a:lstStyle>
          <a:p>
            <a:r>
              <a:rPr lang="cs-CZ"/>
              <a:t>Kliknutím na ikonu přidáte obrázek.</a:t>
            </a:r>
            <a:endParaRPr lang="en-US" dirty="0"/>
          </a:p>
        </p:txBody>
      </p:sp>
      <p:sp>
        <p:nvSpPr>
          <p:cNvPr id="9" name="Picture Placeholder 3"/>
          <p:cNvSpPr>
            <a:spLocks noGrp="1"/>
          </p:cNvSpPr>
          <p:nvPr>
            <p:ph type="pic" sz="quarter" idx="18"/>
          </p:nvPr>
        </p:nvSpPr>
        <p:spPr>
          <a:xfrm>
            <a:off x="1280246" y="6240710"/>
            <a:ext cx="2560320" cy="2560321"/>
          </a:xfrm>
          <a:solidFill>
            <a:schemeClr val="bg1">
              <a:lumMod val="95000"/>
            </a:schemeClr>
          </a:solidFill>
          <a:ln>
            <a:noFill/>
          </a:ln>
        </p:spPr>
        <p:txBody>
          <a:bodyPr anchor="ctr" anchorCtr="0"/>
          <a:lstStyle>
            <a:lvl1pPr algn="ctr">
              <a:defRPr/>
            </a:lvl1pPr>
          </a:lstStyle>
          <a:p>
            <a:r>
              <a:rPr lang="cs-CZ"/>
              <a:t>Kliknutím na ikonu přidáte obrázek.</a:t>
            </a:r>
            <a:endParaRPr lang="en-US" dirty="0"/>
          </a:p>
        </p:txBody>
      </p:sp>
      <p:sp>
        <p:nvSpPr>
          <p:cNvPr id="10" name="Picture Placeholder 3"/>
          <p:cNvSpPr>
            <a:spLocks noGrp="1"/>
          </p:cNvSpPr>
          <p:nvPr>
            <p:ph type="pic" sz="quarter" idx="19"/>
          </p:nvPr>
        </p:nvSpPr>
        <p:spPr>
          <a:xfrm>
            <a:off x="9875512" y="6240739"/>
            <a:ext cx="2560320" cy="2560321"/>
          </a:xfrm>
          <a:solidFill>
            <a:schemeClr val="bg1">
              <a:lumMod val="95000"/>
            </a:schemeClr>
          </a:solidFill>
          <a:ln>
            <a:noFill/>
          </a:ln>
        </p:spPr>
        <p:txBody>
          <a:bodyPr anchor="ctr" anchorCtr="0"/>
          <a:lstStyle>
            <a:lvl1pPr algn="ctr">
              <a:defRPr/>
            </a:lvl1pPr>
          </a:lstStyle>
          <a:p>
            <a:r>
              <a:rPr lang="cs-CZ"/>
              <a:t>Kliknutím na ikonu přidáte obrázek.</a:t>
            </a:r>
            <a:endParaRPr lang="en-US" dirty="0"/>
          </a:p>
        </p:txBody>
      </p:sp>
      <p:sp>
        <p:nvSpPr>
          <p:cNvPr id="2" name="Title 1"/>
          <p:cNvSpPr>
            <a:spLocks noGrp="1"/>
          </p:cNvSpPr>
          <p:nvPr>
            <p:ph type="title"/>
          </p:nvPr>
        </p:nvSpPr>
        <p:spPr/>
        <p:txBody>
          <a:bodyPr/>
          <a:lstStyle/>
          <a:p>
            <a:r>
              <a:rPr lang="cs-CZ"/>
              <a:t>Kliknutím lze upravit styl.</a:t>
            </a:r>
            <a:endParaRPr lang="en-US" dirty="0"/>
          </a:p>
        </p:txBody>
      </p:sp>
    </p:spTree>
    <p:extLst>
      <p:ext uri="{BB962C8B-B14F-4D97-AF65-F5344CB8AC3E}">
        <p14:creationId xmlns:p14="http://schemas.microsoft.com/office/powerpoint/2010/main" val="1153634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dividual Team 1">
    <p:spTree>
      <p:nvGrpSpPr>
        <p:cNvPr id="1" name=""/>
        <p:cNvGrpSpPr/>
        <p:nvPr/>
      </p:nvGrpSpPr>
      <p:grpSpPr>
        <a:xfrm>
          <a:off x="0" y="0"/>
          <a:ext cx="0" cy="0"/>
          <a:chOff x="0" y="0"/>
          <a:chExt cx="0" cy="0"/>
        </a:xfrm>
      </p:grpSpPr>
      <p:grpSp>
        <p:nvGrpSpPr>
          <p:cNvPr id="12" name="Group 11"/>
          <p:cNvGrpSpPr>
            <a:grpSpLocks noChangeAspect="1"/>
          </p:cNvGrpSpPr>
          <p:nvPr userDrawn="1"/>
        </p:nvGrpSpPr>
        <p:grpSpPr>
          <a:xfrm>
            <a:off x="1371685" y="2583209"/>
            <a:ext cx="6400800" cy="6400729"/>
            <a:chOff x="975392" y="1691659"/>
            <a:chExt cx="2194584" cy="2194560"/>
          </a:xfrm>
          <a:solidFill>
            <a:schemeClr val="accent3"/>
          </a:solidFill>
        </p:grpSpPr>
        <p:sp>
          <p:nvSpPr>
            <p:cNvPr id="13" name="Pie 12"/>
            <p:cNvSpPr>
              <a:spLocks noChangeAspect="1"/>
            </p:cNvSpPr>
            <p:nvPr/>
          </p:nvSpPr>
          <p:spPr>
            <a:xfrm>
              <a:off x="975416" y="1691659"/>
              <a:ext cx="2194560" cy="2194560"/>
            </a:xfrm>
            <a:prstGeom prst="pie">
              <a:avLst>
                <a:gd name="adj1" fmla="val 21552992"/>
                <a:gd name="adj2" fmla="val 9405979"/>
              </a:avLst>
            </a:prstGeom>
            <a:solidFill>
              <a:schemeClr val="accent1"/>
            </a:solid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4050">
                <a:solidFill>
                  <a:schemeClr val="tx1"/>
                </a:solidFill>
              </a:endParaRPr>
            </a:p>
          </p:txBody>
        </p:sp>
        <p:sp>
          <p:nvSpPr>
            <p:cNvPr id="14" name="Pie 13"/>
            <p:cNvSpPr>
              <a:spLocks noChangeAspect="1"/>
            </p:cNvSpPr>
            <p:nvPr/>
          </p:nvSpPr>
          <p:spPr>
            <a:xfrm>
              <a:off x="975392" y="1691659"/>
              <a:ext cx="2194560" cy="2194560"/>
            </a:xfrm>
            <a:prstGeom prst="pie">
              <a:avLst>
                <a:gd name="adj1" fmla="val 12149636"/>
                <a:gd name="adj2" fmla="val 14591868"/>
              </a:avLst>
            </a:prstGeom>
            <a:solidFill>
              <a:schemeClr val="bg1">
                <a:lumMod val="85000"/>
              </a:schemeClr>
            </a:solid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4050">
                <a:solidFill>
                  <a:schemeClr val="tx1"/>
                </a:solidFill>
              </a:endParaRPr>
            </a:p>
          </p:txBody>
        </p:sp>
      </p:grpSp>
      <p:sp>
        <p:nvSpPr>
          <p:cNvPr id="2" name="Title 1"/>
          <p:cNvSpPr>
            <a:spLocks noGrp="1"/>
          </p:cNvSpPr>
          <p:nvPr>
            <p:ph type="title"/>
          </p:nvPr>
        </p:nvSpPr>
        <p:spPr/>
        <p:txBody>
          <a:bodyPr/>
          <a:lstStyle/>
          <a:p>
            <a:r>
              <a:rPr lang="cs-CZ"/>
              <a:t>Kliknutím lze upravit styl.</a:t>
            </a:r>
            <a:endParaRPr lang="en-US" dirty="0"/>
          </a:p>
        </p:txBody>
      </p:sp>
      <p:sp>
        <p:nvSpPr>
          <p:cNvPr id="11" name="Picture Placeholder 25"/>
          <p:cNvSpPr>
            <a:spLocks noGrp="1" noChangeAspect="1"/>
          </p:cNvSpPr>
          <p:nvPr>
            <p:ph type="pic" sz="quarter" idx="10"/>
          </p:nvPr>
        </p:nvSpPr>
        <p:spPr>
          <a:xfrm>
            <a:off x="1645977" y="2857234"/>
            <a:ext cx="5486400" cy="5486400"/>
          </a:xfrm>
          <a:custGeom>
            <a:avLst/>
            <a:gdLst>
              <a:gd name="connsiteX0" fmla="*/ 1005840 w 2011680"/>
              <a:gd name="connsiteY0" fmla="*/ 0 h 2011680"/>
              <a:gd name="connsiteX1" fmla="*/ 2011680 w 2011680"/>
              <a:gd name="connsiteY1" fmla="*/ 1005840 h 2011680"/>
              <a:gd name="connsiteX2" fmla="*/ 1005840 w 2011680"/>
              <a:gd name="connsiteY2" fmla="*/ 2011680 h 2011680"/>
              <a:gd name="connsiteX3" fmla="*/ 0 w 2011680"/>
              <a:gd name="connsiteY3" fmla="*/ 1005840 h 2011680"/>
              <a:gd name="connsiteX4" fmla="*/ 1005840 w 2011680"/>
              <a:gd name="connsiteY4" fmla="*/ 0 h 201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80" h="2011680">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chemeClr val="bg1">
              <a:lumMod val="95000"/>
            </a:schemeClr>
          </a:solidFill>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4607093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dividual Team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16" name="Picture Placeholder 15"/>
          <p:cNvSpPr>
            <a:spLocks noGrp="1"/>
          </p:cNvSpPr>
          <p:nvPr>
            <p:ph type="pic" sz="quarter" idx="10"/>
          </p:nvPr>
        </p:nvSpPr>
        <p:spPr>
          <a:xfrm>
            <a:off x="3346074" y="2583208"/>
            <a:ext cx="2427575" cy="4632244"/>
          </a:xfrm>
          <a:custGeom>
            <a:avLst/>
            <a:gdLst>
              <a:gd name="connsiteX0" fmla="*/ 1213788 w 2427575"/>
              <a:gd name="connsiteY0" fmla="*/ 0 h 4632244"/>
              <a:gd name="connsiteX1" fmla="*/ 2380396 w 2427575"/>
              <a:gd name="connsiteY1" fmla="*/ 931625 h 4632244"/>
              <a:gd name="connsiteX2" fmla="*/ 2069300 w 2427575"/>
              <a:gd name="connsiteY2" fmla="*/ 2665481 h 4632244"/>
              <a:gd name="connsiteX3" fmla="*/ 1861903 w 2427575"/>
              <a:gd name="connsiteY3" fmla="*/ 3286564 h 4632244"/>
              <a:gd name="connsiteX4" fmla="*/ 1991527 w 2427575"/>
              <a:gd name="connsiteY4" fmla="*/ 3441835 h 4632244"/>
              <a:gd name="connsiteX5" fmla="*/ 1991527 w 2427575"/>
              <a:gd name="connsiteY5" fmla="*/ 3907647 h 4632244"/>
              <a:gd name="connsiteX6" fmla="*/ 1395260 w 2427575"/>
              <a:gd name="connsiteY6" fmla="*/ 4632244 h 4632244"/>
              <a:gd name="connsiteX7" fmla="*/ 1239713 w 2427575"/>
              <a:gd name="connsiteY7" fmla="*/ 4554609 h 4632244"/>
              <a:gd name="connsiteX8" fmla="*/ 1058241 w 2427575"/>
              <a:gd name="connsiteY8" fmla="*/ 4632244 h 4632244"/>
              <a:gd name="connsiteX9" fmla="*/ 487899 w 2427575"/>
              <a:gd name="connsiteY9" fmla="*/ 3907647 h 4632244"/>
              <a:gd name="connsiteX10" fmla="*/ 487899 w 2427575"/>
              <a:gd name="connsiteY10" fmla="*/ 3390078 h 4632244"/>
              <a:gd name="connsiteX11" fmla="*/ 565673 w 2427575"/>
              <a:gd name="connsiteY11" fmla="*/ 3286564 h 4632244"/>
              <a:gd name="connsiteX12" fmla="*/ 358276 w 2427575"/>
              <a:gd name="connsiteY12" fmla="*/ 2665481 h 4632244"/>
              <a:gd name="connsiteX13" fmla="*/ 47181 w 2427575"/>
              <a:gd name="connsiteY13" fmla="*/ 931625 h 4632244"/>
              <a:gd name="connsiteX14" fmla="*/ 1213788 w 2427575"/>
              <a:gd name="connsiteY14" fmla="*/ 0 h 463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27575" h="4632244">
                <a:moveTo>
                  <a:pt x="1213788" y="0"/>
                </a:moveTo>
                <a:cubicBezTo>
                  <a:pt x="1758205" y="0"/>
                  <a:pt x="2276697" y="362299"/>
                  <a:pt x="2380396" y="931625"/>
                </a:cubicBezTo>
                <a:cubicBezTo>
                  <a:pt x="2484094" y="1475072"/>
                  <a:pt x="2432245" y="2199669"/>
                  <a:pt x="2069300" y="2665481"/>
                </a:cubicBezTo>
                <a:cubicBezTo>
                  <a:pt x="1706356" y="3105415"/>
                  <a:pt x="1861903" y="3286564"/>
                  <a:pt x="1861903" y="3286564"/>
                </a:cubicBezTo>
                <a:cubicBezTo>
                  <a:pt x="1913753" y="3338321"/>
                  <a:pt x="1939677" y="3390078"/>
                  <a:pt x="1991527" y="3441835"/>
                </a:cubicBezTo>
                <a:cubicBezTo>
                  <a:pt x="1991527" y="3441835"/>
                  <a:pt x="1991527" y="3441835"/>
                  <a:pt x="1991527" y="3907647"/>
                </a:cubicBezTo>
                <a:cubicBezTo>
                  <a:pt x="1991527" y="4269946"/>
                  <a:pt x="1732280" y="4554609"/>
                  <a:pt x="1395260" y="4632244"/>
                </a:cubicBezTo>
                <a:cubicBezTo>
                  <a:pt x="1369336" y="4580487"/>
                  <a:pt x="1317487" y="4554609"/>
                  <a:pt x="1239713" y="4554609"/>
                </a:cubicBezTo>
                <a:cubicBezTo>
                  <a:pt x="1161939" y="4554609"/>
                  <a:pt x="1110090" y="4580487"/>
                  <a:pt x="1058241" y="4632244"/>
                </a:cubicBezTo>
                <a:cubicBezTo>
                  <a:pt x="747145" y="4554609"/>
                  <a:pt x="487899" y="4269946"/>
                  <a:pt x="487899" y="3907647"/>
                </a:cubicBezTo>
                <a:cubicBezTo>
                  <a:pt x="487899" y="3907647"/>
                  <a:pt x="487899" y="3907647"/>
                  <a:pt x="487899" y="3390078"/>
                </a:cubicBezTo>
                <a:cubicBezTo>
                  <a:pt x="513824" y="3364200"/>
                  <a:pt x="539748" y="3338321"/>
                  <a:pt x="565673" y="3286564"/>
                </a:cubicBezTo>
                <a:cubicBezTo>
                  <a:pt x="565673" y="3286564"/>
                  <a:pt x="721221" y="3105415"/>
                  <a:pt x="358276" y="2665481"/>
                </a:cubicBezTo>
                <a:cubicBezTo>
                  <a:pt x="-4669" y="2199669"/>
                  <a:pt x="-56518" y="1475072"/>
                  <a:pt x="47181" y="931625"/>
                </a:cubicBezTo>
                <a:cubicBezTo>
                  <a:pt x="150879" y="362299"/>
                  <a:pt x="669371" y="0"/>
                  <a:pt x="1213788" y="0"/>
                </a:cubicBezTo>
                <a:close/>
              </a:path>
            </a:pathLst>
          </a:custGeom>
          <a:solidFill>
            <a:schemeClr val="bg1">
              <a:lumMod val="95000"/>
            </a:schemeClr>
          </a:solidFill>
          <a:ln w="38100">
            <a:noFill/>
          </a:ln>
        </p:spPr>
        <p:txBody>
          <a:bodyPr wrap="square" anchor="ctr" anchorCtr="0">
            <a:noAutofit/>
          </a:bodyPr>
          <a:lstStyle>
            <a:lvl1pPr algn="ctr">
              <a:defRPr/>
            </a:lvl1pPr>
          </a:lstStyle>
          <a:p>
            <a:r>
              <a:rPr lang="cs-CZ"/>
              <a:t>Kliknutím na ikonu přidáte obrázek.</a:t>
            </a:r>
            <a:endParaRPr lang="en-US" dirty="0"/>
          </a:p>
        </p:txBody>
      </p:sp>
    </p:spTree>
    <p:extLst>
      <p:ext uri="{BB962C8B-B14F-4D97-AF65-F5344CB8AC3E}">
        <p14:creationId xmlns:p14="http://schemas.microsoft.com/office/powerpoint/2010/main" val="42907191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rvice 1">
    <p:spTree>
      <p:nvGrpSpPr>
        <p:cNvPr id="1" name=""/>
        <p:cNvGrpSpPr/>
        <p:nvPr/>
      </p:nvGrpSpPr>
      <p:grpSpPr>
        <a:xfrm>
          <a:off x="0" y="0"/>
          <a:ext cx="0" cy="0"/>
          <a:chOff x="0" y="0"/>
          <a:chExt cx="0" cy="0"/>
        </a:xfrm>
      </p:grpSpPr>
      <p:sp>
        <p:nvSpPr>
          <p:cNvPr id="9" name="Picture Placeholder 25"/>
          <p:cNvSpPr>
            <a:spLocks noGrp="1" noChangeAspect="1"/>
          </p:cNvSpPr>
          <p:nvPr>
            <p:ph type="pic" sz="quarter" idx="10"/>
          </p:nvPr>
        </p:nvSpPr>
        <p:spPr>
          <a:xfrm>
            <a:off x="2103163" y="3314686"/>
            <a:ext cx="3108960" cy="3108960"/>
          </a:xfrm>
          <a:custGeom>
            <a:avLst/>
            <a:gdLst>
              <a:gd name="connsiteX0" fmla="*/ 1005840 w 2011680"/>
              <a:gd name="connsiteY0" fmla="*/ 0 h 2011680"/>
              <a:gd name="connsiteX1" fmla="*/ 2011680 w 2011680"/>
              <a:gd name="connsiteY1" fmla="*/ 1005840 h 2011680"/>
              <a:gd name="connsiteX2" fmla="*/ 1005840 w 2011680"/>
              <a:gd name="connsiteY2" fmla="*/ 2011680 h 2011680"/>
              <a:gd name="connsiteX3" fmla="*/ 0 w 2011680"/>
              <a:gd name="connsiteY3" fmla="*/ 1005840 h 2011680"/>
              <a:gd name="connsiteX4" fmla="*/ 1005840 w 2011680"/>
              <a:gd name="connsiteY4" fmla="*/ 0 h 201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80" h="2011680">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chemeClr val="bg1">
              <a:lumMod val="95000"/>
            </a:schemeClr>
          </a:solidFill>
          <a:ln w="76200">
            <a:solidFill>
              <a:schemeClr val="bg1"/>
            </a:solidFill>
          </a:ln>
        </p:spPr>
        <p:txBody>
          <a:bodyPr wrap="square" anchor="ctr" anchorCtr="0">
            <a:noAutofit/>
          </a:bodyPr>
          <a:lstStyle>
            <a:lvl1pPr algn="ctr">
              <a:defRPr/>
            </a:lvl1pPr>
          </a:lstStyle>
          <a:p>
            <a:r>
              <a:rPr lang="cs-CZ"/>
              <a:t>Kliknutím na ikonu přidáte obrázek.</a:t>
            </a:r>
            <a:endParaRPr lang="en-US"/>
          </a:p>
        </p:txBody>
      </p:sp>
      <p:sp>
        <p:nvSpPr>
          <p:cNvPr id="10" name="Picture Placeholder 25"/>
          <p:cNvSpPr>
            <a:spLocks noGrp="1" noChangeAspect="1"/>
          </p:cNvSpPr>
          <p:nvPr>
            <p:ph type="pic" sz="quarter" idx="11"/>
          </p:nvPr>
        </p:nvSpPr>
        <p:spPr>
          <a:xfrm>
            <a:off x="7589537" y="3314720"/>
            <a:ext cx="3108960" cy="3108960"/>
          </a:xfrm>
          <a:custGeom>
            <a:avLst/>
            <a:gdLst>
              <a:gd name="connsiteX0" fmla="*/ 1005840 w 2011680"/>
              <a:gd name="connsiteY0" fmla="*/ 0 h 2011680"/>
              <a:gd name="connsiteX1" fmla="*/ 2011680 w 2011680"/>
              <a:gd name="connsiteY1" fmla="*/ 1005840 h 2011680"/>
              <a:gd name="connsiteX2" fmla="*/ 1005840 w 2011680"/>
              <a:gd name="connsiteY2" fmla="*/ 2011680 h 2011680"/>
              <a:gd name="connsiteX3" fmla="*/ 0 w 2011680"/>
              <a:gd name="connsiteY3" fmla="*/ 1005840 h 2011680"/>
              <a:gd name="connsiteX4" fmla="*/ 1005840 w 2011680"/>
              <a:gd name="connsiteY4" fmla="*/ 0 h 201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80" h="2011680">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chemeClr val="bg1">
              <a:lumMod val="95000"/>
            </a:schemeClr>
          </a:solidFill>
          <a:ln w="76200">
            <a:solidFill>
              <a:schemeClr val="bg1"/>
            </a:solidFill>
          </a:ln>
        </p:spPr>
        <p:txBody>
          <a:bodyPr wrap="square" anchor="ctr" anchorCtr="0">
            <a:noAutofit/>
          </a:bodyPr>
          <a:lstStyle>
            <a:lvl1pPr algn="ctr">
              <a:defRPr/>
            </a:lvl1pPr>
          </a:lstStyle>
          <a:p>
            <a:r>
              <a:rPr lang="cs-CZ"/>
              <a:t>Kliknutím na ikonu přidáte obrázek.</a:t>
            </a:r>
            <a:endParaRPr lang="en-US"/>
          </a:p>
        </p:txBody>
      </p:sp>
      <p:sp>
        <p:nvSpPr>
          <p:cNvPr id="11" name="Picture Placeholder 25"/>
          <p:cNvSpPr>
            <a:spLocks noGrp="1" noChangeAspect="1"/>
          </p:cNvSpPr>
          <p:nvPr>
            <p:ph type="pic" sz="quarter" idx="12"/>
          </p:nvPr>
        </p:nvSpPr>
        <p:spPr>
          <a:xfrm>
            <a:off x="13075911" y="3314754"/>
            <a:ext cx="3108960" cy="3108960"/>
          </a:xfrm>
          <a:custGeom>
            <a:avLst/>
            <a:gdLst>
              <a:gd name="connsiteX0" fmla="*/ 1005840 w 2011680"/>
              <a:gd name="connsiteY0" fmla="*/ 0 h 2011680"/>
              <a:gd name="connsiteX1" fmla="*/ 2011680 w 2011680"/>
              <a:gd name="connsiteY1" fmla="*/ 1005840 h 2011680"/>
              <a:gd name="connsiteX2" fmla="*/ 1005840 w 2011680"/>
              <a:gd name="connsiteY2" fmla="*/ 2011680 h 2011680"/>
              <a:gd name="connsiteX3" fmla="*/ 0 w 2011680"/>
              <a:gd name="connsiteY3" fmla="*/ 1005840 h 2011680"/>
              <a:gd name="connsiteX4" fmla="*/ 1005840 w 2011680"/>
              <a:gd name="connsiteY4" fmla="*/ 0 h 201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80" h="2011680">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chemeClr val="bg1">
              <a:lumMod val="95000"/>
            </a:schemeClr>
          </a:solidFill>
          <a:ln w="76200">
            <a:solidFill>
              <a:schemeClr val="bg1"/>
            </a:solidFill>
          </a:ln>
        </p:spPr>
        <p:txBody>
          <a:bodyPr wrap="square" anchor="ctr" anchorCtr="0">
            <a:noAutofit/>
          </a:bodyPr>
          <a:lstStyle>
            <a:lvl1pPr algn="ctr">
              <a:defRPr/>
            </a:lvl1pPr>
          </a:lstStyle>
          <a:p>
            <a:r>
              <a:rPr lang="cs-CZ"/>
              <a:t>Kliknutím na ikonu přidáte obrázek.</a:t>
            </a:r>
            <a:endParaRPr lang="en-US"/>
          </a:p>
        </p:txBody>
      </p:sp>
      <p:sp>
        <p:nvSpPr>
          <p:cNvPr id="3" name="Title 2"/>
          <p:cNvSpPr>
            <a:spLocks noGrp="1"/>
          </p:cNvSpPr>
          <p:nvPr>
            <p:ph type="title"/>
          </p:nvPr>
        </p:nvSpPr>
        <p:spPr/>
        <p:txBody>
          <a:bodyPr/>
          <a:lstStyle/>
          <a:p>
            <a:r>
              <a:rPr lang="cs-CZ"/>
              <a:t>Kliknutím lze upravit styl.</a:t>
            </a:r>
            <a:endParaRPr lang="en-US"/>
          </a:p>
        </p:txBody>
      </p:sp>
    </p:spTree>
    <p:extLst>
      <p:ext uri="{BB962C8B-B14F-4D97-AF65-F5344CB8AC3E}">
        <p14:creationId xmlns:p14="http://schemas.microsoft.com/office/powerpoint/2010/main" val="39358770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rvice 2">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cs-CZ"/>
              <a:t>Kliknutím lze upravit styl.</a:t>
            </a:r>
            <a:endParaRPr lang="en-US"/>
          </a:p>
        </p:txBody>
      </p:sp>
      <p:sp>
        <p:nvSpPr>
          <p:cNvPr id="17" name="Picture Placeholder 16"/>
          <p:cNvSpPr>
            <a:spLocks noGrp="1" noChangeAspect="1"/>
          </p:cNvSpPr>
          <p:nvPr>
            <p:ph type="pic" sz="quarter" idx="10"/>
          </p:nvPr>
        </p:nvSpPr>
        <p:spPr>
          <a:xfrm>
            <a:off x="1326497" y="3131842"/>
            <a:ext cx="3200400" cy="3200400"/>
          </a:xfrm>
          <a:custGeom>
            <a:avLst/>
            <a:gdLst>
              <a:gd name="connsiteX0" fmla="*/ 563199 w 3200400"/>
              <a:gd name="connsiteY0" fmla="*/ 382790 h 3200400"/>
              <a:gd name="connsiteX1" fmla="*/ 2533472 w 3200400"/>
              <a:gd name="connsiteY1" fmla="*/ 2898258 h 3200400"/>
              <a:gd name="connsiteX2" fmla="*/ 2494887 w 3200400"/>
              <a:gd name="connsiteY2" fmla="*/ 2927111 h 3200400"/>
              <a:gd name="connsiteX3" fmla="*/ 2494877 w 3200400"/>
              <a:gd name="connsiteY3" fmla="*/ 2927117 h 3200400"/>
              <a:gd name="connsiteX4" fmla="*/ 2316532 w 3200400"/>
              <a:gd name="connsiteY4" fmla="*/ 3029626 h 3200400"/>
              <a:gd name="connsiteX5" fmla="*/ 2246553 w 3200400"/>
              <a:gd name="connsiteY5" fmla="*/ 3063336 h 3200400"/>
              <a:gd name="connsiteX6" fmla="*/ 2208492 w 3200400"/>
              <a:gd name="connsiteY6" fmla="*/ 3079984 h 3200400"/>
              <a:gd name="connsiteX7" fmla="*/ 2076051 w 3200400"/>
              <a:gd name="connsiteY7" fmla="*/ 3128458 h 3200400"/>
              <a:gd name="connsiteX8" fmla="*/ 1938215 w 3200400"/>
              <a:gd name="connsiteY8" fmla="*/ 3163900 h 3200400"/>
              <a:gd name="connsiteX9" fmla="*/ 1896509 w 3200400"/>
              <a:gd name="connsiteY9" fmla="*/ 3171886 h 3200400"/>
              <a:gd name="connsiteX10" fmla="*/ 1790612 w 3200400"/>
              <a:gd name="connsiteY10" fmla="*/ 3188048 h 3200400"/>
              <a:gd name="connsiteX11" fmla="*/ 1747661 w 3200400"/>
              <a:gd name="connsiteY11" fmla="*/ 3192954 h 3200400"/>
              <a:gd name="connsiteX12" fmla="*/ 1600200 w 3200400"/>
              <a:gd name="connsiteY12" fmla="*/ 3200400 h 3200400"/>
              <a:gd name="connsiteX13" fmla="*/ 0 w 3200400"/>
              <a:gd name="connsiteY13" fmla="*/ 1600200 h 3200400"/>
              <a:gd name="connsiteX14" fmla="*/ 8262 w 3200400"/>
              <a:gd name="connsiteY14" fmla="*/ 1436589 h 3200400"/>
              <a:gd name="connsiteX15" fmla="*/ 468688 w 3200400"/>
              <a:gd name="connsiteY15" fmla="*/ 468688 h 3200400"/>
              <a:gd name="connsiteX16" fmla="*/ 1600200 w 3200400"/>
              <a:gd name="connsiteY16" fmla="*/ 0 h 3200400"/>
              <a:gd name="connsiteX17" fmla="*/ 3200400 w 3200400"/>
              <a:gd name="connsiteY17" fmla="*/ 1600200 h 3200400"/>
              <a:gd name="connsiteX18" fmla="*/ 2731712 w 3200400"/>
              <a:gd name="connsiteY18" fmla="*/ 2731712 h 3200400"/>
              <a:gd name="connsiteX19" fmla="*/ 2701622 w 3200400"/>
              <a:gd name="connsiteY19" fmla="*/ 2759060 h 3200400"/>
              <a:gd name="connsiteX20" fmla="*/ 738779 w 3200400"/>
              <a:gd name="connsiteY20" fmla="*/ 253080 h 3200400"/>
              <a:gd name="connsiteX21" fmla="*/ 837450 w 3200400"/>
              <a:gd name="connsiteY21" fmla="*/ 193136 h 3200400"/>
              <a:gd name="connsiteX22" fmla="*/ 998182 w 3200400"/>
              <a:gd name="connsiteY22" fmla="*/ 118120 h 3200400"/>
              <a:gd name="connsiteX23" fmla="*/ 1050429 w 3200400"/>
              <a:gd name="connsiteY23" fmla="*/ 98997 h 3200400"/>
              <a:gd name="connsiteX24" fmla="*/ 1170004 w 3200400"/>
              <a:gd name="connsiteY24" fmla="*/ 60203 h 3200400"/>
              <a:gd name="connsiteX25" fmla="*/ 1231264 w 3200400"/>
              <a:gd name="connsiteY25" fmla="*/ 44451 h 3200400"/>
              <a:gd name="connsiteX26" fmla="*/ 1356622 w 3200400"/>
              <a:gd name="connsiteY26" fmla="*/ 20466 h 3200400"/>
              <a:gd name="connsiteX27" fmla="*/ 1413591 w 3200400"/>
              <a:gd name="connsiteY27" fmla="*/ 11772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00400" h="3200400">
                <a:moveTo>
                  <a:pt x="563199" y="382790"/>
                </a:moveTo>
                <a:lnTo>
                  <a:pt x="2533472" y="2898258"/>
                </a:lnTo>
                <a:lnTo>
                  <a:pt x="2494887" y="2927111"/>
                </a:lnTo>
                <a:lnTo>
                  <a:pt x="2494877" y="2927117"/>
                </a:lnTo>
                <a:lnTo>
                  <a:pt x="2316532" y="3029626"/>
                </a:lnTo>
                <a:lnTo>
                  <a:pt x="2246553" y="3063336"/>
                </a:lnTo>
                <a:lnTo>
                  <a:pt x="2208492" y="3079984"/>
                </a:lnTo>
                <a:lnTo>
                  <a:pt x="2076051" y="3128458"/>
                </a:lnTo>
                <a:lnTo>
                  <a:pt x="1938215" y="3163900"/>
                </a:lnTo>
                <a:lnTo>
                  <a:pt x="1896509" y="3171886"/>
                </a:lnTo>
                <a:lnTo>
                  <a:pt x="1790612" y="3188048"/>
                </a:lnTo>
                <a:lnTo>
                  <a:pt x="1747661" y="3192954"/>
                </a:lnTo>
                <a:lnTo>
                  <a:pt x="1600200" y="3200400"/>
                </a:lnTo>
                <a:cubicBezTo>
                  <a:pt x="716434" y="3200400"/>
                  <a:pt x="0" y="2483966"/>
                  <a:pt x="0" y="1600200"/>
                </a:cubicBezTo>
                <a:cubicBezTo>
                  <a:pt x="0" y="1544965"/>
                  <a:pt x="2799" y="1490383"/>
                  <a:pt x="8262" y="1436589"/>
                </a:cubicBezTo>
                <a:cubicBezTo>
                  <a:pt x="46503" y="1060031"/>
                  <a:pt x="215306" y="722070"/>
                  <a:pt x="468688" y="468688"/>
                </a:cubicBezTo>
                <a:close/>
                <a:moveTo>
                  <a:pt x="1600200" y="0"/>
                </a:moveTo>
                <a:cubicBezTo>
                  <a:pt x="2483966" y="0"/>
                  <a:pt x="3200400" y="716434"/>
                  <a:pt x="3200400" y="1600200"/>
                </a:cubicBezTo>
                <a:cubicBezTo>
                  <a:pt x="3200400" y="2042083"/>
                  <a:pt x="3021292" y="2442133"/>
                  <a:pt x="2731712" y="2731712"/>
                </a:cubicBezTo>
                <a:lnTo>
                  <a:pt x="2701622" y="2759060"/>
                </a:lnTo>
                <a:lnTo>
                  <a:pt x="738779" y="253080"/>
                </a:lnTo>
                <a:lnTo>
                  <a:pt x="837450" y="193136"/>
                </a:lnTo>
                <a:lnTo>
                  <a:pt x="998182" y="118120"/>
                </a:lnTo>
                <a:lnTo>
                  <a:pt x="1050429" y="98997"/>
                </a:lnTo>
                <a:lnTo>
                  <a:pt x="1170004" y="60203"/>
                </a:lnTo>
                <a:lnTo>
                  <a:pt x="1231264" y="44451"/>
                </a:lnTo>
                <a:lnTo>
                  <a:pt x="1356622" y="20466"/>
                </a:lnTo>
                <a:lnTo>
                  <a:pt x="1413591" y="11772"/>
                </a:lnTo>
                <a:close/>
              </a:path>
            </a:pathLst>
          </a:custGeom>
          <a:solidFill>
            <a:schemeClr val="bg1">
              <a:lumMod val="95000"/>
            </a:schemeClr>
          </a:solidFill>
          <a:ln w="76200">
            <a:noFill/>
          </a:ln>
        </p:spPr>
        <p:txBody>
          <a:bodyPr wrap="square" anchor="ctr" anchorCtr="0">
            <a:noAutofit/>
          </a:bodyPr>
          <a:lstStyle>
            <a:lvl1pPr algn="ctr">
              <a:defRPr/>
            </a:lvl1pPr>
          </a:lstStyle>
          <a:p>
            <a:r>
              <a:rPr lang="cs-CZ"/>
              <a:t>Kliknutím na ikonu přidáte obrázek.</a:t>
            </a:r>
            <a:endParaRPr lang="en-US"/>
          </a:p>
        </p:txBody>
      </p:sp>
      <p:sp>
        <p:nvSpPr>
          <p:cNvPr id="18" name="Picture Placeholder 17"/>
          <p:cNvSpPr>
            <a:spLocks noGrp="1" noChangeAspect="1"/>
          </p:cNvSpPr>
          <p:nvPr>
            <p:ph type="pic" sz="quarter" idx="11"/>
          </p:nvPr>
        </p:nvSpPr>
        <p:spPr>
          <a:xfrm>
            <a:off x="5479399" y="3132050"/>
            <a:ext cx="3192184" cy="3200014"/>
          </a:xfrm>
          <a:custGeom>
            <a:avLst/>
            <a:gdLst>
              <a:gd name="connsiteX0" fmla="*/ 558400 w 3192184"/>
              <a:gd name="connsiteY0" fmla="*/ 386944 h 3200014"/>
              <a:gd name="connsiteX1" fmla="*/ 2525257 w 3192184"/>
              <a:gd name="connsiteY1" fmla="*/ 2898050 h 3200014"/>
              <a:gd name="connsiteX2" fmla="*/ 2486672 w 3192184"/>
              <a:gd name="connsiteY2" fmla="*/ 2926903 h 3200014"/>
              <a:gd name="connsiteX3" fmla="*/ 1953369 w 3192184"/>
              <a:gd name="connsiteY3" fmla="*/ 3159216 h 3200014"/>
              <a:gd name="connsiteX4" fmla="*/ 1856049 w 3192184"/>
              <a:gd name="connsiteY4" fmla="*/ 3177853 h 3200014"/>
              <a:gd name="connsiteX5" fmla="*/ 1815051 w 3192184"/>
              <a:gd name="connsiteY5" fmla="*/ 3184111 h 3200014"/>
              <a:gd name="connsiteX6" fmla="*/ 1732934 w 3192184"/>
              <a:gd name="connsiteY6" fmla="*/ 3193490 h 3200014"/>
              <a:gd name="connsiteX7" fmla="*/ 1624916 w 3192184"/>
              <a:gd name="connsiteY7" fmla="*/ 3198944 h 3200014"/>
              <a:gd name="connsiteX8" fmla="*/ 1596678 w 3192184"/>
              <a:gd name="connsiteY8" fmla="*/ 3200014 h 3200014"/>
              <a:gd name="connsiteX9" fmla="*/ 1436589 w 3192184"/>
              <a:gd name="connsiteY9" fmla="*/ 3191931 h 3200014"/>
              <a:gd name="connsiteX10" fmla="*/ 0 w 3192184"/>
              <a:gd name="connsiteY10" fmla="*/ 1599992 h 3200014"/>
              <a:gd name="connsiteX11" fmla="*/ 468688 w 3192184"/>
              <a:gd name="connsiteY11" fmla="*/ 468480 h 3200014"/>
              <a:gd name="connsiteX12" fmla="*/ 1596092 w 3192184"/>
              <a:gd name="connsiteY12" fmla="*/ 0 h 3200014"/>
              <a:gd name="connsiteX13" fmla="*/ 1755595 w 3192184"/>
              <a:gd name="connsiteY13" fmla="*/ 8054 h 3200014"/>
              <a:gd name="connsiteX14" fmla="*/ 3192184 w 3192184"/>
              <a:gd name="connsiteY14" fmla="*/ 1599992 h 3200014"/>
              <a:gd name="connsiteX15" fmla="*/ 2723497 w 3192184"/>
              <a:gd name="connsiteY15" fmla="*/ 2731505 h 3200014"/>
              <a:gd name="connsiteX16" fmla="*/ 2693406 w 3192184"/>
              <a:gd name="connsiteY16" fmla="*/ 2758852 h 3200014"/>
              <a:gd name="connsiteX17" fmla="*/ 733212 w 3192184"/>
              <a:gd name="connsiteY17" fmla="*/ 256254 h 3200014"/>
              <a:gd name="connsiteX18" fmla="*/ 837450 w 3192184"/>
              <a:gd name="connsiteY18" fmla="*/ 192928 h 3200014"/>
              <a:gd name="connsiteX19" fmla="*/ 977330 w 3192184"/>
              <a:gd name="connsiteY19" fmla="*/ 125544 h 3200014"/>
              <a:gd name="connsiteX20" fmla="*/ 1114549 w 3192184"/>
              <a:gd name="connsiteY20" fmla="*/ 75321 h 3200014"/>
              <a:gd name="connsiteX21" fmla="*/ 1130403 w 3192184"/>
              <a:gd name="connsiteY21" fmla="*/ 70178 h 3200014"/>
              <a:gd name="connsiteX22" fmla="*/ 1255158 w 3192184"/>
              <a:gd name="connsiteY22" fmla="*/ 38100 h 3200014"/>
              <a:gd name="connsiteX23" fmla="*/ 1316019 w 3192184"/>
              <a:gd name="connsiteY23" fmla="*/ 26455 h 3200014"/>
              <a:gd name="connsiteX24" fmla="*/ 1419379 w 3192184"/>
              <a:gd name="connsiteY24" fmla="*/ 10680 h 3200014"/>
              <a:gd name="connsiteX25" fmla="*/ 1559021 w 3192184"/>
              <a:gd name="connsiteY25" fmla="*/ 1872 h 320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192184" h="3200014">
                <a:moveTo>
                  <a:pt x="558400" y="386944"/>
                </a:moveTo>
                <a:lnTo>
                  <a:pt x="2525257" y="2898050"/>
                </a:lnTo>
                <a:lnTo>
                  <a:pt x="2486672" y="2926903"/>
                </a:lnTo>
                <a:cubicBezTo>
                  <a:pt x="2327050" y="3034741"/>
                  <a:pt x="2146926" y="3114535"/>
                  <a:pt x="1953369" y="3159216"/>
                </a:cubicBezTo>
                <a:lnTo>
                  <a:pt x="1856049" y="3177853"/>
                </a:lnTo>
                <a:lnTo>
                  <a:pt x="1815051" y="3184111"/>
                </a:lnTo>
                <a:lnTo>
                  <a:pt x="1732934" y="3193490"/>
                </a:lnTo>
                <a:lnTo>
                  <a:pt x="1624916" y="3198944"/>
                </a:lnTo>
                <a:lnTo>
                  <a:pt x="1596678" y="3200014"/>
                </a:lnTo>
                <a:lnTo>
                  <a:pt x="1436589" y="3191931"/>
                </a:lnTo>
                <a:cubicBezTo>
                  <a:pt x="629679" y="3109984"/>
                  <a:pt x="0" y="2428523"/>
                  <a:pt x="0" y="1599992"/>
                </a:cubicBezTo>
                <a:cubicBezTo>
                  <a:pt x="0" y="1158109"/>
                  <a:pt x="179109" y="758059"/>
                  <a:pt x="468688" y="468480"/>
                </a:cubicBezTo>
                <a:close/>
                <a:moveTo>
                  <a:pt x="1596092" y="0"/>
                </a:moveTo>
                <a:lnTo>
                  <a:pt x="1755595" y="8054"/>
                </a:lnTo>
                <a:cubicBezTo>
                  <a:pt x="2562506" y="90000"/>
                  <a:pt x="3192184" y="771462"/>
                  <a:pt x="3192184" y="1599992"/>
                </a:cubicBezTo>
                <a:cubicBezTo>
                  <a:pt x="3192184" y="2041875"/>
                  <a:pt x="3013075" y="2441925"/>
                  <a:pt x="2723497" y="2731505"/>
                </a:cubicBezTo>
                <a:lnTo>
                  <a:pt x="2693406" y="2758852"/>
                </a:lnTo>
                <a:lnTo>
                  <a:pt x="733212" y="256254"/>
                </a:lnTo>
                <a:lnTo>
                  <a:pt x="837450" y="192928"/>
                </a:lnTo>
                <a:cubicBezTo>
                  <a:pt x="882797" y="168293"/>
                  <a:pt x="929469" y="145787"/>
                  <a:pt x="977330" y="125544"/>
                </a:cubicBezTo>
                <a:lnTo>
                  <a:pt x="1114549" y="75321"/>
                </a:lnTo>
                <a:lnTo>
                  <a:pt x="1130403" y="70178"/>
                </a:lnTo>
                <a:lnTo>
                  <a:pt x="1255158" y="38100"/>
                </a:lnTo>
                <a:lnTo>
                  <a:pt x="1316019" y="26455"/>
                </a:lnTo>
                <a:lnTo>
                  <a:pt x="1419379" y="10680"/>
                </a:lnTo>
                <a:lnTo>
                  <a:pt x="1559021" y="1872"/>
                </a:lnTo>
                <a:close/>
              </a:path>
            </a:pathLst>
          </a:custGeom>
          <a:solidFill>
            <a:schemeClr val="bg1">
              <a:lumMod val="95000"/>
            </a:schemeClr>
          </a:solidFill>
          <a:ln w="76200">
            <a:noFill/>
          </a:ln>
        </p:spPr>
        <p:txBody>
          <a:bodyPr wrap="square" anchor="ctr" anchorCtr="0">
            <a:noAutofit/>
          </a:bodyPr>
          <a:lstStyle>
            <a:lvl1pPr algn="ctr">
              <a:defRPr/>
            </a:lvl1pPr>
          </a:lstStyle>
          <a:p>
            <a:r>
              <a:rPr lang="cs-CZ"/>
              <a:t>Kliknutím na ikonu přidáte obrázek.</a:t>
            </a:r>
            <a:endParaRPr lang="en-US"/>
          </a:p>
        </p:txBody>
      </p:sp>
      <p:sp>
        <p:nvSpPr>
          <p:cNvPr id="19" name="Picture Placeholder 18"/>
          <p:cNvSpPr>
            <a:spLocks noGrp="1" noChangeAspect="1"/>
          </p:cNvSpPr>
          <p:nvPr>
            <p:ph type="pic" sz="quarter" idx="12"/>
          </p:nvPr>
        </p:nvSpPr>
        <p:spPr>
          <a:xfrm>
            <a:off x="9632302" y="3132244"/>
            <a:ext cx="3184517" cy="3199655"/>
          </a:xfrm>
          <a:custGeom>
            <a:avLst/>
            <a:gdLst>
              <a:gd name="connsiteX0" fmla="*/ 553921 w 3184517"/>
              <a:gd name="connsiteY0" fmla="*/ 390822 h 3199655"/>
              <a:gd name="connsiteX1" fmla="*/ 2517589 w 3184517"/>
              <a:gd name="connsiteY1" fmla="*/ 2897857 h 3199655"/>
              <a:gd name="connsiteX2" fmla="*/ 2479005 w 3184517"/>
              <a:gd name="connsiteY2" fmla="*/ 2926710 h 3199655"/>
              <a:gd name="connsiteX3" fmla="*/ 1828012 w 3184517"/>
              <a:gd name="connsiteY3" fmla="*/ 3181561 h 3199655"/>
              <a:gd name="connsiteX4" fmla="*/ 1719192 w 3184517"/>
              <a:gd name="connsiteY4" fmla="*/ 3193991 h 3199655"/>
              <a:gd name="connsiteX5" fmla="*/ 1647981 w 3184517"/>
              <a:gd name="connsiteY5" fmla="*/ 3197587 h 3199655"/>
              <a:gd name="connsiteX6" fmla="*/ 1593390 w 3184517"/>
              <a:gd name="connsiteY6" fmla="*/ 3199655 h 3199655"/>
              <a:gd name="connsiteX7" fmla="*/ 1436589 w 3184517"/>
              <a:gd name="connsiteY7" fmla="*/ 3191738 h 3199655"/>
              <a:gd name="connsiteX8" fmla="*/ 0 w 3184517"/>
              <a:gd name="connsiteY8" fmla="*/ 1599799 h 3199655"/>
              <a:gd name="connsiteX9" fmla="*/ 468688 w 3184517"/>
              <a:gd name="connsiteY9" fmla="*/ 468287 h 3199655"/>
              <a:gd name="connsiteX10" fmla="*/ 1592259 w 3184517"/>
              <a:gd name="connsiteY10" fmla="*/ 0 h 3199655"/>
              <a:gd name="connsiteX11" fmla="*/ 1747928 w 3184517"/>
              <a:gd name="connsiteY11" fmla="*/ 7861 h 3199655"/>
              <a:gd name="connsiteX12" fmla="*/ 3184517 w 3184517"/>
              <a:gd name="connsiteY12" fmla="*/ 1599799 h 3199655"/>
              <a:gd name="connsiteX13" fmla="*/ 2715829 w 3184517"/>
              <a:gd name="connsiteY13" fmla="*/ 2731312 h 3199655"/>
              <a:gd name="connsiteX14" fmla="*/ 2685739 w 3184517"/>
              <a:gd name="connsiteY14" fmla="*/ 2758659 h 3199655"/>
              <a:gd name="connsiteX15" fmla="*/ 728016 w 3184517"/>
              <a:gd name="connsiteY15" fmla="*/ 259217 h 3199655"/>
              <a:gd name="connsiteX16" fmla="*/ 837450 w 3184517"/>
              <a:gd name="connsiteY16" fmla="*/ 192735 h 3199655"/>
              <a:gd name="connsiteX17" fmla="*/ 1124350 w 3184517"/>
              <a:gd name="connsiteY17" fmla="*/ 71541 h 3199655"/>
              <a:gd name="connsiteX18" fmla="*/ 1277454 w 3184517"/>
              <a:gd name="connsiteY18" fmla="*/ 32174 h 3199655"/>
              <a:gd name="connsiteX19" fmla="*/ 1278128 w 3184517"/>
              <a:gd name="connsiteY19" fmla="*/ 32045 h 3199655"/>
              <a:gd name="connsiteX20" fmla="*/ 1424781 w 3184517"/>
              <a:gd name="connsiteY20" fmla="*/ 9663 h 3199655"/>
              <a:gd name="connsiteX21" fmla="*/ 1520593 w 3184517"/>
              <a:gd name="connsiteY21" fmla="*/ 3619 h 319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84517" h="3199655">
                <a:moveTo>
                  <a:pt x="553921" y="390822"/>
                </a:moveTo>
                <a:lnTo>
                  <a:pt x="2517589" y="2897857"/>
                </a:lnTo>
                <a:lnTo>
                  <a:pt x="2479005" y="2926710"/>
                </a:lnTo>
                <a:cubicBezTo>
                  <a:pt x="2287459" y="3056116"/>
                  <a:pt x="2066390" y="3145138"/>
                  <a:pt x="1828012" y="3181561"/>
                </a:cubicBezTo>
                <a:lnTo>
                  <a:pt x="1719192" y="3193991"/>
                </a:lnTo>
                <a:lnTo>
                  <a:pt x="1647981" y="3197587"/>
                </a:lnTo>
                <a:lnTo>
                  <a:pt x="1593390" y="3199655"/>
                </a:lnTo>
                <a:lnTo>
                  <a:pt x="1436589" y="3191738"/>
                </a:lnTo>
                <a:cubicBezTo>
                  <a:pt x="629678" y="3109791"/>
                  <a:pt x="0" y="2428330"/>
                  <a:pt x="0" y="1599799"/>
                </a:cubicBezTo>
                <a:cubicBezTo>
                  <a:pt x="0" y="1157916"/>
                  <a:pt x="179109" y="757866"/>
                  <a:pt x="468688" y="468287"/>
                </a:cubicBezTo>
                <a:close/>
                <a:moveTo>
                  <a:pt x="1592259" y="0"/>
                </a:moveTo>
                <a:lnTo>
                  <a:pt x="1747928" y="7861"/>
                </a:lnTo>
                <a:cubicBezTo>
                  <a:pt x="2554839" y="89807"/>
                  <a:pt x="3184517" y="771269"/>
                  <a:pt x="3184517" y="1599799"/>
                </a:cubicBezTo>
                <a:cubicBezTo>
                  <a:pt x="3184517" y="2041682"/>
                  <a:pt x="3005409" y="2441732"/>
                  <a:pt x="2715829" y="2731312"/>
                </a:cubicBezTo>
                <a:lnTo>
                  <a:pt x="2685739" y="2758659"/>
                </a:lnTo>
                <a:lnTo>
                  <a:pt x="728016" y="259217"/>
                </a:lnTo>
                <a:lnTo>
                  <a:pt x="837450" y="192735"/>
                </a:lnTo>
                <a:cubicBezTo>
                  <a:pt x="928145" y="143466"/>
                  <a:pt x="1024135" y="102711"/>
                  <a:pt x="1124350" y="71541"/>
                </a:cubicBezTo>
                <a:lnTo>
                  <a:pt x="1277454" y="32174"/>
                </a:lnTo>
                <a:lnTo>
                  <a:pt x="1278128" y="32045"/>
                </a:lnTo>
                <a:lnTo>
                  <a:pt x="1424781" y="9663"/>
                </a:lnTo>
                <a:lnTo>
                  <a:pt x="1520593" y="3619"/>
                </a:lnTo>
                <a:close/>
              </a:path>
            </a:pathLst>
          </a:custGeom>
          <a:solidFill>
            <a:schemeClr val="bg1">
              <a:lumMod val="95000"/>
            </a:schemeClr>
          </a:solidFill>
          <a:ln w="76200">
            <a:noFill/>
          </a:ln>
        </p:spPr>
        <p:txBody>
          <a:bodyPr wrap="square" anchor="ctr" anchorCtr="0">
            <a:noAutofit/>
          </a:bodyPr>
          <a:lstStyle>
            <a:lvl1pPr algn="ctr">
              <a:defRPr/>
            </a:lvl1pPr>
          </a:lstStyle>
          <a:p>
            <a:r>
              <a:rPr lang="cs-CZ"/>
              <a:t>Kliknutím na ikonu přidáte obrázek.</a:t>
            </a:r>
            <a:endParaRPr lang="en-US"/>
          </a:p>
        </p:txBody>
      </p:sp>
      <p:sp>
        <p:nvSpPr>
          <p:cNvPr id="20" name="Picture Placeholder 19"/>
          <p:cNvSpPr>
            <a:spLocks noGrp="1" noChangeAspect="1"/>
          </p:cNvSpPr>
          <p:nvPr>
            <p:ph type="pic" sz="quarter" idx="13"/>
          </p:nvPr>
        </p:nvSpPr>
        <p:spPr>
          <a:xfrm>
            <a:off x="13785202" y="3131842"/>
            <a:ext cx="3200400" cy="3200400"/>
          </a:xfrm>
          <a:custGeom>
            <a:avLst/>
            <a:gdLst>
              <a:gd name="connsiteX0" fmla="*/ 563199 w 3200400"/>
              <a:gd name="connsiteY0" fmla="*/ 382790 h 3200400"/>
              <a:gd name="connsiteX1" fmla="*/ 2533472 w 3200400"/>
              <a:gd name="connsiteY1" fmla="*/ 2898258 h 3200400"/>
              <a:gd name="connsiteX2" fmla="*/ 2494887 w 3200400"/>
              <a:gd name="connsiteY2" fmla="*/ 2927111 h 3200400"/>
              <a:gd name="connsiteX3" fmla="*/ 2494869 w 3200400"/>
              <a:gd name="connsiteY3" fmla="*/ 2927122 h 3200400"/>
              <a:gd name="connsiteX4" fmla="*/ 2316533 w 3200400"/>
              <a:gd name="connsiteY4" fmla="*/ 3029625 h 3200400"/>
              <a:gd name="connsiteX5" fmla="*/ 2246552 w 3200400"/>
              <a:gd name="connsiteY5" fmla="*/ 3063337 h 3200400"/>
              <a:gd name="connsiteX6" fmla="*/ 2208492 w 3200400"/>
              <a:gd name="connsiteY6" fmla="*/ 3079984 h 3200400"/>
              <a:gd name="connsiteX7" fmla="*/ 2076051 w 3200400"/>
              <a:gd name="connsiteY7" fmla="*/ 3128458 h 3200400"/>
              <a:gd name="connsiteX8" fmla="*/ 1938214 w 3200400"/>
              <a:gd name="connsiteY8" fmla="*/ 3163900 h 3200400"/>
              <a:gd name="connsiteX9" fmla="*/ 1896510 w 3200400"/>
              <a:gd name="connsiteY9" fmla="*/ 3171886 h 3200400"/>
              <a:gd name="connsiteX10" fmla="*/ 1790612 w 3200400"/>
              <a:gd name="connsiteY10" fmla="*/ 3188048 h 3200400"/>
              <a:gd name="connsiteX11" fmla="*/ 1747661 w 3200400"/>
              <a:gd name="connsiteY11" fmla="*/ 3192954 h 3200400"/>
              <a:gd name="connsiteX12" fmla="*/ 1600200 w 3200400"/>
              <a:gd name="connsiteY12" fmla="*/ 3200400 h 3200400"/>
              <a:gd name="connsiteX13" fmla="*/ 0 w 3200400"/>
              <a:gd name="connsiteY13" fmla="*/ 1600200 h 3200400"/>
              <a:gd name="connsiteX14" fmla="*/ 8262 w 3200400"/>
              <a:gd name="connsiteY14" fmla="*/ 1436589 h 3200400"/>
              <a:gd name="connsiteX15" fmla="*/ 468688 w 3200400"/>
              <a:gd name="connsiteY15" fmla="*/ 468688 h 3200400"/>
              <a:gd name="connsiteX16" fmla="*/ 1600200 w 3200400"/>
              <a:gd name="connsiteY16" fmla="*/ 0 h 3200400"/>
              <a:gd name="connsiteX17" fmla="*/ 3200400 w 3200400"/>
              <a:gd name="connsiteY17" fmla="*/ 1600200 h 3200400"/>
              <a:gd name="connsiteX18" fmla="*/ 2834992 w 3200400"/>
              <a:gd name="connsiteY18" fmla="*/ 2618076 h 3200400"/>
              <a:gd name="connsiteX19" fmla="*/ 2746937 w 3200400"/>
              <a:gd name="connsiteY19" fmla="*/ 2714961 h 3200400"/>
              <a:gd name="connsiteX20" fmla="*/ 2731712 w 3200400"/>
              <a:gd name="connsiteY20" fmla="*/ 2731713 h 3200400"/>
              <a:gd name="connsiteX21" fmla="*/ 2728198 w 3200400"/>
              <a:gd name="connsiteY21" fmla="*/ 2734906 h 3200400"/>
              <a:gd name="connsiteX22" fmla="*/ 2701622 w 3200400"/>
              <a:gd name="connsiteY22" fmla="*/ 2759060 h 3200400"/>
              <a:gd name="connsiteX23" fmla="*/ 738778 w 3200400"/>
              <a:gd name="connsiteY23" fmla="*/ 253080 h 3200400"/>
              <a:gd name="connsiteX24" fmla="*/ 837450 w 3200400"/>
              <a:gd name="connsiteY24" fmla="*/ 193136 h 3200400"/>
              <a:gd name="connsiteX25" fmla="*/ 998183 w 3200400"/>
              <a:gd name="connsiteY25" fmla="*/ 118120 h 3200400"/>
              <a:gd name="connsiteX26" fmla="*/ 1050428 w 3200400"/>
              <a:gd name="connsiteY26" fmla="*/ 98998 h 3200400"/>
              <a:gd name="connsiteX27" fmla="*/ 1170004 w 3200400"/>
              <a:gd name="connsiteY27" fmla="*/ 60203 h 3200400"/>
              <a:gd name="connsiteX28" fmla="*/ 1231264 w 3200400"/>
              <a:gd name="connsiteY28" fmla="*/ 44451 h 3200400"/>
              <a:gd name="connsiteX29" fmla="*/ 1356622 w 3200400"/>
              <a:gd name="connsiteY29" fmla="*/ 20466 h 3200400"/>
              <a:gd name="connsiteX30" fmla="*/ 1413590 w 3200400"/>
              <a:gd name="connsiteY30" fmla="*/ 11772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200400" h="3200400">
                <a:moveTo>
                  <a:pt x="563199" y="382790"/>
                </a:moveTo>
                <a:lnTo>
                  <a:pt x="2533472" y="2898258"/>
                </a:lnTo>
                <a:lnTo>
                  <a:pt x="2494887" y="2927111"/>
                </a:lnTo>
                <a:lnTo>
                  <a:pt x="2494869" y="2927122"/>
                </a:lnTo>
                <a:lnTo>
                  <a:pt x="2316533" y="3029625"/>
                </a:lnTo>
                <a:lnTo>
                  <a:pt x="2246552" y="3063337"/>
                </a:lnTo>
                <a:lnTo>
                  <a:pt x="2208492" y="3079984"/>
                </a:lnTo>
                <a:lnTo>
                  <a:pt x="2076051" y="3128458"/>
                </a:lnTo>
                <a:lnTo>
                  <a:pt x="1938214" y="3163900"/>
                </a:lnTo>
                <a:lnTo>
                  <a:pt x="1896510" y="3171886"/>
                </a:lnTo>
                <a:lnTo>
                  <a:pt x="1790612" y="3188048"/>
                </a:lnTo>
                <a:lnTo>
                  <a:pt x="1747661" y="3192954"/>
                </a:lnTo>
                <a:lnTo>
                  <a:pt x="1600200" y="3200400"/>
                </a:lnTo>
                <a:cubicBezTo>
                  <a:pt x="716434" y="3200400"/>
                  <a:pt x="0" y="2483966"/>
                  <a:pt x="0" y="1600200"/>
                </a:cubicBezTo>
                <a:cubicBezTo>
                  <a:pt x="0" y="1544965"/>
                  <a:pt x="2799" y="1490383"/>
                  <a:pt x="8262" y="1436589"/>
                </a:cubicBezTo>
                <a:cubicBezTo>
                  <a:pt x="46503" y="1060031"/>
                  <a:pt x="215306" y="722070"/>
                  <a:pt x="468688" y="468688"/>
                </a:cubicBezTo>
                <a:close/>
                <a:moveTo>
                  <a:pt x="1600200" y="0"/>
                </a:moveTo>
                <a:cubicBezTo>
                  <a:pt x="2483966" y="0"/>
                  <a:pt x="3200400" y="716434"/>
                  <a:pt x="3200400" y="1600200"/>
                </a:cubicBezTo>
                <a:cubicBezTo>
                  <a:pt x="3200400" y="1986848"/>
                  <a:pt x="3063270" y="2341467"/>
                  <a:pt x="2834992" y="2618076"/>
                </a:cubicBezTo>
                <a:lnTo>
                  <a:pt x="2746937" y="2714961"/>
                </a:lnTo>
                <a:lnTo>
                  <a:pt x="2731712" y="2731713"/>
                </a:lnTo>
                <a:lnTo>
                  <a:pt x="2728198" y="2734906"/>
                </a:lnTo>
                <a:lnTo>
                  <a:pt x="2701622" y="2759060"/>
                </a:lnTo>
                <a:lnTo>
                  <a:pt x="738778" y="253080"/>
                </a:lnTo>
                <a:lnTo>
                  <a:pt x="837450" y="193136"/>
                </a:lnTo>
                <a:lnTo>
                  <a:pt x="998183" y="118120"/>
                </a:lnTo>
                <a:lnTo>
                  <a:pt x="1050428" y="98998"/>
                </a:lnTo>
                <a:lnTo>
                  <a:pt x="1170004" y="60203"/>
                </a:lnTo>
                <a:lnTo>
                  <a:pt x="1231264" y="44451"/>
                </a:lnTo>
                <a:lnTo>
                  <a:pt x="1356622" y="20466"/>
                </a:lnTo>
                <a:lnTo>
                  <a:pt x="1413590" y="11772"/>
                </a:lnTo>
                <a:close/>
              </a:path>
            </a:pathLst>
          </a:custGeom>
          <a:solidFill>
            <a:schemeClr val="bg1">
              <a:lumMod val="95000"/>
            </a:schemeClr>
          </a:solidFill>
          <a:ln w="76200">
            <a:noFill/>
          </a:ln>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269883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rvice 3">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cs-CZ"/>
              <a:t>Kliknutím lze upravit styl.</a:t>
            </a:r>
            <a:endParaRPr lang="en-US"/>
          </a:p>
        </p:txBody>
      </p:sp>
      <p:sp>
        <p:nvSpPr>
          <p:cNvPr id="19" name="Picture Placeholder 18"/>
          <p:cNvSpPr>
            <a:spLocks noGrp="1"/>
          </p:cNvSpPr>
          <p:nvPr>
            <p:ph type="pic" sz="quarter" idx="13"/>
          </p:nvPr>
        </p:nvSpPr>
        <p:spPr>
          <a:xfrm>
            <a:off x="1527299" y="3657650"/>
            <a:ext cx="2787740" cy="2843890"/>
          </a:xfrm>
          <a:custGeom>
            <a:avLst/>
            <a:gdLst>
              <a:gd name="connsiteX0" fmla="*/ 1185317 w 2787740"/>
              <a:gd name="connsiteY0" fmla="*/ 0 h 2843890"/>
              <a:gd name="connsiteX1" fmla="*/ 1608243 w 2787740"/>
              <a:gd name="connsiteY1" fmla="*/ 0 h 2843890"/>
              <a:gd name="connsiteX2" fmla="*/ 1666141 w 2787740"/>
              <a:gd name="connsiteY2" fmla="*/ 6514 h 2843890"/>
              <a:gd name="connsiteX3" fmla="*/ 2787740 w 2787740"/>
              <a:gd name="connsiteY3" fmla="*/ 973139 h 2843890"/>
              <a:gd name="connsiteX4" fmla="*/ 1776888 w 2787740"/>
              <a:gd name="connsiteY4" fmla="*/ 2165052 h 2843890"/>
              <a:gd name="connsiteX5" fmla="*/ 1500483 w 2787740"/>
              <a:gd name="connsiteY5" fmla="*/ 2788636 h 2843890"/>
              <a:gd name="connsiteX6" fmla="*/ 1389922 w 2787740"/>
              <a:gd name="connsiteY6" fmla="*/ 2843890 h 2843890"/>
              <a:gd name="connsiteX7" fmla="*/ 1287257 w 2787740"/>
              <a:gd name="connsiteY7" fmla="*/ 2788636 h 2843890"/>
              <a:gd name="connsiteX8" fmla="*/ 1010852 w 2787740"/>
              <a:gd name="connsiteY8" fmla="*/ 2165052 h 2843890"/>
              <a:gd name="connsiteX9" fmla="*/ 0 w 2787740"/>
              <a:gd name="connsiteY9" fmla="*/ 973139 h 2843890"/>
              <a:gd name="connsiteX10" fmla="*/ 1126890 w 2787740"/>
              <a:gd name="connsiteY10" fmla="*/ 6514 h 284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87740" h="2843890">
                <a:moveTo>
                  <a:pt x="1185317" y="0"/>
                </a:moveTo>
                <a:lnTo>
                  <a:pt x="1608243" y="0"/>
                </a:lnTo>
                <a:lnTo>
                  <a:pt x="1666141" y="6514"/>
                </a:lnTo>
                <a:cubicBezTo>
                  <a:pt x="2279846" y="98568"/>
                  <a:pt x="2787740" y="496571"/>
                  <a:pt x="2787740" y="973139"/>
                </a:cubicBezTo>
                <a:cubicBezTo>
                  <a:pt x="2787740" y="1462534"/>
                  <a:pt x="2282314" y="1936142"/>
                  <a:pt x="1776888" y="2165052"/>
                </a:cubicBezTo>
                <a:cubicBezTo>
                  <a:pt x="1492586" y="2299241"/>
                  <a:pt x="1492586" y="2614980"/>
                  <a:pt x="1500483" y="2788636"/>
                </a:cubicBezTo>
                <a:cubicBezTo>
                  <a:pt x="1500483" y="2828103"/>
                  <a:pt x="1445203" y="2843890"/>
                  <a:pt x="1389922" y="2843890"/>
                </a:cubicBezTo>
                <a:cubicBezTo>
                  <a:pt x="1342538" y="2843890"/>
                  <a:pt x="1295154" y="2828103"/>
                  <a:pt x="1287257" y="2788636"/>
                </a:cubicBezTo>
                <a:cubicBezTo>
                  <a:pt x="1287257" y="2614980"/>
                  <a:pt x="1295154" y="2299241"/>
                  <a:pt x="1010852" y="2165052"/>
                </a:cubicBezTo>
                <a:cubicBezTo>
                  <a:pt x="505426" y="1936142"/>
                  <a:pt x="0" y="1462534"/>
                  <a:pt x="0" y="973139"/>
                </a:cubicBezTo>
                <a:cubicBezTo>
                  <a:pt x="0" y="496571"/>
                  <a:pt x="507894" y="98568"/>
                  <a:pt x="1126890" y="6514"/>
                </a:cubicBezTo>
                <a:close/>
              </a:path>
            </a:pathLst>
          </a:custGeom>
          <a:solidFill>
            <a:schemeClr val="bg1">
              <a:lumMod val="95000"/>
            </a:schemeClr>
          </a:solidFill>
          <a:ln>
            <a:solidFill>
              <a:schemeClr val="accent1"/>
            </a:solidFill>
          </a:ln>
        </p:spPr>
        <p:txBody>
          <a:bodyPr wrap="square" anchor="ctr" anchorCtr="0">
            <a:noAutofit/>
          </a:bodyPr>
          <a:lstStyle>
            <a:lvl1pPr algn="ctr">
              <a:defRPr/>
            </a:lvl1pPr>
          </a:lstStyle>
          <a:p>
            <a:r>
              <a:rPr lang="cs-CZ"/>
              <a:t>Kliknutím na ikonu přidáte obrázek.</a:t>
            </a:r>
            <a:endParaRPr lang="en-US"/>
          </a:p>
        </p:txBody>
      </p:sp>
      <p:sp>
        <p:nvSpPr>
          <p:cNvPr id="20" name="Picture Placeholder 19"/>
          <p:cNvSpPr>
            <a:spLocks noGrp="1"/>
          </p:cNvSpPr>
          <p:nvPr>
            <p:ph type="pic" sz="quarter" idx="14"/>
          </p:nvPr>
        </p:nvSpPr>
        <p:spPr>
          <a:xfrm>
            <a:off x="5672534" y="3657650"/>
            <a:ext cx="2786132" cy="2843890"/>
          </a:xfrm>
          <a:custGeom>
            <a:avLst/>
            <a:gdLst>
              <a:gd name="connsiteX0" fmla="*/ 1185317 w 2786132"/>
              <a:gd name="connsiteY0" fmla="*/ 0 h 2843890"/>
              <a:gd name="connsiteX1" fmla="*/ 1608244 w 2786132"/>
              <a:gd name="connsiteY1" fmla="*/ 0 h 2843890"/>
              <a:gd name="connsiteX2" fmla="*/ 1666141 w 2786132"/>
              <a:gd name="connsiteY2" fmla="*/ 6514 h 2843890"/>
              <a:gd name="connsiteX3" fmla="*/ 2780113 w 2786132"/>
              <a:gd name="connsiteY3" fmla="*/ 872303 h 2843890"/>
              <a:gd name="connsiteX4" fmla="*/ 2786132 w 2786132"/>
              <a:gd name="connsiteY4" fmla="*/ 951881 h 2843890"/>
              <a:gd name="connsiteX5" fmla="*/ 2786132 w 2786132"/>
              <a:gd name="connsiteY5" fmla="*/ 998515 h 2843890"/>
              <a:gd name="connsiteX6" fmla="*/ 2781940 w 2786132"/>
              <a:gd name="connsiteY6" fmla="*/ 1064660 h 2843890"/>
              <a:gd name="connsiteX7" fmla="*/ 1776888 w 2786132"/>
              <a:gd name="connsiteY7" fmla="*/ 2165052 h 2843890"/>
              <a:gd name="connsiteX8" fmla="*/ 1500483 w 2786132"/>
              <a:gd name="connsiteY8" fmla="*/ 2788636 h 2843890"/>
              <a:gd name="connsiteX9" fmla="*/ 1389922 w 2786132"/>
              <a:gd name="connsiteY9" fmla="*/ 2843890 h 2843890"/>
              <a:gd name="connsiteX10" fmla="*/ 1287257 w 2786132"/>
              <a:gd name="connsiteY10" fmla="*/ 2788636 h 2843890"/>
              <a:gd name="connsiteX11" fmla="*/ 1010852 w 2786132"/>
              <a:gd name="connsiteY11" fmla="*/ 2165052 h 2843890"/>
              <a:gd name="connsiteX12" fmla="*/ 0 w 2786132"/>
              <a:gd name="connsiteY12" fmla="*/ 973139 h 2843890"/>
              <a:gd name="connsiteX13" fmla="*/ 1126890 w 2786132"/>
              <a:gd name="connsiteY13" fmla="*/ 6514 h 284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86132" h="2843890">
                <a:moveTo>
                  <a:pt x="1185317" y="0"/>
                </a:moveTo>
                <a:lnTo>
                  <a:pt x="1608244" y="0"/>
                </a:lnTo>
                <a:lnTo>
                  <a:pt x="1666141" y="6514"/>
                </a:lnTo>
                <a:cubicBezTo>
                  <a:pt x="2236010" y="91993"/>
                  <a:pt x="2714644" y="441275"/>
                  <a:pt x="2780113" y="872303"/>
                </a:cubicBezTo>
                <a:lnTo>
                  <a:pt x="2786132" y="951881"/>
                </a:lnTo>
                <a:lnTo>
                  <a:pt x="2786132" y="998515"/>
                </a:lnTo>
                <a:lnTo>
                  <a:pt x="2781940" y="1064660"/>
                </a:lnTo>
                <a:cubicBezTo>
                  <a:pt x="2724562" y="1520779"/>
                  <a:pt x="2250725" y="1950449"/>
                  <a:pt x="1776888" y="2165052"/>
                </a:cubicBezTo>
                <a:cubicBezTo>
                  <a:pt x="1492586" y="2299241"/>
                  <a:pt x="1492586" y="2614980"/>
                  <a:pt x="1500483" y="2788636"/>
                </a:cubicBezTo>
                <a:cubicBezTo>
                  <a:pt x="1500483" y="2828103"/>
                  <a:pt x="1445203" y="2843890"/>
                  <a:pt x="1389922" y="2843890"/>
                </a:cubicBezTo>
                <a:cubicBezTo>
                  <a:pt x="1342538" y="2843890"/>
                  <a:pt x="1295154" y="2828103"/>
                  <a:pt x="1287257" y="2788636"/>
                </a:cubicBezTo>
                <a:cubicBezTo>
                  <a:pt x="1287257" y="2614980"/>
                  <a:pt x="1295154" y="2299241"/>
                  <a:pt x="1010852" y="2165052"/>
                </a:cubicBezTo>
                <a:cubicBezTo>
                  <a:pt x="505426" y="1936142"/>
                  <a:pt x="0" y="1462534"/>
                  <a:pt x="0" y="973139"/>
                </a:cubicBezTo>
                <a:cubicBezTo>
                  <a:pt x="0" y="496571"/>
                  <a:pt x="507894" y="98568"/>
                  <a:pt x="1126890" y="6514"/>
                </a:cubicBezTo>
                <a:close/>
              </a:path>
            </a:pathLst>
          </a:custGeom>
          <a:solidFill>
            <a:schemeClr val="bg1">
              <a:lumMod val="95000"/>
            </a:schemeClr>
          </a:solidFill>
          <a:ln>
            <a:solidFill>
              <a:schemeClr val="accent1"/>
            </a:solidFill>
          </a:ln>
        </p:spPr>
        <p:txBody>
          <a:bodyPr wrap="square" anchor="ctr" anchorCtr="0">
            <a:noAutofit/>
          </a:bodyPr>
          <a:lstStyle>
            <a:lvl1pPr algn="ctr">
              <a:defRPr/>
            </a:lvl1pPr>
          </a:lstStyle>
          <a:p>
            <a:r>
              <a:rPr lang="cs-CZ"/>
              <a:t>Kliknutím na ikonu přidáte obrázek.</a:t>
            </a:r>
            <a:endParaRPr lang="en-US"/>
          </a:p>
        </p:txBody>
      </p:sp>
      <p:sp>
        <p:nvSpPr>
          <p:cNvPr id="21" name="Picture Placeholder 20"/>
          <p:cNvSpPr>
            <a:spLocks noGrp="1"/>
          </p:cNvSpPr>
          <p:nvPr>
            <p:ph type="pic" sz="quarter" idx="15"/>
          </p:nvPr>
        </p:nvSpPr>
        <p:spPr>
          <a:xfrm>
            <a:off x="9817769" y="3657650"/>
            <a:ext cx="2784524" cy="2843890"/>
          </a:xfrm>
          <a:custGeom>
            <a:avLst/>
            <a:gdLst>
              <a:gd name="connsiteX0" fmla="*/ 1185317 w 2784524"/>
              <a:gd name="connsiteY0" fmla="*/ 0 h 2843890"/>
              <a:gd name="connsiteX1" fmla="*/ 1608244 w 2784524"/>
              <a:gd name="connsiteY1" fmla="*/ 0 h 2843890"/>
              <a:gd name="connsiteX2" fmla="*/ 1666141 w 2784524"/>
              <a:gd name="connsiteY2" fmla="*/ 6514 h 2843890"/>
              <a:gd name="connsiteX3" fmla="*/ 2780113 w 2784524"/>
              <a:gd name="connsiteY3" fmla="*/ 872303 h 2843890"/>
              <a:gd name="connsiteX4" fmla="*/ 2784524 w 2784524"/>
              <a:gd name="connsiteY4" fmla="*/ 930623 h 2843890"/>
              <a:gd name="connsiteX5" fmla="*/ 2784524 w 2784524"/>
              <a:gd name="connsiteY5" fmla="*/ 1023890 h 2843890"/>
              <a:gd name="connsiteX6" fmla="*/ 2781940 w 2784524"/>
              <a:gd name="connsiteY6" fmla="*/ 1064660 h 2843890"/>
              <a:gd name="connsiteX7" fmla="*/ 1776888 w 2784524"/>
              <a:gd name="connsiteY7" fmla="*/ 2165052 h 2843890"/>
              <a:gd name="connsiteX8" fmla="*/ 1500483 w 2784524"/>
              <a:gd name="connsiteY8" fmla="*/ 2788636 h 2843890"/>
              <a:gd name="connsiteX9" fmla="*/ 1389921 w 2784524"/>
              <a:gd name="connsiteY9" fmla="*/ 2843890 h 2843890"/>
              <a:gd name="connsiteX10" fmla="*/ 1287257 w 2784524"/>
              <a:gd name="connsiteY10" fmla="*/ 2788636 h 2843890"/>
              <a:gd name="connsiteX11" fmla="*/ 1010852 w 2784524"/>
              <a:gd name="connsiteY11" fmla="*/ 2165052 h 2843890"/>
              <a:gd name="connsiteX12" fmla="*/ 0 w 2784524"/>
              <a:gd name="connsiteY12" fmla="*/ 973139 h 2843890"/>
              <a:gd name="connsiteX13" fmla="*/ 1126890 w 2784524"/>
              <a:gd name="connsiteY13" fmla="*/ 6514 h 284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84524" h="2843890">
                <a:moveTo>
                  <a:pt x="1185317" y="0"/>
                </a:moveTo>
                <a:lnTo>
                  <a:pt x="1608244" y="0"/>
                </a:lnTo>
                <a:lnTo>
                  <a:pt x="1666141" y="6514"/>
                </a:lnTo>
                <a:cubicBezTo>
                  <a:pt x="2236010" y="91993"/>
                  <a:pt x="2714644" y="441275"/>
                  <a:pt x="2780113" y="872303"/>
                </a:cubicBezTo>
                <a:lnTo>
                  <a:pt x="2784524" y="930623"/>
                </a:lnTo>
                <a:lnTo>
                  <a:pt x="2784524" y="1023890"/>
                </a:lnTo>
                <a:lnTo>
                  <a:pt x="2781940" y="1064660"/>
                </a:lnTo>
                <a:cubicBezTo>
                  <a:pt x="2724562" y="1520779"/>
                  <a:pt x="2250725" y="1950449"/>
                  <a:pt x="1776888" y="2165052"/>
                </a:cubicBezTo>
                <a:cubicBezTo>
                  <a:pt x="1492586" y="2299241"/>
                  <a:pt x="1492586" y="2614980"/>
                  <a:pt x="1500483" y="2788636"/>
                </a:cubicBezTo>
                <a:cubicBezTo>
                  <a:pt x="1500483" y="2828103"/>
                  <a:pt x="1445202" y="2843890"/>
                  <a:pt x="1389921" y="2843890"/>
                </a:cubicBezTo>
                <a:cubicBezTo>
                  <a:pt x="1342538" y="2843890"/>
                  <a:pt x="1295154" y="2828103"/>
                  <a:pt x="1287257" y="2788636"/>
                </a:cubicBezTo>
                <a:cubicBezTo>
                  <a:pt x="1287257" y="2614980"/>
                  <a:pt x="1295154" y="2299241"/>
                  <a:pt x="1010852" y="2165052"/>
                </a:cubicBezTo>
                <a:cubicBezTo>
                  <a:pt x="505426" y="1936142"/>
                  <a:pt x="0" y="1462534"/>
                  <a:pt x="0" y="973139"/>
                </a:cubicBezTo>
                <a:cubicBezTo>
                  <a:pt x="0" y="496571"/>
                  <a:pt x="507894" y="98568"/>
                  <a:pt x="1126890" y="6514"/>
                </a:cubicBezTo>
                <a:close/>
              </a:path>
            </a:pathLst>
          </a:custGeom>
          <a:solidFill>
            <a:schemeClr val="bg1">
              <a:lumMod val="95000"/>
            </a:schemeClr>
          </a:solidFill>
          <a:ln>
            <a:solidFill>
              <a:schemeClr val="accent1"/>
            </a:solidFill>
          </a:ln>
        </p:spPr>
        <p:txBody>
          <a:bodyPr wrap="square" anchor="ctr" anchorCtr="0">
            <a:noAutofit/>
          </a:bodyPr>
          <a:lstStyle>
            <a:lvl1pPr algn="ctr">
              <a:defRPr/>
            </a:lvl1pPr>
          </a:lstStyle>
          <a:p>
            <a:r>
              <a:rPr lang="cs-CZ"/>
              <a:t>Kliknutím na ikonu přidáte obrázek.</a:t>
            </a:r>
            <a:endParaRPr lang="en-US"/>
          </a:p>
        </p:txBody>
      </p:sp>
      <p:sp>
        <p:nvSpPr>
          <p:cNvPr id="22" name="Picture Placeholder 21"/>
          <p:cNvSpPr>
            <a:spLocks noGrp="1"/>
          </p:cNvSpPr>
          <p:nvPr>
            <p:ph type="pic" sz="quarter" idx="16"/>
          </p:nvPr>
        </p:nvSpPr>
        <p:spPr>
          <a:xfrm>
            <a:off x="13958179" y="3657650"/>
            <a:ext cx="2787740" cy="2850662"/>
          </a:xfrm>
          <a:custGeom>
            <a:avLst/>
            <a:gdLst>
              <a:gd name="connsiteX0" fmla="*/ 1246065 w 2787740"/>
              <a:gd name="connsiteY0" fmla="*/ 0 h 2850662"/>
              <a:gd name="connsiteX1" fmla="*/ 1548047 w 2787740"/>
              <a:gd name="connsiteY1" fmla="*/ 0 h 2850662"/>
              <a:gd name="connsiteX2" fmla="*/ 1666142 w 2787740"/>
              <a:gd name="connsiteY2" fmla="*/ 13286 h 2850662"/>
              <a:gd name="connsiteX3" fmla="*/ 2787740 w 2787740"/>
              <a:gd name="connsiteY3" fmla="*/ 979911 h 2850662"/>
              <a:gd name="connsiteX4" fmla="*/ 1776888 w 2787740"/>
              <a:gd name="connsiteY4" fmla="*/ 2171824 h 2850662"/>
              <a:gd name="connsiteX5" fmla="*/ 1500483 w 2787740"/>
              <a:gd name="connsiteY5" fmla="*/ 2795408 h 2850662"/>
              <a:gd name="connsiteX6" fmla="*/ 1389921 w 2787740"/>
              <a:gd name="connsiteY6" fmla="*/ 2850662 h 2850662"/>
              <a:gd name="connsiteX7" fmla="*/ 1287257 w 2787740"/>
              <a:gd name="connsiteY7" fmla="*/ 2795408 h 2850662"/>
              <a:gd name="connsiteX8" fmla="*/ 1010852 w 2787740"/>
              <a:gd name="connsiteY8" fmla="*/ 2171824 h 2850662"/>
              <a:gd name="connsiteX9" fmla="*/ 0 w 2787740"/>
              <a:gd name="connsiteY9" fmla="*/ 979911 h 2850662"/>
              <a:gd name="connsiteX10" fmla="*/ 1126890 w 2787740"/>
              <a:gd name="connsiteY10" fmla="*/ 13286 h 2850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87740" h="2850662">
                <a:moveTo>
                  <a:pt x="1246065" y="0"/>
                </a:moveTo>
                <a:lnTo>
                  <a:pt x="1548047" y="0"/>
                </a:lnTo>
                <a:lnTo>
                  <a:pt x="1666142" y="13286"/>
                </a:lnTo>
                <a:cubicBezTo>
                  <a:pt x="2279847" y="105340"/>
                  <a:pt x="2787740" y="503343"/>
                  <a:pt x="2787740" y="979911"/>
                </a:cubicBezTo>
                <a:cubicBezTo>
                  <a:pt x="2787740" y="1469306"/>
                  <a:pt x="2282314" y="1942914"/>
                  <a:pt x="1776888" y="2171824"/>
                </a:cubicBezTo>
                <a:cubicBezTo>
                  <a:pt x="1492586" y="2306013"/>
                  <a:pt x="1492586" y="2621752"/>
                  <a:pt x="1500483" y="2795408"/>
                </a:cubicBezTo>
                <a:cubicBezTo>
                  <a:pt x="1500483" y="2834875"/>
                  <a:pt x="1445202" y="2850662"/>
                  <a:pt x="1389921" y="2850662"/>
                </a:cubicBezTo>
                <a:cubicBezTo>
                  <a:pt x="1342538" y="2850662"/>
                  <a:pt x="1295154" y="2834875"/>
                  <a:pt x="1287257" y="2795408"/>
                </a:cubicBezTo>
                <a:cubicBezTo>
                  <a:pt x="1287257" y="2621752"/>
                  <a:pt x="1295154" y="2306013"/>
                  <a:pt x="1010852" y="2171824"/>
                </a:cubicBezTo>
                <a:cubicBezTo>
                  <a:pt x="505426" y="1942914"/>
                  <a:pt x="0" y="1469306"/>
                  <a:pt x="0" y="979911"/>
                </a:cubicBezTo>
                <a:cubicBezTo>
                  <a:pt x="0" y="503343"/>
                  <a:pt x="507894" y="105340"/>
                  <a:pt x="1126890" y="13286"/>
                </a:cubicBezTo>
                <a:close/>
              </a:path>
            </a:pathLst>
          </a:custGeom>
          <a:solidFill>
            <a:schemeClr val="bg1">
              <a:lumMod val="95000"/>
            </a:schemeClr>
          </a:solidFill>
          <a:ln>
            <a:solidFill>
              <a:schemeClr val="accent1"/>
            </a:solidFill>
          </a:ln>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3023927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Picture Placeholder 6"/>
          <p:cNvSpPr>
            <a:spLocks noGrp="1"/>
          </p:cNvSpPr>
          <p:nvPr>
            <p:ph type="pic" sz="quarter" idx="13"/>
          </p:nvPr>
        </p:nvSpPr>
        <p:spPr>
          <a:xfrm>
            <a:off x="0" y="0"/>
            <a:ext cx="18288000" cy="10287000"/>
          </a:xfrm>
        </p:spPr>
        <p:txBody>
          <a:bodyPr anchor="ctr" anchorCtr="0"/>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26975824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stimonial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11" name="Picture Placeholder 25"/>
          <p:cNvSpPr>
            <a:spLocks noGrp="1" noChangeAspect="1"/>
          </p:cNvSpPr>
          <p:nvPr>
            <p:ph type="pic" sz="quarter" idx="10"/>
          </p:nvPr>
        </p:nvSpPr>
        <p:spPr>
          <a:xfrm>
            <a:off x="1645977" y="2857234"/>
            <a:ext cx="5486400" cy="5486400"/>
          </a:xfrm>
          <a:custGeom>
            <a:avLst/>
            <a:gdLst>
              <a:gd name="connsiteX0" fmla="*/ 1005840 w 2011680"/>
              <a:gd name="connsiteY0" fmla="*/ 0 h 2011680"/>
              <a:gd name="connsiteX1" fmla="*/ 2011680 w 2011680"/>
              <a:gd name="connsiteY1" fmla="*/ 1005840 h 2011680"/>
              <a:gd name="connsiteX2" fmla="*/ 1005840 w 2011680"/>
              <a:gd name="connsiteY2" fmla="*/ 2011680 h 2011680"/>
              <a:gd name="connsiteX3" fmla="*/ 0 w 2011680"/>
              <a:gd name="connsiteY3" fmla="*/ 1005840 h 2011680"/>
              <a:gd name="connsiteX4" fmla="*/ 1005840 w 2011680"/>
              <a:gd name="connsiteY4" fmla="*/ 0 h 201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80" h="2011680">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chemeClr val="bg1">
              <a:lumMod val="95000"/>
            </a:schemeClr>
          </a:solidFill>
          <a:ln w="76200">
            <a:solidFill>
              <a:schemeClr val="accent1"/>
            </a:solidFill>
          </a:ln>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39287667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ortfolio 1">
    <p:spTree>
      <p:nvGrpSpPr>
        <p:cNvPr id="1" name=""/>
        <p:cNvGrpSpPr/>
        <p:nvPr/>
      </p:nvGrpSpPr>
      <p:grpSpPr>
        <a:xfrm>
          <a:off x="0" y="0"/>
          <a:ext cx="0" cy="0"/>
          <a:chOff x="0" y="0"/>
          <a:chExt cx="0" cy="0"/>
        </a:xfrm>
      </p:grpSpPr>
      <p:sp>
        <p:nvSpPr>
          <p:cNvPr id="12" name="Picture Placeholder 6"/>
          <p:cNvSpPr>
            <a:spLocks noGrp="1"/>
          </p:cNvSpPr>
          <p:nvPr>
            <p:ph type="pic" sz="quarter" idx="13"/>
          </p:nvPr>
        </p:nvSpPr>
        <p:spPr>
          <a:xfrm>
            <a:off x="1188749" y="2400331"/>
            <a:ext cx="5303520" cy="3474682"/>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13" name="Picture Placeholder 6"/>
          <p:cNvSpPr>
            <a:spLocks noGrp="1"/>
          </p:cNvSpPr>
          <p:nvPr>
            <p:ph type="pic" sz="quarter" idx="14"/>
          </p:nvPr>
        </p:nvSpPr>
        <p:spPr>
          <a:xfrm>
            <a:off x="6492269" y="5875012"/>
            <a:ext cx="5303520" cy="3474682"/>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14" name="Picture Placeholder 6"/>
          <p:cNvSpPr>
            <a:spLocks noGrp="1"/>
          </p:cNvSpPr>
          <p:nvPr>
            <p:ph type="pic" sz="quarter" idx="15"/>
          </p:nvPr>
        </p:nvSpPr>
        <p:spPr>
          <a:xfrm>
            <a:off x="11795789" y="2400330"/>
            <a:ext cx="5303520" cy="3474682"/>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2" name="Title 1"/>
          <p:cNvSpPr>
            <a:spLocks noGrp="1"/>
          </p:cNvSpPr>
          <p:nvPr>
            <p:ph type="title"/>
          </p:nvPr>
        </p:nvSpPr>
        <p:spPr/>
        <p:txBody>
          <a:bodyPr/>
          <a:lstStyle/>
          <a:p>
            <a:r>
              <a:rPr lang="cs-CZ"/>
              <a:t>Kliknutím lze upravit styl.</a:t>
            </a:r>
            <a:endParaRPr lang="en-US" dirty="0"/>
          </a:p>
        </p:txBody>
      </p:sp>
    </p:spTree>
    <p:extLst>
      <p:ext uri="{BB962C8B-B14F-4D97-AF65-F5344CB8AC3E}">
        <p14:creationId xmlns:p14="http://schemas.microsoft.com/office/powerpoint/2010/main" val="34096056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ortfolio 2">
    <p:spTree>
      <p:nvGrpSpPr>
        <p:cNvPr id="1" name=""/>
        <p:cNvGrpSpPr/>
        <p:nvPr/>
      </p:nvGrpSpPr>
      <p:grpSpPr>
        <a:xfrm>
          <a:off x="0" y="0"/>
          <a:ext cx="0" cy="0"/>
          <a:chOff x="0" y="0"/>
          <a:chExt cx="0" cy="0"/>
        </a:xfrm>
      </p:grpSpPr>
      <p:sp>
        <p:nvSpPr>
          <p:cNvPr id="9" name="Picture Placeholder 6"/>
          <p:cNvSpPr>
            <a:spLocks noGrp="1"/>
          </p:cNvSpPr>
          <p:nvPr>
            <p:ph type="pic" sz="quarter" idx="13"/>
          </p:nvPr>
        </p:nvSpPr>
        <p:spPr>
          <a:xfrm>
            <a:off x="1097279" y="5875011"/>
            <a:ext cx="4023405" cy="3475363"/>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14" name="Picture Placeholder 6"/>
          <p:cNvSpPr>
            <a:spLocks noGrp="1"/>
          </p:cNvSpPr>
          <p:nvPr>
            <p:ph type="pic" sz="quarter" idx="14"/>
          </p:nvPr>
        </p:nvSpPr>
        <p:spPr>
          <a:xfrm>
            <a:off x="5120595" y="2399649"/>
            <a:ext cx="4023405" cy="3475363"/>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15" name="Picture Placeholder 6"/>
          <p:cNvSpPr>
            <a:spLocks noGrp="1"/>
          </p:cNvSpPr>
          <p:nvPr>
            <p:ph type="pic" sz="quarter" idx="15"/>
          </p:nvPr>
        </p:nvSpPr>
        <p:spPr>
          <a:xfrm>
            <a:off x="9143911" y="5874331"/>
            <a:ext cx="4023405" cy="3475363"/>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16" name="Picture Placeholder 6"/>
          <p:cNvSpPr>
            <a:spLocks noGrp="1"/>
          </p:cNvSpPr>
          <p:nvPr>
            <p:ph type="pic" sz="quarter" idx="16"/>
          </p:nvPr>
        </p:nvSpPr>
        <p:spPr>
          <a:xfrm>
            <a:off x="13167227" y="2400330"/>
            <a:ext cx="4023405" cy="3475363"/>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2" name="Title 1"/>
          <p:cNvSpPr>
            <a:spLocks noGrp="1"/>
          </p:cNvSpPr>
          <p:nvPr>
            <p:ph type="title"/>
          </p:nvPr>
        </p:nvSpPr>
        <p:spPr/>
        <p:txBody>
          <a:bodyPr/>
          <a:lstStyle/>
          <a:p>
            <a:r>
              <a:rPr lang="cs-CZ"/>
              <a:t>Kliknutím lze upravit styl.</a:t>
            </a:r>
            <a:endParaRPr lang="en-US" dirty="0"/>
          </a:p>
        </p:txBody>
      </p:sp>
    </p:spTree>
    <p:extLst>
      <p:ext uri="{BB962C8B-B14F-4D97-AF65-F5344CB8AC3E}">
        <p14:creationId xmlns:p14="http://schemas.microsoft.com/office/powerpoint/2010/main" val="20585788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ortfolio 3">
    <p:spTree>
      <p:nvGrpSpPr>
        <p:cNvPr id="1" name=""/>
        <p:cNvGrpSpPr/>
        <p:nvPr/>
      </p:nvGrpSpPr>
      <p:grpSpPr>
        <a:xfrm>
          <a:off x="0" y="0"/>
          <a:ext cx="0" cy="0"/>
          <a:chOff x="0" y="0"/>
          <a:chExt cx="0" cy="0"/>
        </a:xfrm>
      </p:grpSpPr>
      <p:sp>
        <p:nvSpPr>
          <p:cNvPr id="9" name="Picture Placeholder 6"/>
          <p:cNvSpPr>
            <a:spLocks noGrp="1"/>
          </p:cNvSpPr>
          <p:nvPr>
            <p:ph type="pic" sz="quarter" idx="13"/>
          </p:nvPr>
        </p:nvSpPr>
        <p:spPr>
          <a:xfrm>
            <a:off x="1097279" y="2400331"/>
            <a:ext cx="5303609" cy="3474719"/>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10" name="Picture Placeholder 6"/>
          <p:cNvSpPr>
            <a:spLocks noGrp="1"/>
          </p:cNvSpPr>
          <p:nvPr>
            <p:ph type="pic" sz="quarter" idx="14"/>
          </p:nvPr>
        </p:nvSpPr>
        <p:spPr>
          <a:xfrm>
            <a:off x="1097368" y="5966451"/>
            <a:ext cx="5303609" cy="3474719"/>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11" name="Picture Placeholder 6"/>
          <p:cNvSpPr>
            <a:spLocks noGrp="1"/>
          </p:cNvSpPr>
          <p:nvPr>
            <p:ph type="pic" sz="quarter" idx="15"/>
          </p:nvPr>
        </p:nvSpPr>
        <p:spPr>
          <a:xfrm>
            <a:off x="6492269" y="5966451"/>
            <a:ext cx="5303609" cy="3474719"/>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12" name="Picture Placeholder 6"/>
          <p:cNvSpPr>
            <a:spLocks noGrp="1"/>
          </p:cNvSpPr>
          <p:nvPr>
            <p:ph type="pic" sz="quarter" idx="16"/>
          </p:nvPr>
        </p:nvSpPr>
        <p:spPr>
          <a:xfrm>
            <a:off x="11887170" y="5966451"/>
            <a:ext cx="5303609" cy="3474719"/>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13" name="Picture Placeholder 6"/>
          <p:cNvSpPr>
            <a:spLocks noGrp="1"/>
          </p:cNvSpPr>
          <p:nvPr>
            <p:ph type="pic" sz="quarter" idx="17"/>
          </p:nvPr>
        </p:nvSpPr>
        <p:spPr>
          <a:xfrm>
            <a:off x="11887170" y="2400330"/>
            <a:ext cx="5303609" cy="3474719"/>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2" name="Title 1"/>
          <p:cNvSpPr>
            <a:spLocks noGrp="1"/>
          </p:cNvSpPr>
          <p:nvPr>
            <p:ph type="title"/>
          </p:nvPr>
        </p:nvSpPr>
        <p:spPr/>
        <p:txBody>
          <a:bodyPr/>
          <a:lstStyle/>
          <a:p>
            <a:r>
              <a:rPr lang="cs-CZ"/>
              <a:t>Kliknutím lze upravit styl.</a:t>
            </a:r>
            <a:endParaRPr lang="en-US" dirty="0"/>
          </a:p>
        </p:txBody>
      </p:sp>
    </p:spTree>
    <p:extLst>
      <p:ext uri="{BB962C8B-B14F-4D97-AF65-F5344CB8AC3E}">
        <p14:creationId xmlns:p14="http://schemas.microsoft.com/office/powerpoint/2010/main" val="40529104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ortfolio 4">
    <p:spTree>
      <p:nvGrpSpPr>
        <p:cNvPr id="1" name=""/>
        <p:cNvGrpSpPr/>
        <p:nvPr/>
      </p:nvGrpSpPr>
      <p:grpSpPr>
        <a:xfrm>
          <a:off x="0" y="0"/>
          <a:ext cx="0" cy="0"/>
          <a:chOff x="0" y="0"/>
          <a:chExt cx="0" cy="0"/>
        </a:xfrm>
      </p:grpSpPr>
      <p:sp>
        <p:nvSpPr>
          <p:cNvPr id="9" name="Picture Placeholder 6"/>
          <p:cNvSpPr>
            <a:spLocks noGrp="1"/>
          </p:cNvSpPr>
          <p:nvPr>
            <p:ph type="pic" sz="quarter" idx="13"/>
          </p:nvPr>
        </p:nvSpPr>
        <p:spPr>
          <a:xfrm>
            <a:off x="1097279" y="2400331"/>
            <a:ext cx="6126569" cy="3474719"/>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8" name="Picture Placeholder 6"/>
          <p:cNvSpPr>
            <a:spLocks noGrp="1"/>
          </p:cNvSpPr>
          <p:nvPr>
            <p:ph type="pic" sz="quarter" idx="14"/>
          </p:nvPr>
        </p:nvSpPr>
        <p:spPr>
          <a:xfrm>
            <a:off x="1097279" y="5966413"/>
            <a:ext cx="3017609" cy="3474720"/>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10" name="Picture Placeholder 6"/>
          <p:cNvSpPr>
            <a:spLocks noGrp="1"/>
          </p:cNvSpPr>
          <p:nvPr>
            <p:ph type="pic" sz="quarter" idx="15"/>
          </p:nvPr>
        </p:nvSpPr>
        <p:spPr>
          <a:xfrm>
            <a:off x="7315218" y="2400329"/>
            <a:ext cx="4480560" cy="7040804"/>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11" name="Picture Placeholder 6"/>
          <p:cNvSpPr>
            <a:spLocks noGrp="1"/>
          </p:cNvSpPr>
          <p:nvPr>
            <p:ph type="pic" sz="quarter" idx="16"/>
          </p:nvPr>
        </p:nvSpPr>
        <p:spPr>
          <a:xfrm>
            <a:off x="11887054" y="5966413"/>
            <a:ext cx="5303520" cy="3474720"/>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2" name="Title 1"/>
          <p:cNvSpPr>
            <a:spLocks noGrp="1"/>
          </p:cNvSpPr>
          <p:nvPr>
            <p:ph type="title"/>
          </p:nvPr>
        </p:nvSpPr>
        <p:spPr/>
        <p:txBody>
          <a:bodyPr/>
          <a:lstStyle/>
          <a:p>
            <a:r>
              <a:rPr lang="cs-CZ"/>
              <a:t>Kliknutím lze upravit styl.</a:t>
            </a:r>
            <a:endParaRPr lang="en-US" dirty="0"/>
          </a:p>
        </p:txBody>
      </p:sp>
    </p:spTree>
    <p:extLst>
      <p:ext uri="{BB962C8B-B14F-4D97-AF65-F5344CB8AC3E}">
        <p14:creationId xmlns:p14="http://schemas.microsoft.com/office/powerpoint/2010/main" val="18502919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ortfolio 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7" name="Picture Placeholder 6"/>
          <p:cNvSpPr>
            <a:spLocks noGrp="1"/>
          </p:cNvSpPr>
          <p:nvPr>
            <p:ph type="pic" sz="quarter" idx="13"/>
          </p:nvPr>
        </p:nvSpPr>
        <p:spPr>
          <a:xfrm>
            <a:off x="1097368" y="2583136"/>
            <a:ext cx="7955192" cy="6583680"/>
          </a:xfrm>
          <a:custGeom>
            <a:avLst/>
            <a:gdLst>
              <a:gd name="connsiteX0" fmla="*/ 0 w 7955192"/>
              <a:gd name="connsiteY0" fmla="*/ 0 h 6583680"/>
              <a:gd name="connsiteX1" fmla="*/ 7955192 w 7955192"/>
              <a:gd name="connsiteY1" fmla="*/ 0 h 6583680"/>
              <a:gd name="connsiteX2" fmla="*/ 7955192 w 7955192"/>
              <a:gd name="connsiteY2" fmla="*/ 1467658 h 6583680"/>
              <a:gd name="connsiteX3" fmla="*/ 7859648 w 7955192"/>
              <a:gd name="connsiteY3" fmla="*/ 1472482 h 6583680"/>
              <a:gd name="connsiteX4" fmla="*/ 6217832 w 7955192"/>
              <a:gd name="connsiteY4" fmla="*/ 3291840 h 6583680"/>
              <a:gd name="connsiteX5" fmla="*/ 7859648 w 7955192"/>
              <a:gd name="connsiteY5" fmla="*/ 5111198 h 6583680"/>
              <a:gd name="connsiteX6" fmla="*/ 7955192 w 7955192"/>
              <a:gd name="connsiteY6" fmla="*/ 5116023 h 6583680"/>
              <a:gd name="connsiteX7" fmla="*/ 7955192 w 7955192"/>
              <a:gd name="connsiteY7" fmla="*/ 6583680 h 6583680"/>
              <a:gd name="connsiteX8" fmla="*/ 0 w 7955192"/>
              <a:gd name="connsiteY8" fmla="*/ 6583680 h 6583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55192" h="6583680">
                <a:moveTo>
                  <a:pt x="0" y="0"/>
                </a:moveTo>
                <a:lnTo>
                  <a:pt x="7955192" y="0"/>
                </a:lnTo>
                <a:lnTo>
                  <a:pt x="7955192" y="1467658"/>
                </a:lnTo>
                <a:lnTo>
                  <a:pt x="7859648" y="1472482"/>
                </a:lnTo>
                <a:cubicBezTo>
                  <a:pt x="6937465" y="1566135"/>
                  <a:pt x="6217832" y="2344949"/>
                  <a:pt x="6217832" y="3291840"/>
                </a:cubicBezTo>
                <a:cubicBezTo>
                  <a:pt x="6217832" y="4238732"/>
                  <a:pt x="6937465" y="5017545"/>
                  <a:pt x="7859648" y="5111198"/>
                </a:cubicBezTo>
                <a:lnTo>
                  <a:pt x="7955192" y="5116023"/>
                </a:lnTo>
                <a:lnTo>
                  <a:pt x="7955192" y="6583680"/>
                </a:lnTo>
                <a:lnTo>
                  <a:pt x="0" y="6583680"/>
                </a:lnTo>
                <a:close/>
              </a:path>
            </a:pathLst>
          </a:custGeom>
          <a:solidFill>
            <a:schemeClr val="bg1">
              <a:lumMod val="95000"/>
            </a:schemeClr>
          </a:solidFill>
          <a:ln>
            <a:noFill/>
          </a:ln>
        </p:spPr>
        <p:txBody>
          <a:bodyPr wrap="square" anchor="ctr" anchorCtr="0">
            <a:noAutofit/>
          </a:bodyPr>
          <a:lstStyle>
            <a:lvl1pPr algn="ctr">
              <a:defRPr/>
            </a:lvl1pPr>
          </a:lstStyle>
          <a:p>
            <a:r>
              <a:rPr lang="cs-CZ"/>
              <a:t>Kliknutím na ikonu přidáte obrázek.</a:t>
            </a:r>
            <a:endParaRPr lang="en-US"/>
          </a:p>
        </p:txBody>
      </p:sp>
      <p:sp>
        <p:nvSpPr>
          <p:cNvPr id="8" name="Picture Placeholder 7"/>
          <p:cNvSpPr>
            <a:spLocks noGrp="1"/>
          </p:cNvSpPr>
          <p:nvPr>
            <p:ph type="pic" sz="quarter" idx="14"/>
          </p:nvPr>
        </p:nvSpPr>
        <p:spPr>
          <a:xfrm>
            <a:off x="9235440" y="2583136"/>
            <a:ext cx="7950684" cy="6583680"/>
          </a:xfrm>
          <a:custGeom>
            <a:avLst/>
            <a:gdLst>
              <a:gd name="connsiteX0" fmla="*/ 0 w 7950684"/>
              <a:gd name="connsiteY0" fmla="*/ 0 h 6583680"/>
              <a:gd name="connsiteX1" fmla="*/ 7950684 w 7950684"/>
              <a:gd name="connsiteY1" fmla="*/ 0 h 6583680"/>
              <a:gd name="connsiteX2" fmla="*/ 7950684 w 7950684"/>
              <a:gd name="connsiteY2" fmla="*/ 6583680 h 6583680"/>
              <a:gd name="connsiteX3" fmla="*/ 0 w 7950684"/>
              <a:gd name="connsiteY3" fmla="*/ 6583680 h 6583680"/>
              <a:gd name="connsiteX4" fmla="*/ 0 w 7950684"/>
              <a:gd name="connsiteY4" fmla="*/ 5116080 h 6583680"/>
              <a:gd name="connsiteX5" fmla="*/ 95564 w 7950684"/>
              <a:gd name="connsiteY5" fmla="*/ 5111254 h 6583680"/>
              <a:gd name="connsiteX6" fmla="*/ 1737380 w 7950684"/>
              <a:gd name="connsiteY6" fmla="*/ 3291896 h 6583680"/>
              <a:gd name="connsiteX7" fmla="*/ 95564 w 7950684"/>
              <a:gd name="connsiteY7" fmla="*/ 1472538 h 6583680"/>
              <a:gd name="connsiteX8" fmla="*/ 0 w 7950684"/>
              <a:gd name="connsiteY8" fmla="*/ 1467713 h 6583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50684" h="6583680">
                <a:moveTo>
                  <a:pt x="0" y="0"/>
                </a:moveTo>
                <a:lnTo>
                  <a:pt x="7950684" y="0"/>
                </a:lnTo>
                <a:lnTo>
                  <a:pt x="7950684" y="6583680"/>
                </a:lnTo>
                <a:lnTo>
                  <a:pt x="0" y="6583680"/>
                </a:lnTo>
                <a:lnTo>
                  <a:pt x="0" y="5116080"/>
                </a:lnTo>
                <a:lnTo>
                  <a:pt x="95564" y="5111254"/>
                </a:lnTo>
                <a:cubicBezTo>
                  <a:pt x="1017748" y="5017601"/>
                  <a:pt x="1737380" y="4238788"/>
                  <a:pt x="1737380" y="3291896"/>
                </a:cubicBezTo>
                <a:cubicBezTo>
                  <a:pt x="1737380" y="2345004"/>
                  <a:pt x="1017748" y="1566191"/>
                  <a:pt x="95564" y="1472538"/>
                </a:cubicBezTo>
                <a:lnTo>
                  <a:pt x="0" y="1467713"/>
                </a:lnTo>
                <a:close/>
              </a:path>
            </a:pathLst>
          </a:custGeom>
          <a:solidFill>
            <a:schemeClr val="bg1">
              <a:lumMod val="95000"/>
            </a:schemeClr>
          </a:solidFill>
          <a:ln>
            <a:noFill/>
          </a:ln>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16411638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ortfolio 6">
    <p:spTree>
      <p:nvGrpSpPr>
        <p:cNvPr id="1" name=""/>
        <p:cNvGrpSpPr/>
        <p:nvPr/>
      </p:nvGrpSpPr>
      <p:grpSpPr>
        <a:xfrm>
          <a:off x="0" y="0"/>
          <a:ext cx="0" cy="0"/>
          <a:chOff x="0" y="0"/>
          <a:chExt cx="0" cy="0"/>
        </a:xfrm>
      </p:grpSpPr>
      <p:sp>
        <p:nvSpPr>
          <p:cNvPr id="6" name="Picture Placeholder 6"/>
          <p:cNvSpPr>
            <a:spLocks noGrp="1"/>
          </p:cNvSpPr>
          <p:nvPr>
            <p:ph type="pic" sz="quarter" idx="14"/>
          </p:nvPr>
        </p:nvSpPr>
        <p:spPr>
          <a:xfrm>
            <a:off x="9509756" y="2613873"/>
            <a:ext cx="7676231" cy="5638553"/>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2" name="Title 1"/>
          <p:cNvSpPr>
            <a:spLocks noGrp="1"/>
          </p:cNvSpPr>
          <p:nvPr>
            <p:ph type="title"/>
          </p:nvPr>
        </p:nvSpPr>
        <p:spPr/>
        <p:txBody>
          <a:bodyPr/>
          <a:lstStyle/>
          <a:p>
            <a:r>
              <a:rPr lang="cs-CZ"/>
              <a:t>Kliknutím lze upravit styl.</a:t>
            </a:r>
            <a:endParaRPr lang="en-US" dirty="0"/>
          </a:p>
        </p:txBody>
      </p:sp>
      <p:sp>
        <p:nvSpPr>
          <p:cNvPr id="9" name="Picture Placeholder 6"/>
          <p:cNvSpPr>
            <a:spLocks noGrp="1"/>
          </p:cNvSpPr>
          <p:nvPr>
            <p:ph type="pic" sz="quarter" idx="13"/>
          </p:nvPr>
        </p:nvSpPr>
        <p:spPr>
          <a:xfrm>
            <a:off x="1102013" y="2613873"/>
            <a:ext cx="7676231" cy="5638553"/>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9299490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ortfolio 7">
    <p:spTree>
      <p:nvGrpSpPr>
        <p:cNvPr id="1" name=""/>
        <p:cNvGrpSpPr/>
        <p:nvPr/>
      </p:nvGrpSpPr>
      <p:grpSpPr>
        <a:xfrm>
          <a:off x="0" y="0"/>
          <a:ext cx="0" cy="0"/>
          <a:chOff x="0" y="0"/>
          <a:chExt cx="0" cy="0"/>
        </a:xfrm>
      </p:grpSpPr>
      <p:sp>
        <p:nvSpPr>
          <p:cNvPr id="7" name="Picture Placeholder 6"/>
          <p:cNvSpPr>
            <a:spLocks noGrp="1"/>
          </p:cNvSpPr>
          <p:nvPr>
            <p:ph type="pic" sz="quarter" idx="14"/>
          </p:nvPr>
        </p:nvSpPr>
        <p:spPr>
          <a:xfrm>
            <a:off x="12994266" y="4047702"/>
            <a:ext cx="4206195" cy="3198895"/>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8" name="Picture Placeholder 6"/>
          <p:cNvSpPr>
            <a:spLocks noGrp="1"/>
          </p:cNvSpPr>
          <p:nvPr>
            <p:ph type="pic" sz="quarter" idx="15"/>
          </p:nvPr>
        </p:nvSpPr>
        <p:spPr>
          <a:xfrm>
            <a:off x="5486401" y="2613874"/>
            <a:ext cx="7315199" cy="5638552"/>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2" name="Title 1"/>
          <p:cNvSpPr>
            <a:spLocks noGrp="1"/>
          </p:cNvSpPr>
          <p:nvPr>
            <p:ph type="title"/>
          </p:nvPr>
        </p:nvSpPr>
        <p:spPr/>
        <p:txBody>
          <a:bodyPr/>
          <a:lstStyle/>
          <a:p>
            <a:r>
              <a:rPr lang="cs-CZ"/>
              <a:t>Kliknutím lze upravit styl.</a:t>
            </a:r>
            <a:endParaRPr lang="en-US" dirty="0"/>
          </a:p>
        </p:txBody>
      </p:sp>
      <p:sp>
        <p:nvSpPr>
          <p:cNvPr id="9" name="Picture Placeholder 6"/>
          <p:cNvSpPr>
            <a:spLocks noGrp="1"/>
          </p:cNvSpPr>
          <p:nvPr>
            <p:ph type="pic" sz="quarter" idx="13"/>
          </p:nvPr>
        </p:nvSpPr>
        <p:spPr>
          <a:xfrm>
            <a:off x="1097367" y="4016581"/>
            <a:ext cx="4206195" cy="3198895"/>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17481988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ortfolio 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9" name="Picture Placeholder 7"/>
          <p:cNvSpPr>
            <a:spLocks noGrp="1"/>
          </p:cNvSpPr>
          <p:nvPr>
            <p:ph type="pic" sz="quarter" idx="25"/>
          </p:nvPr>
        </p:nvSpPr>
        <p:spPr>
          <a:xfrm rot="20775122">
            <a:off x="1885066" y="3137268"/>
            <a:ext cx="5120640" cy="4937760"/>
          </a:xfrm>
          <a:prstGeom prst="rect">
            <a:avLst/>
          </a:prstGeom>
          <a:solidFill>
            <a:schemeClr val="bg1">
              <a:lumMod val="95000"/>
            </a:schemeClr>
          </a:solidFill>
          <a:ln w="76200" cap="flat" cmpd="sng">
            <a:solidFill>
              <a:schemeClr val="accent1"/>
            </a:solidFill>
            <a:prstDash val="solid"/>
            <a:miter lim="800000"/>
          </a:ln>
          <a:effectLst>
            <a:outerShdw blurRad="50800" dist="38100" dir="5400000" algn="t" rotWithShape="0">
              <a:prstClr val="black">
                <a:alpha val="40000"/>
              </a:prstClr>
            </a:outerShdw>
          </a:effectLst>
        </p:spPr>
        <p:txBody>
          <a:bodyPr lIns="91440" tIns="91440" rIns="91440" bIns="91440" anchor="ctr" anchorCtr="0"/>
          <a:lstStyle>
            <a:lvl1pPr algn="ctr" rtl="0">
              <a:buNone/>
              <a:defRPr sz="1800" baseline="0">
                <a:solidFill>
                  <a:schemeClr val="tx1">
                    <a:lumMod val="50000"/>
                    <a:lumOff val="50000"/>
                  </a:schemeClr>
                </a:solidFill>
                <a:latin typeface="+mn-lt"/>
              </a:defRPr>
            </a:lvl1pPr>
          </a:lstStyle>
          <a:p>
            <a:r>
              <a:rPr lang="cs-CZ"/>
              <a:t>Kliknutím na ikonu přidáte obrázek.</a:t>
            </a:r>
            <a:endParaRPr lang="en-US" dirty="0"/>
          </a:p>
        </p:txBody>
      </p:sp>
      <p:sp>
        <p:nvSpPr>
          <p:cNvPr id="10" name="Picture Placeholder 7"/>
          <p:cNvSpPr>
            <a:spLocks noGrp="1"/>
          </p:cNvSpPr>
          <p:nvPr>
            <p:ph type="pic" sz="quarter" idx="26"/>
          </p:nvPr>
        </p:nvSpPr>
        <p:spPr>
          <a:xfrm rot="457463">
            <a:off x="6004481" y="3662233"/>
            <a:ext cx="2560320" cy="2377440"/>
          </a:xfrm>
          <a:prstGeom prst="rect">
            <a:avLst/>
          </a:prstGeom>
          <a:solidFill>
            <a:schemeClr val="bg1">
              <a:lumMod val="95000"/>
            </a:schemeClr>
          </a:solidFill>
          <a:ln w="76200" cap="flat" cmpd="sng">
            <a:solidFill>
              <a:schemeClr val="accent2"/>
            </a:solidFill>
            <a:prstDash val="solid"/>
            <a:miter lim="800000"/>
          </a:ln>
          <a:effectLst>
            <a:outerShdw blurRad="50800" dist="38100" dir="5400000" algn="t" rotWithShape="0">
              <a:prstClr val="black">
                <a:alpha val="40000"/>
              </a:prstClr>
            </a:outerShdw>
          </a:effectLst>
        </p:spPr>
        <p:txBody>
          <a:bodyPr lIns="91440" tIns="91440" rIns="91440" bIns="91440" anchor="ctr" anchorCtr="0"/>
          <a:lstStyle>
            <a:lvl1pPr algn="ctr" rtl="0">
              <a:buNone/>
              <a:defRPr sz="1800" baseline="0">
                <a:solidFill>
                  <a:schemeClr val="tx1">
                    <a:lumMod val="50000"/>
                    <a:lumOff val="50000"/>
                  </a:schemeClr>
                </a:solidFill>
                <a:latin typeface="+mn-lt"/>
              </a:defRPr>
            </a:lvl1pPr>
          </a:lstStyle>
          <a:p>
            <a:r>
              <a:rPr lang="cs-CZ"/>
              <a:t>Kliknutím na ikonu přidáte obrázek.</a:t>
            </a:r>
            <a:endParaRPr lang="en-US" dirty="0"/>
          </a:p>
        </p:txBody>
      </p:sp>
      <p:sp>
        <p:nvSpPr>
          <p:cNvPr id="11" name="Picture Placeholder 7"/>
          <p:cNvSpPr>
            <a:spLocks noGrp="1"/>
          </p:cNvSpPr>
          <p:nvPr>
            <p:ph type="pic" sz="quarter" idx="27"/>
          </p:nvPr>
        </p:nvSpPr>
        <p:spPr>
          <a:xfrm rot="19994775">
            <a:off x="4942502" y="6034663"/>
            <a:ext cx="2743200" cy="2560320"/>
          </a:xfrm>
          <a:prstGeom prst="rect">
            <a:avLst/>
          </a:prstGeom>
          <a:solidFill>
            <a:schemeClr val="bg1">
              <a:lumMod val="95000"/>
            </a:schemeClr>
          </a:solidFill>
          <a:ln w="76200" cap="flat" cmpd="sng">
            <a:solidFill>
              <a:schemeClr val="accent3"/>
            </a:solidFill>
            <a:prstDash val="solid"/>
            <a:miter lim="800000"/>
          </a:ln>
          <a:effectLst>
            <a:outerShdw blurRad="50800" dist="38100" dir="5400000" algn="t" rotWithShape="0">
              <a:prstClr val="black">
                <a:alpha val="40000"/>
              </a:prstClr>
            </a:outerShdw>
          </a:effectLst>
        </p:spPr>
        <p:txBody>
          <a:bodyPr lIns="91440" tIns="91440" rIns="91440" bIns="91440" anchor="ctr" anchorCtr="0"/>
          <a:lstStyle>
            <a:lvl1pPr algn="ctr" rtl="0">
              <a:buNone/>
              <a:defRPr sz="1800" baseline="0">
                <a:solidFill>
                  <a:schemeClr val="tx1">
                    <a:lumMod val="50000"/>
                    <a:lumOff val="50000"/>
                  </a:schemeClr>
                </a:solidFill>
                <a:latin typeface="+mn-lt"/>
              </a:defRPr>
            </a:lvl1pPr>
          </a:lstStyle>
          <a:p>
            <a:r>
              <a:rPr lang="cs-CZ"/>
              <a:t>Kliknutím na ikonu přidáte obrázek.</a:t>
            </a:r>
            <a:endParaRPr lang="en-US" dirty="0"/>
          </a:p>
        </p:txBody>
      </p:sp>
    </p:spTree>
    <p:extLst>
      <p:ext uri="{BB962C8B-B14F-4D97-AF65-F5344CB8AC3E}">
        <p14:creationId xmlns:p14="http://schemas.microsoft.com/office/powerpoint/2010/main" val="39120445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ortfolio 9">
    <p:spTree>
      <p:nvGrpSpPr>
        <p:cNvPr id="1" name=""/>
        <p:cNvGrpSpPr/>
        <p:nvPr/>
      </p:nvGrpSpPr>
      <p:grpSpPr>
        <a:xfrm>
          <a:off x="0" y="0"/>
          <a:ext cx="0" cy="0"/>
          <a:chOff x="0" y="0"/>
          <a:chExt cx="0" cy="0"/>
        </a:xfrm>
      </p:grpSpPr>
      <p:sp>
        <p:nvSpPr>
          <p:cNvPr id="8" name="Picture Placeholder 16"/>
          <p:cNvSpPr>
            <a:spLocks noGrp="1"/>
          </p:cNvSpPr>
          <p:nvPr>
            <p:ph type="pic" sz="quarter" idx="17"/>
          </p:nvPr>
        </p:nvSpPr>
        <p:spPr>
          <a:xfrm rot="479984">
            <a:off x="3593659" y="5321926"/>
            <a:ext cx="2743200" cy="2560320"/>
          </a:xfrm>
          <a:solidFill>
            <a:schemeClr val="bg1">
              <a:lumMod val="95000"/>
            </a:schemeClr>
          </a:solidFill>
          <a:ln w="76200">
            <a:solidFill>
              <a:schemeClr val="accent1"/>
            </a:solidFill>
          </a:ln>
        </p:spPr>
        <p:txBody>
          <a:bodyPr anchor="ctr" anchorCtr="0"/>
          <a:lstStyle>
            <a:lvl1pPr algn="ctr">
              <a:defRPr/>
            </a:lvl1pPr>
          </a:lstStyle>
          <a:p>
            <a:r>
              <a:rPr lang="cs-CZ"/>
              <a:t>Kliknutím na ikonu přidáte obrázek.</a:t>
            </a:r>
            <a:endParaRPr lang="en-US"/>
          </a:p>
        </p:txBody>
      </p:sp>
      <p:sp>
        <p:nvSpPr>
          <p:cNvPr id="6" name="Picture Placeholder 16"/>
          <p:cNvSpPr>
            <a:spLocks noGrp="1"/>
          </p:cNvSpPr>
          <p:nvPr>
            <p:ph type="pic" sz="quarter" idx="15"/>
          </p:nvPr>
        </p:nvSpPr>
        <p:spPr>
          <a:xfrm rot="816192">
            <a:off x="10217860" y="3156577"/>
            <a:ext cx="5486400" cy="5120640"/>
          </a:xfrm>
          <a:solidFill>
            <a:schemeClr val="bg1">
              <a:lumMod val="95000"/>
            </a:schemeClr>
          </a:solidFill>
          <a:ln w="76200">
            <a:solidFill>
              <a:schemeClr val="accent3"/>
            </a:solidFill>
          </a:ln>
        </p:spPr>
        <p:txBody>
          <a:bodyPr anchor="ctr" anchorCtr="0"/>
          <a:lstStyle>
            <a:lvl1pPr algn="ctr">
              <a:defRPr/>
            </a:lvl1pPr>
          </a:lstStyle>
          <a:p>
            <a:r>
              <a:rPr lang="cs-CZ"/>
              <a:t>Kliknutím na ikonu přidáte obrázek.</a:t>
            </a:r>
            <a:endParaRPr lang="en-US"/>
          </a:p>
        </p:txBody>
      </p:sp>
      <p:sp>
        <p:nvSpPr>
          <p:cNvPr id="2" name="Title 1"/>
          <p:cNvSpPr>
            <a:spLocks noGrp="1"/>
          </p:cNvSpPr>
          <p:nvPr>
            <p:ph type="title"/>
          </p:nvPr>
        </p:nvSpPr>
        <p:spPr/>
        <p:txBody>
          <a:bodyPr/>
          <a:lstStyle/>
          <a:p>
            <a:r>
              <a:rPr lang="cs-CZ"/>
              <a:t>Kliknutím lze upravit styl.</a:t>
            </a:r>
            <a:endParaRPr lang="en-US" dirty="0"/>
          </a:p>
        </p:txBody>
      </p:sp>
      <p:sp>
        <p:nvSpPr>
          <p:cNvPr id="7" name="Picture Placeholder 16"/>
          <p:cNvSpPr>
            <a:spLocks noGrp="1"/>
          </p:cNvSpPr>
          <p:nvPr>
            <p:ph type="pic" sz="quarter" idx="16"/>
          </p:nvPr>
        </p:nvSpPr>
        <p:spPr>
          <a:xfrm rot="20655709">
            <a:off x="6766549" y="5716896"/>
            <a:ext cx="3383280" cy="3291840"/>
          </a:xfrm>
          <a:solidFill>
            <a:schemeClr val="bg1">
              <a:lumMod val="95000"/>
            </a:schemeClr>
          </a:solidFill>
          <a:ln w="76200">
            <a:solidFill>
              <a:schemeClr val="accent2"/>
            </a:solidFill>
          </a:ln>
        </p:spPr>
        <p:txBody>
          <a:bodyPr anchor="ctr" anchorCtr="0"/>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2022890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elcome 1">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1646002" y="1394500"/>
            <a:ext cx="7497998" cy="7497998"/>
          </a:xfrm>
          <a:custGeom>
            <a:avLst/>
            <a:gdLst>
              <a:gd name="connsiteX0" fmla="*/ 1920220 w 7497998"/>
              <a:gd name="connsiteY0" fmla="*/ 5669179 h 7497998"/>
              <a:gd name="connsiteX1" fmla="*/ 5577819 w 7497998"/>
              <a:gd name="connsiteY1" fmla="*/ 5669179 h 7497998"/>
              <a:gd name="connsiteX2" fmla="*/ 5577819 w 7497998"/>
              <a:gd name="connsiteY2" fmla="*/ 7497998 h 7497998"/>
              <a:gd name="connsiteX3" fmla="*/ 1920220 w 7497998"/>
              <a:gd name="connsiteY3" fmla="*/ 7497998 h 7497998"/>
              <a:gd name="connsiteX4" fmla="*/ 5669198 w 7497998"/>
              <a:gd name="connsiteY4" fmla="*/ 1920218 h 7497998"/>
              <a:gd name="connsiteX5" fmla="*/ 7497998 w 7497998"/>
              <a:gd name="connsiteY5" fmla="*/ 1920218 h 7497998"/>
              <a:gd name="connsiteX6" fmla="*/ 7497998 w 7497998"/>
              <a:gd name="connsiteY6" fmla="*/ 5577818 h 7497998"/>
              <a:gd name="connsiteX7" fmla="*/ 5669198 w 7497998"/>
              <a:gd name="connsiteY7" fmla="*/ 5577818 h 7497998"/>
              <a:gd name="connsiteX8" fmla="*/ 0 w 7497998"/>
              <a:gd name="connsiteY8" fmla="*/ 1920218 h 7497998"/>
              <a:gd name="connsiteX9" fmla="*/ 1828800 w 7497998"/>
              <a:gd name="connsiteY9" fmla="*/ 1920218 h 7497998"/>
              <a:gd name="connsiteX10" fmla="*/ 1828800 w 7497998"/>
              <a:gd name="connsiteY10" fmla="*/ 5577818 h 7497998"/>
              <a:gd name="connsiteX11" fmla="*/ 0 w 7497998"/>
              <a:gd name="connsiteY11" fmla="*/ 5577818 h 7497998"/>
              <a:gd name="connsiteX12" fmla="*/ 1920179 w 7497998"/>
              <a:gd name="connsiteY12" fmla="*/ 1920179 h 7497998"/>
              <a:gd name="connsiteX13" fmla="*/ 5577779 w 7497998"/>
              <a:gd name="connsiteY13" fmla="*/ 1920179 h 7497998"/>
              <a:gd name="connsiteX14" fmla="*/ 5577779 w 7497998"/>
              <a:gd name="connsiteY14" fmla="*/ 5577818 h 7497998"/>
              <a:gd name="connsiteX15" fmla="*/ 1920179 w 7497998"/>
              <a:gd name="connsiteY15" fmla="*/ 5577818 h 7497998"/>
              <a:gd name="connsiteX16" fmla="*/ 1920219 w 7497998"/>
              <a:gd name="connsiteY16" fmla="*/ 0 h 7497998"/>
              <a:gd name="connsiteX17" fmla="*/ 5577819 w 7497998"/>
              <a:gd name="connsiteY17" fmla="*/ 0 h 7497998"/>
              <a:gd name="connsiteX18" fmla="*/ 5577819 w 7497998"/>
              <a:gd name="connsiteY18" fmla="*/ 1828819 h 7497998"/>
              <a:gd name="connsiteX19" fmla="*/ 1920219 w 7497998"/>
              <a:gd name="connsiteY19" fmla="*/ 1828819 h 749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97998" h="7497998">
                <a:moveTo>
                  <a:pt x="1920220" y="5669179"/>
                </a:moveTo>
                <a:lnTo>
                  <a:pt x="5577819" y="5669179"/>
                </a:lnTo>
                <a:lnTo>
                  <a:pt x="5577819" y="7497998"/>
                </a:lnTo>
                <a:lnTo>
                  <a:pt x="1920220" y="7497998"/>
                </a:lnTo>
                <a:close/>
                <a:moveTo>
                  <a:pt x="5669198" y="1920218"/>
                </a:moveTo>
                <a:lnTo>
                  <a:pt x="7497998" y="1920218"/>
                </a:lnTo>
                <a:lnTo>
                  <a:pt x="7497998" y="5577818"/>
                </a:lnTo>
                <a:lnTo>
                  <a:pt x="5669198" y="5577818"/>
                </a:lnTo>
                <a:close/>
                <a:moveTo>
                  <a:pt x="0" y="1920218"/>
                </a:moveTo>
                <a:lnTo>
                  <a:pt x="1828800" y="1920218"/>
                </a:lnTo>
                <a:lnTo>
                  <a:pt x="1828800" y="5577818"/>
                </a:lnTo>
                <a:lnTo>
                  <a:pt x="0" y="5577818"/>
                </a:lnTo>
                <a:close/>
                <a:moveTo>
                  <a:pt x="1920179" y="1920179"/>
                </a:moveTo>
                <a:lnTo>
                  <a:pt x="5577779" y="1920179"/>
                </a:lnTo>
                <a:lnTo>
                  <a:pt x="5577779" y="5577818"/>
                </a:lnTo>
                <a:lnTo>
                  <a:pt x="1920179" y="5577818"/>
                </a:lnTo>
                <a:close/>
                <a:moveTo>
                  <a:pt x="1920219" y="0"/>
                </a:moveTo>
                <a:lnTo>
                  <a:pt x="5577819" y="0"/>
                </a:lnTo>
                <a:lnTo>
                  <a:pt x="5577819" y="1828819"/>
                </a:lnTo>
                <a:lnTo>
                  <a:pt x="1920219" y="1828819"/>
                </a:lnTo>
                <a:close/>
              </a:path>
            </a:pathLst>
          </a:custGeom>
          <a:solidFill>
            <a:schemeClr val="bg1">
              <a:lumMod val="95000"/>
            </a:schemeClr>
          </a:solidFill>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23203754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ortfolio 10">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5" name="Picture Placeholder 4"/>
          <p:cNvSpPr>
            <a:spLocks noGrp="1"/>
          </p:cNvSpPr>
          <p:nvPr>
            <p:ph type="pic" sz="quarter" idx="13"/>
          </p:nvPr>
        </p:nvSpPr>
        <p:spPr>
          <a:xfrm>
            <a:off x="1607901" y="3185180"/>
            <a:ext cx="6949440" cy="4969962"/>
          </a:xfrm>
          <a:custGeom>
            <a:avLst/>
            <a:gdLst>
              <a:gd name="connsiteX0" fmla="*/ 0 w 6949440"/>
              <a:gd name="connsiteY0" fmla="*/ 0 h 4969962"/>
              <a:gd name="connsiteX1" fmla="*/ 6005507 w 6949440"/>
              <a:gd name="connsiteY1" fmla="*/ 166865 h 4969962"/>
              <a:gd name="connsiteX2" fmla="*/ 6949440 w 6949440"/>
              <a:gd name="connsiteY2" fmla="*/ 4737660 h 4969962"/>
              <a:gd name="connsiteX3" fmla="*/ 842505 w 6949440"/>
              <a:gd name="connsiteY3" fmla="*/ 4969962 h 4969962"/>
            </a:gdLst>
            <a:ahLst/>
            <a:cxnLst>
              <a:cxn ang="0">
                <a:pos x="connsiteX0" y="connsiteY0"/>
              </a:cxn>
              <a:cxn ang="0">
                <a:pos x="connsiteX1" y="connsiteY1"/>
              </a:cxn>
              <a:cxn ang="0">
                <a:pos x="connsiteX2" y="connsiteY2"/>
              </a:cxn>
              <a:cxn ang="0">
                <a:pos x="connsiteX3" y="connsiteY3"/>
              </a:cxn>
            </a:cxnLst>
            <a:rect l="l" t="t" r="r" b="b"/>
            <a:pathLst>
              <a:path w="6949440" h="4969962">
                <a:moveTo>
                  <a:pt x="0" y="0"/>
                </a:moveTo>
                <a:lnTo>
                  <a:pt x="6005507" y="166865"/>
                </a:lnTo>
                <a:lnTo>
                  <a:pt x="6949440" y="4737660"/>
                </a:lnTo>
                <a:lnTo>
                  <a:pt x="842505" y="4969962"/>
                </a:lnTo>
                <a:close/>
              </a:path>
            </a:pathLst>
          </a:custGeom>
          <a:solidFill>
            <a:schemeClr val="bg1">
              <a:lumMod val="95000"/>
            </a:schemeClr>
          </a:solidFill>
          <a:ln>
            <a:noFill/>
          </a:ln>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37422739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ortfolio 1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5" name="Picture Placeholder 4"/>
          <p:cNvSpPr>
            <a:spLocks noGrp="1"/>
          </p:cNvSpPr>
          <p:nvPr>
            <p:ph type="pic" sz="quarter" idx="13"/>
          </p:nvPr>
        </p:nvSpPr>
        <p:spPr>
          <a:xfrm>
            <a:off x="9745904" y="2374929"/>
            <a:ext cx="6400799" cy="4332469"/>
          </a:xfrm>
          <a:custGeom>
            <a:avLst/>
            <a:gdLst>
              <a:gd name="connsiteX0" fmla="*/ 6400799 w 6400799"/>
              <a:gd name="connsiteY0" fmla="*/ 0 h 4332469"/>
              <a:gd name="connsiteX1" fmla="*/ 6400799 w 6400799"/>
              <a:gd name="connsiteY1" fmla="*/ 5 h 4332469"/>
              <a:gd name="connsiteX2" fmla="*/ 5557400 w 6400799"/>
              <a:gd name="connsiteY2" fmla="*/ 4249635 h 4332469"/>
              <a:gd name="connsiteX3" fmla="*/ 0 w 6400799"/>
              <a:gd name="connsiteY3" fmla="*/ 4332469 h 4332469"/>
              <a:gd name="connsiteX4" fmla="*/ 922468 w 6400799"/>
              <a:gd name="connsiteY4" fmla="*/ 793198 h 4332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799" h="4332469">
                <a:moveTo>
                  <a:pt x="6400799" y="0"/>
                </a:moveTo>
                <a:lnTo>
                  <a:pt x="6400799" y="5"/>
                </a:lnTo>
                <a:lnTo>
                  <a:pt x="5557400" y="4249635"/>
                </a:lnTo>
                <a:lnTo>
                  <a:pt x="0" y="4332469"/>
                </a:lnTo>
                <a:lnTo>
                  <a:pt x="922468" y="793198"/>
                </a:lnTo>
                <a:close/>
              </a:path>
            </a:pathLst>
          </a:custGeom>
          <a:solidFill>
            <a:schemeClr val="bg1">
              <a:lumMod val="95000"/>
            </a:schemeClr>
          </a:solidFill>
          <a:ln>
            <a:noFill/>
          </a:ln>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35710527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ortfolio 1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7" name="Picture Placeholder 6"/>
          <p:cNvSpPr>
            <a:spLocks noGrp="1"/>
          </p:cNvSpPr>
          <p:nvPr>
            <p:ph type="pic" sz="quarter" idx="13"/>
          </p:nvPr>
        </p:nvSpPr>
        <p:spPr>
          <a:xfrm>
            <a:off x="2040267" y="3180035"/>
            <a:ext cx="3869853" cy="5669280"/>
          </a:xfrm>
          <a:custGeom>
            <a:avLst/>
            <a:gdLst>
              <a:gd name="connsiteX0" fmla="*/ 0 w 3869853"/>
              <a:gd name="connsiteY0" fmla="*/ 0 h 5669280"/>
              <a:gd name="connsiteX1" fmla="*/ 3387476 w 3869853"/>
              <a:gd name="connsiteY1" fmla="*/ 399271 h 5669280"/>
              <a:gd name="connsiteX2" fmla="*/ 3869853 w 3869853"/>
              <a:gd name="connsiteY2" fmla="*/ 5340469 h 5669280"/>
              <a:gd name="connsiteX3" fmla="*/ 381204 w 3869853"/>
              <a:gd name="connsiteY3" fmla="*/ 5669280 h 5669280"/>
            </a:gdLst>
            <a:ahLst/>
            <a:cxnLst>
              <a:cxn ang="0">
                <a:pos x="connsiteX0" y="connsiteY0"/>
              </a:cxn>
              <a:cxn ang="0">
                <a:pos x="connsiteX1" y="connsiteY1"/>
              </a:cxn>
              <a:cxn ang="0">
                <a:pos x="connsiteX2" y="connsiteY2"/>
              </a:cxn>
              <a:cxn ang="0">
                <a:pos x="connsiteX3" y="connsiteY3"/>
              </a:cxn>
            </a:cxnLst>
            <a:rect l="l" t="t" r="r" b="b"/>
            <a:pathLst>
              <a:path w="3869853" h="5669280">
                <a:moveTo>
                  <a:pt x="0" y="0"/>
                </a:moveTo>
                <a:lnTo>
                  <a:pt x="3387476" y="399271"/>
                </a:lnTo>
                <a:lnTo>
                  <a:pt x="3869853" y="5340469"/>
                </a:lnTo>
                <a:lnTo>
                  <a:pt x="381204" y="5669280"/>
                </a:lnTo>
                <a:close/>
              </a:path>
            </a:pathLst>
          </a:custGeom>
          <a:solidFill>
            <a:schemeClr val="bg1">
              <a:lumMod val="95000"/>
            </a:schemeClr>
          </a:solidFill>
          <a:ln>
            <a:noFill/>
          </a:ln>
        </p:spPr>
        <p:txBody>
          <a:bodyPr wrap="square" anchor="ctr" anchorCtr="0">
            <a:noAutofit/>
          </a:bodyPr>
          <a:lstStyle>
            <a:lvl1pPr algn="ctr">
              <a:defRPr/>
            </a:lvl1pPr>
          </a:lstStyle>
          <a:p>
            <a:r>
              <a:rPr lang="cs-CZ"/>
              <a:t>Kliknutím na ikonu přidáte obrázek.</a:t>
            </a:r>
            <a:endParaRPr lang="en-US"/>
          </a:p>
        </p:txBody>
      </p:sp>
      <p:sp>
        <p:nvSpPr>
          <p:cNvPr id="8" name="Picture Placeholder 7"/>
          <p:cNvSpPr>
            <a:spLocks noGrp="1"/>
          </p:cNvSpPr>
          <p:nvPr>
            <p:ph type="pic" sz="quarter" idx="14"/>
          </p:nvPr>
        </p:nvSpPr>
        <p:spPr>
          <a:xfrm>
            <a:off x="6536067" y="6433706"/>
            <a:ext cx="1223320" cy="2377440"/>
          </a:xfrm>
          <a:custGeom>
            <a:avLst/>
            <a:gdLst>
              <a:gd name="connsiteX0" fmla="*/ 0 w 1223320"/>
              <a:gd name="connsiteY0" fmla="*/ 0 h 2377440"/>
              <a:gd name="connsiteX1" fmla="*/ 1014491 w 1223320"/>
              <a:gd name="connsiteY1" fmla="*/ 85262 h 2377440"/>
              <a:gd name="connsiteX2" fmla="*/ 1223320 w 1223320"/>
              <a:gd name="connsiteY2" fmla="*/ 2294650 h 2377440"/>
              <a:gd name="connsiteX3" fmla="*/ 226129 w 1223320"/>
              <a:gd name="connsiteY3" fmla="*/ 2377440 h 2377440"/>
            </a:gdLst>
            <a:ahLst/>
            <a:cxnLst>
              <a:cxn ang="0">
                <a:pos x="connsiteX0" y="connsiteY0"/>
              </a:cxn>
              <a:cxn ang="0">
                <a:pos x="connsiteX1" y="connsiteY1"/>
              </a:cxn>
              <a:cxn ang="0">
                <a:pos x="connsiteX2" y="connsiteY2"/>
              </a:cxn>
              <a:cxn ang="0">
                <a:pos x="connsiteX3" y="connsiteY3"/>
              </a:cxn>
            </a:cxnLst>
            <a:rect l="l" t="t" r="r" b="b"/>
            <a:pathLst>
              <a:path w="1223320" h="2377440">
                <a:moveTo>
                  <a:pt x="0" y="0"/>
                </a:moveTo>
                <a:lnTo>
                  <a:pt x="1014491" y="85262"/>
                </a:lnTo>
                <a:lnTo>
                  <a:pt x="1223320" y="2294650"/>
                </a:lnTo>
                <a:lnTo>
                  <a:pt x="226129" y="2377440"/>
                </a:lnTo>
                <a:close/>
              </a:path>
            </a:pathLst>
          </a:custGeom>
          <a:solidFill>
            <a:schemeClr val="bg1">
              <a:lumMod val="95000"/>
            </a:schemeClr>
          </a:solidFill>
          <a:ln>
            <a:noFill/>
          </a:ln>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19796910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ortfolio 1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5" name="Picture Placeholder 4"/>
          <p:cNvSpPr>
            <a:spLocks noGrp="1"/>
          </p:cNvSpPr>
          <p:nvPr>
            <p:ph type="pic" sz="quarter" idx="13"/>
          </p:nvPr>
        </p:nvSpPr>
        <p:spPr>
          <a:xfrm>
            <a:off x="9452606" y="3642533"/>
            <a:ext cx="6949439" cy="4306747"/>
          </a:xfrm>
          <a:custGeom>
            <a:avLst/>
            <a:gdLst>
              <a:gd name="connsiteX0" fmla="*/ 4451940 w 6949439"/>
              <a:gd name="connsiteY0" fmla="*/ 0 h 4306747"/>
              <a:gd name="connsiteX1" fmla="*/ 6949439 w 6949439"/>
              <a:gd name="connsiteY1" fmla="*/ 1507216 h 4306747"/>
              <a:gd name="connsiteX2" fmla="*/ 6949439 w 6949439"/>
              <a:gd name="connsiteY2" fmla="*/ 1507217 h 4306747"/>
              <a:gd name="connsiteX3" fmla="*/ 2523637 w 6949439"/>
              <a:gd name="connsiteY3" fmla="*/ 4306747 h 4306747"/>
              <a:gd name="connsiteX4" fmla="*/ 0 w 6949439"/>
              <a:gd name="connsiteY4" fmla="*/ 2631094 h 4306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9439" h="4306747">
                <a:moveTo>
                  <a:pt x="4451940" y="0"/>
                </a:moveTo>
                <a:lnTo>
                  <a:pt x="6949439" y="1507216"/>
                </a:lnTo>
                <a:lnTo>
                  <a:pt x="6949439" y="1507217"/>
                </a:lnTo>
                <a:lnTo>
                  <a:pt x="2523637" y="4306747"/>
                </a:lnTo>
                <a:lnTo>
                  <a:pt x="0" y="2631094"/>
                </a:lnTo>
                <a:close/>
              </a:path>
            </a:pathLst>
          </a:custGeom>
          <a:solidFill>
            <a:schemeClr val="bg1">
              <a:lumMod val="95000"/>
            </a:schemeClr>
          </a:solidFill>
          <a:ln>
            <a:noFill/>
          </a:ln>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37812212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Tree>
    <p:extLst>
      <p:ext uri="{BB962C8B-B14F-4D97-AF65-F5344CB8AC3E}">
        <p14:creationId xmlns:p14="http://schemas.microsoft.com/office/powerpoint/2010/main" val="20812811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cs-CZ"/>
              <a:t>Kliknutím lze upravit styl.</a:t>
            </a:r>
            <a:endParaRPr lang="en-US"/>
          </a:p>
        </p:txBody>
      </p:sp>
      <p:sp>
        <p:nvSpPr>
          <p:cNvPr id="7" name="Text Placeholder 6"/>
          <p:cNvSpPr>
            <a:spLocks noGrp="1"/>
          </p:cNvSpPr>
          <p:nvPr>
            <p:ph type="body" sz="quarter" idx="13"/>
          </p:nvPr>
        </p:nvSpPr>
        <p:spPr>
          <a:xfrm>
            <a:off x="914400" y="2217738"/>
            <a:ext cx="16459110" cy="7132637"/>
          </a:xfrm>
        </p:spPr>
        <p:txBody>
          <a:bodyPr/>
          <a:lstStyle/>
          <a:p>
            <a:pPr lvl="0"/>
            <a:r>
              <a:rPr lang="cs-CZ"/>
              <a:t>Upravte styly předlohy textu.</a:t>
            </a:r>
          </a:p>
        </p:txBody>
      </p:sp>
    </p:spTree>
    <p:extLst>
      <p:ext uri="{BB962C8B-B14F-4D97-AF65-F5344CB8AC3E}">
        <p14:creationId xmlns:p14="http://schemas.microsoft.com/office/powerpoint/2010/main" val="25652555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cs-CZ"/>
              <a:t>Kliknutím lze upravit styl.</a:t>
            </a:r>
            <a:endParaRPr lang="en-US"/>
          </a:p>
        </p:txBody>
      </p:sp>
      <p:sp>
        <p:nvSpPr>
          <p:cNvPr id="7" name="Text Placeholder 6"/>
          <p:cNvSpPr>
            <a:spLocks noGrp="1"/>
          </p:cNvSpPr>
          <p:nvPr>
            <p:ph type="body" sz="quarter" idx="13"/>
          </p:nvPr>
        </p:nvSpPr>
        <p:spPr>
          <a:xfrm>
            <a:off x="914400" y="2217738"/>
            <a:ext cx="7772400" cy="7132637"/>
          </a:xfrm>
        </p:spPr>
        <p:txBody>
          <a:bodyPr/>
          <a:lstStyle/>
          <a:p>
            <a:pPr lvl="0"/>
            <a:r>
              <a:rPr lang="cs-CZ"/>
              <a:t>Upravte styly předlohy textu.</a:t>
            </a:r>
          </a:p>
        </p:txBody>
      </p:sp>
      <p:sp>
        <p:nvSpPr>
          <p:cNvPr id="8" name="Text Placeholder 6"/>
          <p:cNvSpPr>
            <a:spLocks noGrp="1"/>
          </p:cNvSpPr>
          <p:nvPr>
            <p:ph type="body" sz="quarter" idx="14"/>
          </p:nvPr>
        </p:nvSpPr>
        <p:spPr>
          <a:xfrm>
            <a:off x="9601195" y="2217452"/>
            <a:ext cx="7772400" cy="7132637"/>
          </a:xfrm>
        </p:spPr>
        <p:txBody>
          <a:bodyPr/>
          <a:lstStyle/>
          <a:p>
            <a:pPr lvl="0"/>
            <a:r>
              <a:rPr lang="cs-CZ"/>
              <a:t>Upravte styly předlohy textu.</a:t>
            </a:r>
          </a:p>
        </p:txBody>
      </p:sp>
    </p:spTree>
    <p:extLst>
      <p:ext uri="{BB962C8B-B14F-4D97-AF65-F5344CB8AC3E}">
        <p14:creationId xmlns:p14="http://schemas.microsoft.com/office/powerpoint/2010/main" val="36346074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cs-CZ"/>
              <a:t>Kliknutím lze upravit styl.</a:t>
            </a:r>
            <a:endParaRPr lang="en-US"/>
          </a:p>
        </p:txBody>
      </p:sp>
      <p:sp>
        <p:nvSpPr>
          <p:cNvPr id="7" name="Text Placeholder 6"/>
          <p:cNvSpPr>
            <a:spLocks noGrp="1"/>
          </p:cNvSpPr>
          <p:nvPr>
            <p:ph type="body" sz="quarter" idx="13"/>
          </p:nvPr>
        </p:nvSpPr>
        <p:spPr>
          <a:xfrm>
            <a:off x="914400" y="2217738"/>
            <a:ext cx="5120640" cy="7132637"/>
          </a:xfrm>
        </p:spPr>
        <p:txBody>
          <a:bodyPr/>
          <a:lstStyle/>
          <a:p>
            <a:pPr lvl="0"/>
            <a:r>
              <a:rPr lang="cs-CZ"/>
              <a:t>Upravte styly předlohy textu.</a:t>
            </a:r>
          </a:p>
        </p:txBody>
      </p:sp>
      <p:sp>
        <p:nvSpPr>
          <p:cNvPr id="9" name="Text Placeholder 6"/>
          <p:cNvSpPr>
            <a:spLocks noGrp="1"/>
          </p:cNvSpPr>
          <p:nvPr>
            <p:ph type="body" sz="quarter" idx="14"/>
          </p:nvPr>
        </p:nvSpPr>
        <p:spPr>
          <a:xfrm>
            <a:off x="6583680" y="2217737"/>
            <a:ext cx="5120640" cy="7132637"/>
          </a:xfrm>
        </p:spPr>
        <p:txBody>
          <a:bodyPr/>
          <a:lstStyle/>
          <a:p>
            <a:pPr lvl="0"/>
            <a:r>
              <a:rPr lang="cs-CZ"/>
              <a:t>Upravte styly předlohy textu.</a:t>
            </a:r>
          </a:p>
        </p:txBody>
      </p:sp>
      <p:sp>
        <p:nvSpPr>
          <p:cNvPr id="10" name="Text Placeholder 6"/>
          <p:cNvSpPr>
            <a:spLocks noGrp="1"/>
          </p:cNvSpPr>
          <p:nvPr>
            <p:ph type="body" sz="quarter" idx="15"/>
          </p:nvPr>
        </p:nvSpPr>
        <p:spPr>
          <a:xfrm>
            <a:off x="12252870" y="2217736"/>
            <a:ext cx="5120640" cy="7132637"/>
          </a:xfrm>
        </p:spPr>
        <p:txBody>
          <a:bodyPr/>
          <a:lstStyle/>
          <a:p>
            <a:pPr lvl="0"/>
            <a:r>
              <a:rPr lang="cs-CZ"/>
              <a:t>Upravte styly předlohy textu.</a:t>
            </a:r>
          </a:p>
        </p:txBody>
      </p:sp>
    </p:spTree>
    <p:extLst>
      <p:ext uri="{BB962C8B-B14F-4D97-AF65-F5344CB8AC3E}">
        <p14:creationId xmlns:p14="http://schemas.microsoft.com/office/powerpoint/2010/main" val="6794008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eft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7" name="Picture Placeholder 6"/>
          <p:cNvSpPr>
            <a:spLocks noGrp="1"/>
          </p:cNvSpPr>
          <p:nvPr>
            <p:ph type="pic" sz="quarter" idx="13"/>
          </p:nvPr>
        </p:nvSpPr>
        <p:spPr>
          <a:xfrm>
            <a:off x="1097279" y="2400331"/>
            <a:ext cx="8046720" cy="6950044"/>
          </a:xfrm>
          <a:solidFill>
            <a:schemeClr val="bg1">
              <a:lumMod val="95000"/>
            </a:schemeClr>
          </a:solidFill>
        </p:spPr>
        <p:txBody>
          <a:bodyPr anchor="ctr" anchorCtr="0"/>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3652308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ight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7" name="Picture Placeholder 6"/>
          <p:cNvSpPr>
            <a:spLocks noGrp="1"/>
          </p:cNvSpPr>
          <p:nvPr>
            <p:ph type="pic" sz="quarter" idx="13"/>
          </p:nvPr>
        </p:nvSpPr>
        <p:spPr>
          <a:xfrm>
            <a:off x="9143912" y="2400331"/>
            <a:ext cx="8046720" cy="6950044"/>
          </a:xfrm>
          <a:solidFill>
            <a:schemeClr val="bg1">
              <a:lumMod val="95000"/>
            </a:schemeClr>
          </a:solidFill>
        </p:spPr>
        <p:txBody>
          <a:bodyPr anchor="ctr" anchorCtr="0"/>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2126739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elcome 2">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1760372" y="2274486"/>
            <a:ext cx="7208647" cy="5977940"/>
          </a:xfrm>
          <a:custGeom>
            <a:avLst/>
            <a:gdLst>
              <a:gd name="connsiteX0" fmla="*/ 3665023 w 7208647"/>
              <a:gd name="connsiteY0" fmla="*/ 2393430 h 5977940"/>
              <a:gd name="connsiteX1" fmla="*/ 4164947 w 7208647"/>
              <a:gd name="connsiteY1" fmla="*/ 4255152 h 5977940"/>
              <a:gd name="connsiteX2" fmla="*/ 4331588 w 7208647"/>
              <a:gd name="connsiteY2" fmla="*/ 4394087 h 5977940"/>
              <a:gd name="connsiteX3" fmla="*/ 4526002 w 7208647"/>
              <a:gd name="connsiteY3" fmla="*/ 4255152 h 5977940"/>
              <a:gd name="connsiteX4" fmla="*/ 4859285 w 7208647"/>
              <a:gd name="connsiteY4" fmla="*/ 3282611 h 5977940"/>
              <a:gd name="connsiteX5" fmla="*/ 4998152 w 7208647"/>
              <a:gd name="connsiteY5" fmla="*/ 3643841 h 5977940"/>
              <a:gd name="connsiteX6" fmla="*/ 5192567 w 7208647"/>
              <a:gd name="connsiteY6" fmla="*/ 3782775 h 5977940"/>
              <a:gd name="connsiteX7" fmla="*/ 6525696 w 7208647"/>
              <a:gd name="connsiteY7" fmla="*/ 3782775 h 5977940"/>
              <a:gd name="connsiteX8" fmla="*/ 5498076 w 7208647"/>
              <a:gd name="connsiteY8" fmla="*/ 4616382 h 5977940"/>
              <a:gd name="connsiteX9" fmla="*/ 3553929 w 7208647"/>
              <a:gd name="connsiteY9" fmla="*/ 5977940 h 5977940"/>
              <a:gd name="connsiteX10" fmla="*/ 2165253 w 7208647"/>
              <a:gd name="connsiteY10" fmla="*/ 4977612 h 5977940"/>
              <a:gd name="connsiteX11" fmla="*/ 637709 w 7208647"/>
              <a:gd name="connsiteY11" fmla="*/ 3643841 h 5977940"/>
              <a:gd name="connsiteX12" fmla="*/ 2109706 w 7208647"/>
              <a:gd name="connsiteY12" fmla="*/ 3643841 h 5977940"/>
              <a:gd name="connsiteX13" fmla="*/ 2609629 w 7208647"/>
              <a:gd name="connsiteY13" fmla="*/ 4783103 h 5977940"/>
              <a:gd name="connsiteX14" fmla="*/ 2776270 w 7208647"/>
              <a:gd name="connsiteY14" fmla="*/ 4894251 h 5977940"/>
              <a:gd name="connsiteX15" fmla="*/ 2970685 w 7208647"/>
              <a:gd name="connsiteY15" fmla="*/ 4755317 h 5977940"/>
              <a:gd name="connsiteX16" fmla="*/ 3665023 w 7208647"/>
              <a:gd name="connsiteY16" fmla="*/ 2393430 h 5977940"/>
              <a:gd name="connsiteX17" fmla="*/ 1992697 w 7208647"/>
              <a:gd name="connsiteY17" fmla="*/ 353 h 5977940"/>
              <a:gd name="connsiteX18" fmla="*/ 2718158 w 7208647"/>
              <a:gd name="connsiteY18" fmla="*/ 105692 h 5977940"/>
              <a:gd name="connsiteX19" fmla="*/ 3606819 w 7208647"/>
              <a:gd name="connsiteY19" fmla="*/ 1133999 h 5977940"/>
              <a:gd name="connsiteX20" fmla="*/ 5495225 w 7208647"/>
              <a:gd name="connsiteY20" fmla="*/ 77901 h 5977940"/>
              <a:gd name="connsiteX21" fmla="*/ 7133694 w 7208647"/>
              <a:gd name="connsiteY21" fmla="*/ 2634772 h 5977940"/>
              <a:gd name="connsiteX22" fmla="*/ 6828216 w 7208647"/>
              <a:gd name="connsiteY22" fmla="*/ 3357366 h 5977940"/>
              <a:gd name="connsiteX23" fmla="*/ 5300830 w 7208647"/>
              <a:gd name="connsiteY23" fmla="*/ 3357366 h 5977940"/>
              <a:gd name="connsiteX24" fmla="*/ 5023124 w 7208647"/>
              <a:gd name="connsiteY24" fmla="*/ 2606980 h 5977940"/>
              <a:gd name="connsiteX25" fmla="*/ 4856500 w 7208647"/>
              <a:gd name="connsiteY25" fmla="*/ 2468019 h 5977940"/>
              <a:gd name="connsiteX26" fmla="*/ 4828729 w 7208647"/>
              <a:gd name="connsiteY26" fmla="*/ 2468019 h 5977940"/>
              <a:gd name="connsiteX27" fmla="*/ 4662105 w 7208647"/>
              <a:gd name="connsiteY27" fmla="*/ 2606980 h 5977940"/>
              <a:gd name="connsiteX28" fmla="*/ 4356628 w 7208647"/>
              <a:gd name="connsiteY28" fmla="*/ 3496326 h 5977940"/>
              <a:gd name="connsiteX29" fmla="*/ 3856755 w 7208647"/>
              <a:gd name="connsiteY29" fmla="*/ 1578673 h 5977940"/>
              <a:gd name="connsiteX30" fmla="*/ 3662361 w 7208647"/>
              <a:gd name="connsiteY30" fmla="*/ 1439712 h 5977940"/>
              <a:gd name="connsiteX31" fmla="*/ 3467966 w 7208647"/>
              <a:gd name="connsiteY31" fmla="*/ 1578673 h 5977940"/>
              <a:gd name="connsiteX32" fmla="*/ 2745929 w 7208647"/>
              <a:gd name="connsiteY32" fmla="*/ 4107752 h 5977940"/>
              <a:gd name="connsiteX33" fmla="*/ 2412681 w 7208647"/>
              <a:gd name="connsiteY33" fmla="*/ 3329574 h 5977940"/>
              <a:gd name="connsiteX34" fmla="*/ 2246057 w 7208647"/>
              <a:gd name="connsiteY34" fmla="*/ 3218406 h 5977940"/>
              <a:gd name="connsiteX35" fmla="*/ 357651 w 7208647"/>
              <a:gd name="connsiteY35" fmla="*/ 3218406 h 5977940"/>
              <a:gd name="connsiteX36" fmla="*/ 329881 w 7208647"/>
              <a:gd name="connsiteY36" fmla="*/ 3218406 h 5977940"/>
              <a:gd name="connsiteX37" fmla="*/ 274340 w 7208647"/>
              <a:gd name="connsiteY37" fmla="*/ 3135029 h 5977940"/>
              <a:gd name="connsiteX38" fmla="*/ 246569 w 7208647"/>
              <a:gd name="connsiteY38" fmla="*/ 1106207 h 5977940"/>
              <a:gd name="connsiteX39" fmla="*/ 1992697 w 7208647"/>
              <a:gd name="connsiteY39" fmla="*/ 353 h 597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208647" h="5977940">
                <a:moveTo>
                  <a:pt x="3665023" y="2393430"/>
                </a:moveTo>
                <a:cubicBezTo>
                  <a:pt x="3665023" y="2393430"/>
                  <a:pt x="3665023" y="2393430"/>
                  <a:pt x="4164947" y="4255152"/>
                </a:cubicBezTo>
                <a:cubicBezTo>
                  <a:pt x="4164947" y="4338513"/>
                  <a:pt x="4248267" y="4394087"/>
                  <a:pt x="4331588" y="4394087"/>
                </a:cubicBezTo>
                <a:cubicBezTo>
                  <a:pt x="4414908" y="4394087"/>
                  <a:pt x="4498229" y="4338513"/>
                  <a:pt x="4526002" y="4255152"/>
                </a:cubicBezTo>
                <a:cubicBezTo>
                  <a:pt x="4526002" y="4255152"/>
                  <a:pt x="4526002" y="4255152"/>
                  <a:pt x="4859285" y="3282611"/>
                </a:cubicBezTo>
                <a:cubicBezTo>
                  <a:pt x="4859285" y="3282611"/>
                  <a:pt x="4859285" y="3282611"/>
                  <a:pt x="4998152" y="3643841"/>
                </a:cubicBezTo>
                <a:cubicBezTo>
                  <a:pt x="5025926" y="3727201"/>
                  <a:pt x="5109247" y="3782775"/>
                  <a:pt x="5192567" y="3782775"/>
                </a:cubicBezTo>
                <a:lnTo>
                  <a:pt x="6525696" y="3782775"/>
                </a:lnTo>
                <a:cubicBezTo>
                  <a:pt x="6247961" y="4060644"/>
                  <a:pt x="5942452" y="4310726"/>
                  <a:pt x="5498076" y="4616382"/>
                </a:cubicBezTo>
                <a:cubicBezTo>
                  <a:pt x="4581549" y="5283268"/>
                  <a:pt x="3859438" y="5672284"/>
                  <a:pt x="3553929" y="5977940"/>
                </a:cubicBezTo>
                <a:cubicBezTo>
                  <a:pt x="3553929" y="5977940"/>
                  <a:pt x="2498535" y="5255481"/>
                  <a:pt x="2165253" y="4977612"/>
                </a:cubicBezTo>
                <a:cubicBezTo>
                  <a:pt x="1887518" y="4783103"/>
                  <a:pt x="1137633" y="4227366"/>
                  <a:pt x="637709" y="3643841"/>
                </a:cubicBezTo>
                <a:cubicBezTo>
                  <a:pt x="637709" y="3643841"/>
                  <a:pt x="637709" y="3643841"/>
                  <a:pt x="2109706" y="3643841"/>
                </a:cubicBezTo>
                <a:cubicBezTo>
                  <a:pt x="2109706" y="3643841"/>
                  <a:pt x="2109706" y="3643841"/>
                  <a:pt x="2609629" y="4783103"/>
                </a:cubicBezTo>
                <a:cubicBezTo>
                  <a:pt x="2637403" y="4866464"/>
                  <a:pt x="2692950" y="4894251"/>
                  <a:pt x="2776270" y="4894251"/>
                </a:cubicBezTo>
                <a:cubicBezTo>
                  <a:pt x="2859591" y="4894251"/>
                  <a:pt x="2942912" y="4838677"/>
                  <a:pt x="2970685" y="4755317"/>
                </a:cubicBezTo>
                <a:cubicBezTo>
                  <a:pt x="2970685" y="4755317"/>
                  <a:pt x="2970685" y="4755317"/>
                  <a:pt x="3665023" y="2393430"/>
                </a:cubicBezTo>
                <a:close/>
                <a:moveTo>
                  <a:pt x="1992697" y="353"/>
                </a:moveTo>
                <a:cubicBezTo>
                  <a:pt x="2211452" y="-3739"/>
                  <a:pt x="2452601" y="27527"/>
                  <a:pt x="2718158" y="105692"/>
                </a:cubicBezTo>
                <a:cubicBezTo>
                  <a:pt x="2718158" y="105692"/>
                  <a:pt x="3495737" y="439197"/>
                  <a:pt x="3606819" y="1133999"/>
                </a:cubicBezTo>
                <a:cubicBezTo>
                  <a:pt x="3606819" y="1133999"/>
                  <a:pt x="3940067" y="-88852"/>
                  <a:pt x="5495225" y="77901"/>
                </a:cubicBezTo>
                <a:cubicBezTo>
                  <a:pt x="7050382" y="244653"/>
                  <a:pt x="7383630" y="1828801"/>
                  <a:pt x="7133694" y="2634772"/>
                </a:cubicBezTo>
                <a:cubicBezTo>
                  <a:pt x="7050382" y="2912693"/>
                  <a:pt x="6967070" y="3135029"/>
                  <a:pt x="6828216" y="3357366"/>
                </a:cubicBezTo>
                <a:cubicBezTo>
                  <a:pt x="6828216" y="3357366"/>
                  <a:pt x="6828216" y="3357366"/>
                  <a:pt x="5300830" y="3357366"/>
                </a:cubicBezTo>
                <a:cubicBezTo>
                  <a:pt x="5300830" y="3357366"/>
                  <a:pt x="5300830" y="3357366"/>
                  <a:pt x="5023124" y="2606980"/>
                </a:cubicBezTo>
                <a:cubicBezTo>
                  <a:pt x="4995353" y="2523603"/>
                  <a:pt x="4912041" y="2468019"/>
                  <a:pt x="4856500" y="2468019"/>
                </a:cubicBezTo>
                <a:cubicBezTo>
                  <a:pt x="4828729" y="2468019"/>
                  <a:pt x="4828729" y="2468019"/>
                  <a:pt x="4828729" y="2468019"/>
                </a:cubicBezTo>
                <a:cubicBezTo>
                  <a:pt x="4745417" y="2468019"/>
                  <a:pt x="4689876" y="2523603"/>
                  <a:pt x="4662105" y="2606980"/>
                </a:cubicBezTo>
                <a:cubicBezTo>
                  <a:pt x="4662105" y="2606980"/>
                  <a:pt x="4662105" y="2606980"/>
                  <a:pt x="4356628" y="3496326"/>
                </a:cubicBezTo>
                <a:cubicBezTo>
                  <a:pt x="4356628" y="3496326"/>
                  <a:pt x="4356628" y="3496326"/>
                  <a:pt x="3856755" y="1578673"/>
                </a:cubicBezTo>
                <a:cubicBezTo>
                  <a:pt x="3828985" y="1495297"/>
                  <a:pt x="3745673" y="1439712"/>
                  <a:pt x="3662361" y="1439712"/>
                </a:cubicBezTo>
                <a:cubicBezTo>
                  <a:pt x="3579049" y="1439712"/>
                  <a:pt x="3495737" y="1495297"/>
                  <a:pt x="3467966" y="1578673"/>
                </a:cubicBezTo>
                <a:cubicBezTo>
                  <a:pt x="3467966" y="1578673"/>
                  <a:pt x="3467966" y="1578673"/>
                  <a:pt x="2745929" y="4107752"/>
                </a:cubicBezTo>
                <a:cubicBezTo>
                  <a:pt x="2745929" y="4107752"/>
                  <a:pt x="2745929" y="4107752"/>
                  <a:pt x="2412681" y="3329574"/>
                </a:cubicBezTo>
                <a:cubicBezTo>
                  <a:pt x="2384910" y="3273990"/>
                  <a:pt x="2301598" y="3218406"/>
                  <a:pt x="2246057" y="3218406"/>
                </a:cubicBezTo>
                <a:cubicBezTo>
                  <a:pt x="2246057" y="3218406"/>
                  <a:pt x="2246057" y="3218406"/>
                  <a:pt x="357651" y="3218406"/>
                </a:cubicBezTo>
                <a:cubicBezTo>
                  <a:pt x="357651" y="3218406"/>
                  <a:pt x="357651" y="3218406"/>
                  <a:pt x="329881" y="3218406"/>
                </a:cubicBezTo>
                <a:cubicBezTo>
                  <a:pt x="329881" y="3190613"/>
                  <a:pt x="302110" y="3162821"/>
                  <a:pt x="274340" y="3135029"/>
                </a:cubicBezTo>
                <a:cubicBezTo>
                  <a:pt x="-114450" y="2412435"/>
                  <a:pt x="-58908" y="1634257"/>
                  <a:pt x="246569" y="1106207"/>
                </a:cubicBezTo>
                <a:cubicBezTo>
                  <a:pt x="517333" y="699748"/>
                  <a:pt x="1044759" y="18082"/>
                  <a:pt x="1992697" y="353"/>
                </a:cubicBezTo>
                <a:close/>
              </a:path>
            </a:pathLst>
          </a:custGeom>
          <a:solidFill>
            <a:schemeClr val="bg1">
              <a:lumMod val="95000"/>
            </a:schemeClr>
          </a:solidFill>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27349803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kat 1">
    <p:spTree>
      <p:nvGrpSpPr>
        <p:cNvPr id="1" name=""/>
        <p:cNvGrpSpPr/>
        <p:nvPr/>
      </p:nvGrpSpPr>
      <p:grpSpPr>
        <a:xfrm>
          <a:off x="0" y="0"/>
          <a:ext cx="0" cy="0"/>
          <a:chOff x="0" y="0"/>
          <a:chExt cx="0" cy="0"/>
        </a:xfrm>
      </p:grpSpPr>
      <p:sp>
        <p:nvSpPr>
          <p:cNvPr id="4" name="Freeform 5"/>
          <p:cNvSpPr>
            <a:spLocks noChangeAspect="1"/>
          </p:cNvSpPr>
          <p:nvPr userDrawn="1"/>
        </p:nvSpPr>
        <p:spPr bwMode="auto">
          <a:xfrm>
            <a:off x="4848084" y="0"/>
            <a:ext cx="13439916" cy="10287000"/>
          </a:xfrm>
          <a:custGeom>
            <a:avLst/>
            <a:gdLst>
              <a:gd name="T0" fmla="*/ 0 w 849"/>
              <a:gd name="T1" fmla="*/ 0 h 649"/>
              <a:gd name="T2" fmla="*/ 332 w 849"/>
              <a:gd name="T3" fmla="*/ 649 h 649"/>
              <a:gd name="T4" fmla="*/ 849 w 849"/>
              <a:gd name="T5" fmla="*/ 649 h 649"/>
              <a:gd name="T6" fmla="*/ 849 w 849"/>
              <a:gd name="T7" fmla="*/ 0 h 649"/>
              <a:gd name="T8" fmla="*/ 0 w 849"/>
              <a:gd name="T9" fmla="*/ 0 h 649"/>
            </a:gdLst>
            <a:ahLst/>
            <a:cxnLst>
              <a:cxn ang="0">
                <a:pos x="T0" y="T1"/>
              </a:cxn>
              <a:cxn ang="0">
                <a:pos x="T2" y="T3"/>
              </a:cxn>
              <a:cxn ang="0">
                <a:pos x="T4" y="T5"/>
              </a:cxn>
              <a:cxn ang="0">
                <a:pos x="T6" y="T7"/>
              </a:cxn>
              <a:cxn ang="0">
                <a:pos x="T8" y="T9"/>
              </a:cxn>
            </a:cxnLst>
            <a:rect l="0" t="0" r="r" b="b"/>
            <a:pathLst>
              <a:path w="849" h="649">
                <a:moveTo>
                  <a:pt x="0" y="0"/>
                </a:moveTo>
                <a:cubicBezTo>
                  <a:pt x="100" y="110"/>
                  <a:pt x="274" y="337"/>
                  <a:pt x="332" y="649"/>
                </a:cubicBezTo>
                <a:cubicBezTo>
                  <a:pt x="849" y="649"/>
                  <a:pt x="849" y="649"/>
                  <a:pt x="849" y="649"/>
                </a:cubicBezTo>
                <a:cubicBezTo>
                  <a:pt x="849" y="0"/>
                  <a:pt x="849" y="0"/>
                  <a:pt x="849" y="0"/>
                </a:cubicBezTo>
                <a:lnTo>
                  <a:pt x="0" y="0"/>
                </a:lnTo>
                <a:close/>
              </a:path>
            </a:pathLst>
          </a:custGeom>
          <a:solidFill>
            <a:schemeClr val="accent1"/>
          </a:solidFill>
          <a:ln>
            <a:solidFill>
              <a:schemeClr val="accent5"/>
            </a:solidFill>
          </a:ln>
        </p:spPr>
        <p:txBody>
          <a:bodyPr vert="horz" wrap="square" lIns="137160" tIns="68580" rIns="137160" bIns="68580" numCol="1" anchor="t" anchorCtr="0" compatLnSpc="1">
            <a:prstTxWarp prst="textNoShape">
              <a:avLst/>
            </a:prstTxWarp>
          </a:bodyPr>
          <a:lstStyle/>
          <a:p>
            <a:endParaRPr lang="en-US" sz="4050"/>
          </a:p>
        </p:txBody>
      </p:sp>
      <p:sp>
        <p:nvSpPr>
          <p:cNvPr id="5" name="Freeform 4"/>
          <p:cNvSpPr>
            <a:spLocks noChangeAspect="1"/>
          </p:cNvSpPr>
          <p:nvPr userDrawn="1"/>
        </p:nvSpPr>
        <p:spPr bwMode="auto">
          <a:xfrm>
            <a:off x="4772017" y="0"/>
            <a:ext cx="5331728" cy="10287000"/>
          </a:xfrm>
          <a:custGeom>
            <a:avLst/>
            <a:gdLst>
              <a:gd name="connsiteX0" fmla="*/ 0 w 3554485"/>
              <a:gd name="connsiteY0" fmla="*/ 0 h 6858000"/>
              <a:gd name="connsiteX1" fmla="*/ 52200 w 3554485"/>
              <a:gd name="connsiteY1" fmla="*/ 1672 h 6858000"/>
              <a:gd name="connsiteX2" fmla="*/ 257255 w 3554485"/>
              <a:gd name="connsiteY2" fmla="*/ 232351 h 6858000"/>
              <a:gd name="connsiteX3" fmla="*/ 3554485 w 3554485"/>
              <a:gd name="connsiteY3" fmla="*/ 6858000 h 6858000"/>
              <a:gd name="connsiteX4" fmla="*/ 3446314 w 3554485"/>
              <a:gd name="connsiteY4" fmla="*/ 6858000 h 6858000"/>
              <a:gd name="connsiteX5" fmla="*/ 2928893 w 3554485"/>
              <a:gd name="connsiteY5" fmla="*/ 6858000 h 6858000"/>
              <a:gd name="connsiteX6" fmla="*/ 0 w 355448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54485" h="6858000">
                <a:moveTo>
                  <a:pt x="0" y="0"/>
                </a:moveTo>
                <a:lnTo>
                  <a:pt x="52200" y="1672"/>
                </a:lnTo>
                <a:lnTo>
                  <a:pt x="257255" y="232351"/>
                </a:lnTo>
                <a:cubicBezTo>
                  <a:pt x="1330824" y="1465721"/>
                  <a:pt x="2980637" y="3767145"/>
                  <a:pt x="3554485" y="6858000"/>
                </a:cubicBezTo>
                <a:lnTo>
                  <a:pt x="3446314" y="6858000"/>
                </a:lnTo>
                <a:cubicBezTo>
                  <a:pt x="3284844" y="6858000"/>
                  <a:pt x="3112610" y="6858000"/>
                  <a:pt x="2928893" y="6858000"/>
                </a:cubicBezTo>
                <a:cubicBezTo>
                  <a:pt x="2527096" y="3698459"/>
                  <a:pt x="993921" y="1278610"/>
                  <a:pt x="0" y="0"/>
                </a:cubicBezTo>
                <a:close/>
              </a:path>
            </a:pathLst>
          </a:custGeom>
          <a:solidFill>
            <a:schemeClr val="bg1">
              <a:lumMod val="85000"/>
            </a:schemeClr>
          </a:solidFill>
          <a:ln>
            <a:solidFill>
              <a:schemeClr val="bg1">
                <a:lumMod val="85000"/>
              </a:schemeClr>
            </a:solidFill>
          </a:ln>
        </p:spPr>
        <p:txBody>
          <a:bodyPr vert="horz" wrap="square" lIns="137160" tIns="68580" rIns="137160" bIns="68580" numCol="1" anchor="t" anchorCtr="0" compatLnSpc="1">
            <a:prstTxWarp prst="textNoShape">
              <a:avLst/>
            </a:prstTxWarp>
            <a:noAutofit/>
          </a:bodyPr>
          <a:lstStyle/>
          <a:p>
            <a:endParaRPr lang="en-US" sz="4050"/>
          </a:p>
        </p:txBody>
      </p:sp>
    </p:spTree>
    <p:extLst>
      <p:ext uri="{BB962C8B-B14F-4D97-AF65-F5344CB8AC3E}">
        <p14:creationId xmlns:p14="http://schemas.microsoft.com/office/powerpoint/2010/main" val="11207458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kat 2">
    <p:spTree>
      <p:nvGrpSpPr>
        <p:cNvPr id="1" name=""/>
        <p:cNvGrpSpPr/>
        <p:nvPr/>
      </p:nvGrpSpPr>
      <p:grpSpPr>
        <a:xfrm>
          <a:off x="0" y="0"/>
          <a:ext cx="0" cy="0"/>
          <a:chOff x="0" y="0"/>
          <a:chExt cx="0" cy="0"/>
        </a:xfrm>
      </p:grpSpPr>
      <p:sp>
        <p:nvSpPr>
          <p:cNvPr id="25" name="Picture Placeholder 24"/>
          <p:cNvSpPr>
            <a:spLocks noGrp="1"/>
          </p:cNvSpPr>
          <p:nvPr>
            <p:ph type="pic" sz="quarter" idx="13"/>
          </p:nvPr>
        </p:nvSpPr>
        <p:spPr>
          <a:xfrm>
            <a:off x="4848086" y="0"/>
            <a:ext cx="13439915" cy="10287000"/>
          </a:xfrm>
          <a:custGeom>
            <a:avLst/>
            <a:gdLst>
              <a:gd name="connsiteX0" fmla="*/ 0 w 13439915"/>
              <a:gd name="connsiteY0" fmla="*/ 0 h 10287000"/>
              <a:gd name="connsiteX1" fmla="*/ 13439915 w 13439915"/>
              <a:gd name="connsiteY1" fmla="*/ 0 h 10287000"/>
              <a:gd name="connsiteX2" fmla="*/ 13439915 w 13439915"/>
              <a:gd name="connsiteY2" fmla="*/ 2512 h 10287000"/>
              <a:gd name="connsiteX3" fmla="*/ 13439915 w 13439915"/>
              <a:gd name="connsiteY3" fmla="*/ 8476 h 10287000"/>
              <a:gd name="connsiteX4" fmla="*/ 13439915 w 13439915"/>
              <a:gd name="connsiteY4" fmla="*/ 20092 h 10287000"/>
              <a:gd name="connsiteX5" fmla="*/ 13439915 w 13439915"/>
              <a:gd name="connsiteY5" fmla="*/ 39242 h 10287000"/>
              <a:gd name="connsiteX6" fmla="*/ 13439915 w 13439915"/>
              <a:gd name="connsiteY6" fmla="*/ 67810 h 10287000"/>
              <a:gd name="connsiteX7" fmla="*/ 13439915 w 13439915"/>
              <a:gd name="connsiteY7" fmla="*/ 107680 h 10287000"/>
              <a:gd name="connsiteX8" fmla="*/ 13439915 w 13439915"/>
              <a:gd name="connsiteY8" fmla="*/ 160735 h 10287000"/>
              <a:gd name="connsiteX9" fmla="*/ 13439915 w 13439915"/>
              <a:gd name="connsiteY9" fmla="*/ 228858 h 10287000"/>
              <a:gd name="connsiteX10" fmla="*/ 13439915 w 13439915"/>
              <a:gd name="connsiteY10" fmla="*/ 313934 h 10287000"/>
              <a:gd name="connsiteX11" fmla="*/ 13439915 w 13439915"/>
              <a:gd name="connsiteY11" fmla="*/ 417847 h 10287000"/>
              <a:gd name="connsiteX12" fmla="*/ 13439915 w 13439915"/>
              <a:gd name="connsiteY12" fmla="*/ 542479 h 10287000"/>
              <a:gd name="connsiteX13" fmla="*/ 13439915 w 13439915"/>
              <a:gd name="connsiteY13" fmla="*/ 689714 h 10287000"/>
              <a:gd name="connsiteX14" fmla="*/ 13439915 w 13439915"/>
              <a:gd name="connsiteY14" fmla="*/ 861436 h 10287000"/>
              <a:gd name="connsiteX15" fmla="*/ 13439915 w 13439915"/>
              <a:gd name="connsiteY15" fmla="*/ 1059529 h 10287000"/>
              <a:gd name="connsiteX16" fmla="*/ 13439915 w 13439915"/>
              <a:gd name="connsiteY16" fmla="*/ 1169052 h 10287000"/>
              <a:gd name="connsiteX17" fmla="*/ 13439915 w 13439915"/>
              <a:gd name="connsiteY17" fmla="*/ 1285875 h 10287000"/>
              <a:gd name="connsiteX18" fmla="*/ 13439915 w 13439915"/>
              <a:gd name="connsiteY18" fmla="*/ 1410232 h 10287000"/>
              <a:gd name="connsiteX19" fmla="*/ 13439915 w 13439915"/>
              <a:gd name="connsiteY19" fmla="*/ 1542360 h 10287000"/>
              <a:gd name="connsiteX20" fmla="*/ 13439915 w 13439915"/>
              <a:gd name="connsiteY20" fmla="*/ 1682492 h 10287000"/>
              <a:gd name="connsiteX21" fmla="*/ 13439915 w 13439915"/>
              <a:gd name="connsiteY21" fmla="*/ 1830865 h 10287000"/>
              <a:gd name="connsiteX22" fmla="*/ 13439915 w 13439915"/>
              <a:gd name="connsiteY22" fmla="*/ 1987715 h 10287000"/>
              <a:gd name="connsiteX23" fmla="*/ 13439915 w 13439915"/>
              <a:gd name="connsiteY23" fmla="*/ 2153276 h 10287000"/>
              <a:gd name="connsiteX24" fmla="*/ 13439915 w 13439915"/>
              <a:gd name="connsiteY24" fmla="*/ 2327784 h 10287000"/>
              <a:gd name="connsiteX25" fmla="*/ 13439915 w 13439915"/>
              <a:gd name="connsiteY25" fmla="*/ 2511475 h 10287000"/>
              <a:gd name="connsiteX26" fmla="*/ 13439915 w 13439915"/>
              <a:gd name="connsiteY26" fmla="*/ 2704584 h 10287000"/>
              <a:gd name="connsiteX27" fmla="*/ 13439915 w 13439915"/>
              <a:gd name="connsiteY27" fmla="*/ 2907346 h 10287000"/>
              <a:gd name="connsiteX28" fmla="*/ 13439915 w 13439915"/>
              <a:gd name="connsiteY28" fmla="*/ 3119997 h 10287000"/>
              <a:gd name="connsiteX29" fmla="*/ 13439915 w 13439915"/>
              <a:gd name="connsiteY29" fmla="*/ 3342773 h 10287000"/>
              <a:gd name="connsiteX30" fmla="*/ 13439915 w 13439915"/>
              <a:gd name="connsiteY30" fmla="*/ 3575908 h 10287000"/>
              <a:gd name="connsiteX31" fmla="*/ 13439915 w 13439915"/>
              <a:gd name="connsiteY31" fmla="*/ 3819639 h 10287000"/>
              <a:gd name="connsiteX32" fmla="*/ 13439915 w 13439915"/>
              <a:gd name="connsiteY32" fmla="*/ 4074201 h 10287000"/>
              <a:gd name="connsiteX33" fmla="*/ 13439915 w 13439915"/>
              <a:gd name="connsiteY33" fmla="*/ 4339829 h 10287000"/>
              <a:gd name="connsiteX34" fmla="*/ 13439915 w 13439915"/>
              <a:gd name="connsiteY34" fmla="*/ 4616758 h 10287000"/>
              <a:gd name="connsiteX35" fmla="*/ 13439915 w 13439915"/>
              <a:gd name="connsiteY35" fmla="*/ 4905224 h 10287000"/>
              <a:gd name="connsiteX36" fmla="*/ 13439915 w 13439915"/>
              <a:gd name="connsiteY36" fmla="*/ 5205463 h 10287000"/>
              <a:gd name="connsiteX37" fmla="*/ 13439915 w 13439915"/>
              <a:gd name="connsiteY37" fmla="*/ 5517710 h 10287000"/>
              <a:gd name="connsiteX38" fmla="*/ 13439915 w 13439915"/>
              <a:gd name="connsiteY38" fmla="*/ 5842200 h 10287000"/>
              <a:gd name="connsiteX39" fmla="*/ 13439915 w 13439915"/>
              <a:gd name="connsiteY39" fmla="*/ 6179170 h 10287000"/>
              <a:gd name="connsiteX40" fmla="*/ 13439915 w 13439915"/>
              <a:gd name="connsiteY40" fmla="*/ 6528853 h 10287000"/>
              <a:gd name="connsiteX41" fmla="*/ 13439915 w 13439915"/>
              <a:gd name="connsiteY41" fmla="*/ 6891487 h 10287000"/>
              <a:gd name="connsiteX42" fmla="*/ 13439915 w 13439915"/>
              <a:gd name="connsiteY42" fmla="*/ 7267305 h 10287000"/>
              <a:gd name="connsiteX43" fmla="*/ 13439915 w 13439915"/>
              <a:gd name="connsiteY43" fmla="*/ 7656545 h 10287000"/>
              <a:gd name="connsiteX44" fmla="*/ 13439915 w 13439915"/>
              <a:gd name="connsiteY44" fmla="*/ 8059440 h 10287000"/>
              <a:gd name="connsiteX45" fmla="*/ 13439915 w 13439915"/>
              <a:gd name="connsiteY45" fmla="*/ 8476227 h 10287000"/>
              <a:gd name="connsiteX46" fmla="*/ 13439915 w 13439915"/>
              <a:gd name="connsiteY46" fmla="*/ 8907141 h 10287000"/>
              <a:gd name="connsiteX47" fmla="*/ 13439915 w 13439915"/>
              <a:gd name="connsiteY47" fmla="*/ 9352418 h 10287000"/>
              <a:gd name="connsiteX48" fmla="*/ 13439915 w 13439915"/>
              <a:gd name="connsiteY48" fmla="*/ 9812292 h 10287000"/>
              <a:gd name="connsiteX49" fmla="*/ 13439915 w 13439915"/>
              <a:gd name="connsiteY49" fmla="*/ 10287000 h 10287000"/>
              <a:gd name="connsiteX50" fmla="*/ 13437917 w 13439915"/>
              <a:gd name="connsiteY50" fmla="*/ 10287000 h 10287000"/>
              <a:gd name="connsiteX51" fmla="*/ 13423931 w 13439915"/>
              <a:gd name="connsiteY51" fmla="*/ 10287000 h 10287000"/>
              <a:gd name="connsiteX52" fmla="*/ 13385967 w 13439915"/>
              <a:gd name="connsiteY52" fmla="*/ 10287000 h 10287000"/>
              <a:gd name="connsiteX53" fmla="*/ 13354247 w 13439915"/>
              <a:gd name="connsiteY53" fmla="*/ 10287000 h 10287000"/>
              <a:gd name="connsiteX54" fmla="*/ 13312037 w 13439915"/>
              <a:gd name="connsiteY54" fmla="*/ 10287000 h 10287000"/>
              <a:gd name="connsiteX55" fmla="*/ 13257837 w 13439915"/>
              <a:gd name="connsiteY55" fmla="*/ 10287000 h 10287000"/>
              <a:gd name="connsiteX56" fmla="*/ 13190151 w 13439915"/>
              <a:gd name="connsiteY56" fmla="*/ 10287000 h 10287000"/>
              <a:gd name="connsiteX57" fmla="*/ 13107479 w 13439915"/>
              <a:gd name="connsiteY57" fmla="*/ 10287000 h 10287000"/>
              <a:gd name="connsiteX58" fmla="*/ 13008323 w 13439915"/>
              <a:gd name="connsiteY58" fmla="*/ 10287000 h 10287000"/>
              <a:gd name="connsiteX59" fmla="*/ 12891185 w 13439915"/>
              <a:gd name="connsiteY59" fmla="*/ 10287000 h 10287000"/>
              <a:gd name="connsiteX60" fmla="*/ 12754563 w 13439915"/>
              <a:gd name="connsiteY60" fmla="*/ 10287000 h 10287000"/>
              <a:gd name="connsiteX61" fmla="*/ 12596963 w 13439915"/>
              <a:gd name="connsiteY61" fmla="*/ 10287000 h 10287000"/>
              <a:gd name="connsiteX62" fmla="*/ 12416883 w 13439915"/>
              <a:gd name="connsiteY62" fmla="*/ 10287000 h 10287000"/>
              <a:gd name="connsiteX63" fmla="*/ 12212825 w 13439915"/>
              <a:gd name="connsiteY63" fmla="*/ 10287000 h 10287000"/>
              <a:gd name="connsiteX64" fmla="*/ 11983293 w 13439915"/>
              <a:gd name="connsiteY64" fmla="*/ 10287000 h 10287000"/>
              <a:gd name="connsiteX65" fmla="*/ 11726785 w 13439915"/>
              <a:gd name="connsiteY65" fmla="*/ 10287000 h 10287000"/>
              <a:gd name="connsiteX66" fmla="*/ 11441805 w 13439915"/>
              <a:gd name="connsiteY66" fmla="*/ 10287000 h 10287000"/>
              <a:gd name="connsiteX67" fmla="*/ 11126853 w 13439915"/>
              <a:gd name="connsiteY67" fmla="*/ 10287000 h 10287000"/>
              <a:gd name="connsiteX68" fmla="*/ 10780430 w 13439915"/>
              <a:gd name="connsiteY68" fmla="*/ 10287000 h 10287000"/>
              <a:gd name="connsiteX69" fmla="*/ 10401039 w 13439915"/>
              <a:gd name="connsiteY69" fmla="*/ 10287000 h 10287000"/>
              <a:gd name="connsiteX70" fmla="*/ 9987180 w 13439915"/>
              <a:gd name="connsiteY70" fmla="*/ 10287000 h 10287000"/>
              <a:gd name="connsiteX71" fmla="*/ 9537356 w 13439915"/>
              <a:gd name="connsiteY71" fmla="*/ 10287000 h 10287000"/>
              <a:gd name="connsiteX72" fmla="*/ 9050067 w 13439915"/>
              <a:gd name="connsiteY72" fmla="*/ 10287000 h 10287000"/>
              <a:gd name="connsiteX73" fmla="*/ 8791904 w 13439915"/>
              <a:gd name="connsiteY73" fmla="*/ 10287000 h 10287000"/>
              <a:gd name="connsiteX74" fmla="*/ 8523814 w 13439915"/>
              <a:gd name="connsiteY74" fmla="*/ 10287000 h 10287000"/>
              <a:gd name="connsiteX75" fmla="*/ 8245609 w 13439915"/>
              <a:gd name="connsiteY75" fmla="*/ 10287000 h 10287000"/>
              <a:gd name="connsiteX76" fmla="*/ 7957100 w 13439915"/>
              <a:gd name="connsiteY76" fmla="*/ 10287000 h 10287000"/>
              <a:gd name="connsiteX77" fmla="*/ 7658102 w 13439915"/>
              <a:gd name="connsiteY77" fmla="*/ 10287000 h 10287000"/>
              <a:gd name="connsiteX78" fmla="*/ 7348426 w 13439915"/>
              <a:gd name="connsiteY78" fmla="*/ 10287000 h 10287000"/>
              <a:gd name="connsiteX79" fmla="*/ 7027885 w 13439915"/>
              <a:gd name="connsiteY79" fmla="*/ 10287000 h 10287000"/>
              <a:gd name="connsiteX80" fmla="*/ 6696293 w 13439915"/>
              <a:gd name="connsiteY80" fmla="*/ 10287000 h 10287000"/>
              <a:gd name="connsiteX81" fmla="*/ 6353461 w 13439915"/>
              <a:gd name="connsiteY81" fmla="*/ 10287000 h 10287000"/>
              <a:gd name="connsiteX82" fmla="*/ 5999202 w 13439915"/>
              <a:gd name="connsiteY82" fmla="*/ 10287000 h 10287000"/>
              <a:gd name="connsiteX83" fmla="*/ 5633329 w 13439915"/>
              <a:gd name="connsiteY83" fmla="*/ 10287000 h 10287000"/>
              <a:gd name="connsiteX84" fmla="*/ 5255655 w 13439915"/>
              <a:gd name="connsiteY84" fmla="*/ 10287000 h 10287000"/>
              <a:gd name="connsiteX85" fmla="*/ 0 w 13439915"/>
              <a:gd name="connsiteY85" fmla="*/ 0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439915" h="10287000">
                <a:moveTo>
                  <a:pt x="0" y="0"/>
                </a:moveTo>
                <a:lnTo>
                  <a:pt x="13439915" y="0"/>
                </a:lnTo>
                <a:lnTo>
                  <a:pt x="13439915" y="2512"/>
                </a:lnTo>
                <a:lnTo>
                  <a:pt x="13439915" y="8476"/>
                </a:lnTo>
                <a:lnTo>
                  <a:pt x="13439915" y="20092"/>
                </a:lnTo>
                <a:lnTo>
                  <a:pt x="13439915" y="39242"/>
                </a:lnTo>
                <a:lnTo>
                  <a:pt x="13439915" y="67810"/>
                </a:lnTo>
                <a:lnTo>
                  <a:pt x="13439915" y="107680"/>
                </a:lnTo>
                <a:lnTo>
                  <a:pt x="13439915" y="160735"/>
                </a:lnTo>
                <a:lnTo>
                  <a:pt x="13439915" y="228858"/>
                </a:lnTo>
                <a:lnTo>
                  <a:pt x="13439915" y="313934"/>
                </a:lnTo>
                <a:lnTo>
                  <a:pt x="13439915" y="417847"/>
                </a:lnTo>
                <a:lnTo>
                  <a:pt x="13439915" y="542479"/>
                </a:lnTo>
                <a:lnTo>
                  <a:pt x="13439915" y="689714"/>
                </a:lnTo>
                <a:lnTo>
                  <a:pt x="13439915" y="861436"/>
                </a:lnTo>
                <a:lnTo>
                  <a:pt x="13439915" y="1059529"/>
                </a:lnTo>
                <a:lnTo>
                  <a:pt x="13439915" y="1169052"/>
                </a:lnTo>
                <a:lnTo>
                  <a:pt x="13439915" y="1285875"/>
                </a:lnTo>
                <a:lnTo>
                  <a:pt x="13439915" y="1410232"/>
                </a:lnTo>
                <a:lnTo>
                  <a:pt x="13439915" y="1542360"/>
                </a:lnTo>
                <a:lnTo>
                  <a:pt x="13439915" y="1682492"/>
                </a:lnTo>
                <a:lnTo>
                  <a:pt x="13439915" y="1830865"/>
                </a:lnTo>
                <a:lnTo>
                  <a:pt x="13439915" y="1987715"/>
                </a:lnTo>
                <a:lnTo>
                  <a:pt x="13439915" y="2153276"/>
                </a:lnTo>
                <a:lnTo>
                  <a:pt x="13439915" y="2327784"/>
                </a:lnTo>
                <a:lnTo>
                  <a:pt x="13439915" y="2511475"/>
                </a:lnTo>
                <a:lnTo>
                  <a:pt x="13439915" y="2704584"/>
                </a:lnTo>
                <a:lnTo>
                  <a:pt x="13439915" y="2907346"/>
                </a:lnTo>
                <a:lnTo>
                  <a:pt x="13439915" y="3119997"/>
                </a:lnTo>
                <a:lnTo>
                  <a:pt x="13439915" y="3342773"/>
                </a:lnTo>
                <a:lnTo>
                  <a:pt x="13439915" y="3575908"/>
                </a:lnTo>
                <a:lnTo>
                  <a:pt x="13439915" y="3819639"/>
                </a:lnTo>
                <a:lnTo>
                  <a:pt x="13439915" y="4074201"/>
                </a:lnTo>
                <a:lnTo>
                  <a:pt x="13439915" y="4339829"/>
                </a:lnTo>
                <a:lnTo>
                  <a:pt x="13439915" y="4616758"/>
                </a:lnTo>
                <a:lnTo>
                  <a:pt x="13439915" y="4905224"/>
                </a:lnTo>
                <a:lnTo>
                  <a:pt x="13439915" y="5205463"/>
                </a:lnTo>
                <a:lnTo>
                  <a:pt x="13439915" y="5517710"/>
                </a:lnTo>
                <a:lnTo>
                  <a:pt x="13439915" y="5842200"/>
                </a:lnTo>
                <a:lnTo>
                  <a:pt x="13439915" y="6179170"/>
                </a:lnTo>
                <a:lnTo>
                  <a:pt x="13439915" y="6528853"/>
                </a:lnTo>
                <a:lnTo>
                  <a:pt x="13439915" y="6891487"/>
                </a:lnTo>
                <a:lnTo>
                  <a:pt x="13439915" y="7267305"/>
                </a:lnTo>
                <a:lnTo>
                  <a:pt x="13439915" y="7656545"/>
                </a:lnTo>
                <a:lnTo>
                  <a:pt x="13439915" y="8059440"/>
                </a:lnTo>
                <a:lnTo>
                  <a:pt x="13439915" y="8476227"/>
                </a:lnTo>
                <a:lnTo>
                  <a:pt x="13439915" y="8907141"/>
                </a:lnTo>
                <a:lnTo>
                  <a:pt x="13439915" y="9352418"/>
                </a:lnTo>
                <a:lnTo>
                  <a:pt x="13439915" y="9812292"/>
                </a:lnTo>
                <a:lnTo>
                  <a:pt x="13439915" y="10287000"/>
                </a:lnTo>
                <a:lnTo>
                  <a:pt x="13437917" y="10287000"/>
                </a:lnTo>
                <a:lnTo>
                  <a:pt x="13423931" y="10287000"/>
                </a:lnTo>
                <a:lnTo>
                  <a:pt x="13385967" y="10287000"/>
                </a:lnTo>
                <a:lnTo>
                  <a:pt x="13354247" y="10287000"/>
                </a:lnTo>
                <a:lnTo>
                  <a:pt x="13312037" y="10287000"/>
                </a:lnTo>
                <a:lnTo>
                  <a:pt x="13257837" y="10287000"/>
                </a:lnTo>
                <a:lnTo>
                  <a:pt x="13190151" y="10287000"/>
                </a:lnTo>
                <a:lnTo>
                  <a:pt x="13107479" y="10287000"/>
                </a:lnTo>
                <a:lnTo>
                  <a:pt x="13008323" y="10287000"/>
                </a:lnTo>
                <a:lnTo>
                  <a:pt x="12891185" y="10287000"/>
                </a:lnTo>
                <a:lnTo>
                  <a:pt x="12754563" y="10287000"/>
                </a:lnTo>
                <a:lnTo>
                  <a:pt x="12596963" y="10287000"/>
                </a:lnTo>
                <a:lnTo>
                  <a:pt x="12416883" y="10287000"/>
                </a:lnTo>
                <a:lnTo>
                  <a:pt x="12212825" y="10287000"/>
                </a:lnTo>
                <a:lnTo>
                  <a:pt x="11983293" y="10287000"/>
                </a:lnTo>
                <a:lnTo>
                  <a:pt x="11726785" y="10287000"/>
                </a:lnTo>
                <a:lnTo>
                  <a:pt x="11441805" y="10287000"/>
                </a:lnTo>
                <a:lnTo>
                  <a:pt x="11126853" y="10287000"/>
                </a:lnTo>
                <a:lnTo>
                  <a:pt x="10780430" y="10287000"/>
                </a:lnTo>
                <a:lnTo>
                  <a:pt x="10401039" y="10287000"/>
                </a:lnTo>
                <a:lnTo>
                  <a:pt x="9987180" y="10287000"/>
                </a:lnTo>
                <a:lnTo>
                  <a:pt x="9537356" y="10287000"/>
                </a:lnTo>
                <a:lnTo>
                  <a:pt x="9050067" y="10287000"/>
                </a:lnTo>
                <a:lnTo>
                  <a:pt x="8791904" y="10287000"/>
                </a:lnTo>
                <a:lnTo>
                  <a:pt x="8523814" y="10287000"/>
                </a:lnTo>
                <a:lnTo>
                  <a:pt x="8245609" y="10287000"/>
                </a:lnTo>
                <a:lnTo>
                  <a:pt x="7957100" y="10287000"/>
                </a:lnTo>
                <a:lnTo>
                  <a:pt x="7658102" y="10287000"/>
                </a:lnTo>
                <a:lnTo>
                  <a:pt x="7348426" y="10287000"/>
                </a:lnTo>
                <a:lnTo>
                  <a:pt x="7027885" y="10287000"/>
                </a:lnTo>
                <a:lnTo>
                  <a:pt x="6696293" y="10287000"/>
                </a:lnTo>
                <a:lnTo>
                  <a:pt x="6353461" y="10287000"/>
                </a:lnTo>
                <a:lnTo>
                  <a:pt x="5999202" y="10287000"/>
                </a:lnTo>
                <a:lnTo>
                  <a:pt x="5633329" y="10287000"/>
                </a:lnTo>
                <a:lnTo>
                  <a:pt x="5255655" y="10287000"/>
                </a:lnTo>
                <a:cubicBezTo>
                  <a:pt x="4337499" y="5341632"/>
                  <a:pt x="1583029" y="1743560"/>
                  <a:pt x="0" y="0"/>
                </a:cubicBezTo>
                <a:close/>
              </a:path>
            </a:pathLst>
          </a:custGeom>
          <a:solidFill>
            <a:schemeClr val="bg1">
              <a:lumMod val="95000"/>
            </a:schemeClr>
          </a:solidFill>
        </p:spPr>
        <p:txBody>
          <a:bodyPr wrap="square" anchor="ctr" anchorCtr="0">
            <a:noAutofit/>
          </a:bodyPr>
          <a:lstStyle>
            <a:lvl1pPr algn="ctr">
              <a:defRPr/>
            </a:lvl1pPr>
          </a:lstStyle>
          <a:p>
            <a:r>
              <a:rPr lang="cs-CZ"/>
              <a:t>Kliknutím na ikonu přidáte obrázek.</a:t>
            </a:r>
            <a:endParaRPr lang="en-US"/>
          </a:p>
        </p:txBody>
      </p:sp>
      <p:sp>
        <p:nvSpPr>
          <p:cNvPr id="26" name="Freeform 25"/>
          <p:cNvSpPr>
            <a:spLocks noChangeAspect="1"/>
          </p:cNvSpPr>
          <p:nvPr userDrawn="1"/>
        </p:nvSpPr>
        <p:spPr bwMode="auto">
          <a:xfrm>
            <a:off x="4772017" y="0"/>
            <a:ext cx="5331728" cy="10287000"/>
          </a:xfrm>
          <a:custGeom>
            <a:avLst/>
            <a:gdLst>
              <a:gd name="connsiteX0" fmla="*/ 0 w 3554485"/>
              <a:gd name="connsiteY0" fmla="*/ 0 h 6858000"/>
              <a:gd name="connsiteX1" fmla="*/ 52200 w 3554485"/>
              <a:gd name="connsiteY1" fmla="*/ 1672 h 6858000"/>
              <a:gd name="connsiteX2" fmla="*/ 257255 w 3554485"/>
              <a:gd name="connsiteY2" fmla="*/ 232351 h 6858000"/>
              <a:gd name="connsiteX3" fmla="*/ 3554485 w 3554485"/>
              <a:gd name="connsiteY3" fmla="*/ 6858000 h 6858000"/>
              <a:gd name="connsiteX4" fmla="*/ 3446314 w 3554485"/>
              <a:gd name="connsiteY4" fmla="*/ 6858000 h 6858000"/>
              <a:gd name="connsiteX5" fmla="*/ 2928893 w 3554485"/>
              <a:gd name="connsiteY5" fmla="*/ 6858000 h 6858000"/>
              <a:gd name="connsiteX6" fmla="*/ 0 w 355448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54485" h="6858000">
                <a:moveTo>
                  <a:pt x="0" y="0"/>
                </a:moveTo>
                <a:lnTo>
                  <a:pt x="52200" y="1672"/>
                </a:lnTo>
                <a:lnTo>
                  <a:pt x="257255" y="232351"/>
                </a:lnTo>
                <a:cubicBezTo>
                  <a:pt x="1330824" y="1465721"/>
                  <a:pt x="2980637" y="3767145"/>
                  <a:pt x="3554485" y="6858000"/>
                </a:cubicBezTo>
                <a:lnTo>
                  <a:pt x="3446314" y="6858000"/>
                </a:lnTo>
                <a:cubicBezTo>
                  <a:pt x="3284844" y="6858000"/>
                  <a:pt x="3112610" y="6858000"/>
                  <a:pt x="2928893" y="6858000"/>
                </a:cubicBezTo>
                <a:cubicBezTo>
                  <a:pt x="2527096" y="3698459"/>
                  <a:pt x="993921" y="1278610"/>
                  <a:pt x="0" y="0"/>
                </a:cubicBezTo>
                <a:close/>
              </a:path>
            </a:pathLst>
          </a:custGeom>
          <a:solidFill>
            <a:schemeClr val="accent1"/>
          </a:solidFill>
          <a:ln>
            <a:solidFill>
              <a:schemeClr val="accent1"/>
            </a:solidFill>
          </a:ln>
        </p:spPr>
        <p:txBody>
          <a:bodyPr vert="horz" wrap="square" lIns="137160" tIns="68580" rIns="137160" bIns="68580" numCol="1" anchor="t" anchorCtr="0" compatLnSpc="1">
            <a:prstTxWarp prst="textNoShape">
              <a:avLst/>
            </a:prstTxWarp>
            <a:noAutofit/>
          </a:bodyPr>
          <a:lstStyle/>
          <a:p>
            <a:endParaRPr lang="en-US" sz="4050"/>
          </a:p>
        </p:txBody>
      </p:sp>
    </p:spTree>
    <p:extLst>
      <p:ext uri="{BB962C8B-B14F-4D97-AF65-F5344CB8AC3E}">
        <p14:creationId xmlns:p14="http://schemas.microsoft.com/office/powerpoint/2010/main" val="23964702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Main Office">
    <p:spTree>
      <p:nvGrpSpPr>
        <p:cNvPr id="1" name=""/>
        <p:cNvGrpSpPr/>
        <p:nvPr/>
      </p:nvGrpSpPr>
      <p:grpSpPr>
        <a:xfrm>
          <a:off x="0" y="0"/>
          <a:ext cx="0" cy="0"/>
          <a:chOff x="0" y="0"/>
          <a:chExt cx="0" cy="0"/>
        </a:xfrm>
      </p:grpSpPr>
      <p:sp>
        <p:nvSpPr>
          <p:cNvPr id="2" name="Picture Placeholder 3"/>
          <p:cNvSpPr>
            <a:spLocks noGrp="1"/>
          </p:cNvSpPr>
          <p:nvPr>
            <p:ph type="pic" sz="quarter" idx="10"/>
          </p:nvPr>
        </p:nvSpPr>
        <p:spPr>
          <a:xfrm>
            <a:off x="0" y="-2"/>
            <a:ext cx="18288000" cy="8572500"/>
          </a:xfrm>
        </p:spPr>
        <p:txBody>
          <a:bodyPr anchor="ctr" anchorCtr="0"/>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125963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p:cTn id="7" dur="2250" fill="hold"/>
                                        <p:tgtEl>
                                          <p:spTgt spid="2"/>
                                        </p:tgtEl>
                                        <p:attrNameLst>
                                          <p:attrName>ppt_w</p:attrName>
                                        </p:attrNameLst>
                                      </p:cBhvr>
                                      <p:tavLst>
                                        <p:tav tm="0">
                                          <p:val>
                                            <p:strVal val="#ppt_w+.3"/>
                                          </p:val>
                                        </p:tav>
                                        <p:tav tm="100000">
                                          <p:val>
                                            <p:strVal val="#ppt_w"/>
                                          </p:val>
                                        </p:tav>
                                      </p:tavLst>
                                    </p:anim>
                                    <p:anim calcmode="lin" valueType="num">
                                      <p:cBhvr>
                                        <p:cTn id="8" dur="2250" fill="hold"/>
                                        <p:tgtEl>
                                          <p:spTgt spid="2"/>
                                        </p:tgtEl>
                                        <p:attrNameLst>
                                          <p:attrName>ppt_h</p:attrName>
                                        </p:attrNameLst>
                                      </p:cBhvr>
                                      <p:tavLst>
                                        <p:tav tm="0">
                                          <p:val>
                                            <p:strVal val="#ppt_h"/>
                                          </p:val>
                                        </p:tav>
                                        <p:tav tm="100000">
                                          <p:val>
                                            <p:strVal val="#ppt_h"/>
                                          </p:val>
                                        </p:tav>
                                      </p:tavLst>
                                    </p:anim>
                                    <p:animEffect transition="in" filter="fade">
                                      <p:cBhvr>
                                        <p:cTn id="9" dur="2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7132320" y="1577335"/>
            <a:ext cx="4023359" cy="4023360"/>
          </a:xfrm>
          <a:custGeom>
            <a:avLst/>
            <a:gdLst>
              <a:gd name="connsiteX0" fmla="*/ 2011680 w 4023359"/>
              <a:gd name="connsiteY0" fmla="*/ 0 h 4023360"/>
              <a:gd name="connsiteX1" fmla="*/ 4012974 w 4023359"/>
              <a:gd name="connsiteY1" fmla="*/ 1805998 h 4023360"/>
              <a:gd name="connsiteX2" fmla="*/ 4023359 w 4023359"/>
              <a:gd name="connsiteY2" fmla="*/ 2011661 h 4023360"/>
              <a:gd name="connsiteX3" fmla="*/ 4023359 w 4023359"/>
              <a:gd name="connsiteY3" fmla="*/ 2011699 h 4023360"/>
              <a:gd name="connsiteX4" fmla="*/ 4012974 w 4023359"/>
              <a:gd name="connsiteY4" fmla="*/ 2217363 h 4023360"/>
              <a:gd name="connsiteX5" fmla="*/ 2011680 w 4023359"/>
              <a:gd name="connsiteY5" fmla="*/ 4023360 h 4023360"/>
              <a:gd name="connsiteX6" fmla="*/ 0 w 4023359"/>
              <a:gd name="connsiteY6" fmla="*/ 2011680 h 4023360"/>
              <a:gd name="connsiteX7" fmla="*/ 2011680 w 4023359"/>
              <a:gd name="connsiteY7" fmla="*/ 0 h 402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23359" h="4023360">
                <a:moveTo>
                  <a:pt x="2011680" y="0"/>
                </a:moveTo>
                <a:cubicBezTo>
                  <a:pt x="3053261" y="0"/>
                  <a:pt x="3909956" y="791596"/>
                  <a:pt x="4012974" y="1805998"/>
                </a:cubicBezTo>
                <a:lnTo>
                  <a:pt x="4023359" y="2011661"/>
                </a:lnTo>
                <a:lnTo>
                  <a:pt x="4023359" y="2011699"/>
                </a:lnTo>
                <a:lnTo>
                  <a:pt x="4012974" y="2217363"/>
                </a:lnTo>
                <a:cubicBezTo>
                  <a:pt x="3909956" y="3231765"/>
                  <a:pt x="3053261" y="4023360"/>
                  <a:pt x="2011680" y="4023360"/>
                </a:cubicBezTo>
                <a:cubicBezTo>
                  <a:pt x="900660" y="4023360"/>
                  <a:pt x="0" y="3122700"/>
                  <a:pt x="0" y="2011680"/>
                </a:cubicBezTo>
                <a:cubicBezTo>
                  <a:pt x="0" y="900660"/>
                  <a:pt x="900660" y="0"/>
                  <a:pt x="2011680" y="0"/>
                </a:cubicBezTo>
                <a:close/>
              </a:path>
            </a:pathLst>
          </a:custGeom>
          <a:solidFill>
            <a:schemeClr val="bg1">
              <a:lumMod val="95000"/>
            </a:schemeClr>
          </a:solidFill>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2476210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Picture Placeholder 6"/>
          <p:cNvSpPr>
            <a:spLocks noGrp="1"/>
          </p:cNvSpPr>
          <p:nvPr>
            <p:ph type="pic" sz="quarter" idx="13"/>
          </p:nvPr>
        </p:nvSpPr>
        <p:spPr>
          <a:xfrm>
            <a:off x="0" y="0"/>
            <a:ext cx="18288000" cy="6057890"/>
          </a:xfrm>
          <a:solidFill>
            <a:schemeClr val="bg1">
              <a:lumMod val="95000"/>
            </a:schemeClr>
          </a:solidFill>
        </p:spPr>
        <p:txBody>
          <a:bodyPr anchor="ctr" anchorCtr="0"/>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1927522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e Always Care">
    <p:spTree>
      <p:nvGrpSpPr>
        <p:cNvPr id="1" name=""/>
        <p:cNvGrpSpPr/>
        <p:nvPr/>
      </p:nvGrpSpPr>
      <p:grpSpPr>
        <a:xfrm>
          <a:off x="0" y="0"/>
          <a:ext cx="0" cy="0"/>
          <a:chOff x="0" y="0"/>
          <a:chExt cx="0" cy="0"/>
        </a:xfrm>
      </p:grpSpPr>
      <p:sp>
        <p:nvSpPr>
          <p:cNvPr id="2" name="Picture Placeholder 6"/>
          <p:cNvSpPr>
            <a:spLocks noGrp="1"/>
          </p:cNvSpPr>
          <p:nvPr>
            <p:ph type="pic" sz="quarter" idx="13"/>
          </p:nvPr>
        </p:nvSpPr>
        <p:spPr>
          <a:xfrm>
            <a:off x="1" y="0"/>
            <a:ext cx="8229610" cy="10287000"/>
          </a:xfrm>
          <a:solidFill>
            <a:schemeClr val="bg1">
              <a:lumMod val="95000"/>
            </a:schemeClr>
          </a:solidFill>
        </p:spPr>
        <p:txBody>
          <a:bodyPr anchor="ctr" anchorCtr="0"/>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2121943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9198570" y="0"/>
            <a:ext cx="9089431" cy="10287000"/>
          </a:xfrm>
          <a:custGeom>
            <a:avLst/>
            <a:gdLst>
              <a:gd name="connsiteX0" fmla="*/ 324192 w 9089431"/>
              <a:gd name="connsiteY0" fmla="*/ 0 h 10287000"/>
              <a:gd name="connsiteX1" fmla="*/ 728676 w 9089431"/>
              <a:gd name="connsiteY1" fmla="*/ 0 h 10287000"/>
              <a:gd name="connsiteX2" fmla="*/ 1120521 w 9089431"/>
              <a:gd name="connsiteY2" fmla="*/ 0 h 10287000"/>
              <a:gd name="connsiteX3" fmla="*/ 1499928 w 9089431"/>
              <a:gd name="connsiteY3" fmla="*/ 0 h 10287000"/>
              <a:gd name="connsiteX4" fmla="*/ 1867097 w 9089431"/>
              <a:gd name="connsiteY4" fmla="*/ 0 h 10287000"/>
              <a:gd name="connsiteX5" fmla="*/ 2222228 w 9089431"/>
              <a:gd name="connsiteY5" fmla="*/ 0 h 10287000"/>
              <a:gd name="connsiteX6" fmla="*/ 2565523 w 9089431"/>
              <a:gd name="connsiteY6" fmla="*/ 0 h 10287000"/>
              <a:gd name="connsiteX7" fmla="*/ 2897182 w 9089431"/>
              <a:gd name="connsiteY7" fmla="*/ 0 h 10287000"/>
              <a:gd name="connsiteX8" fmla="*/ 3217406 w 9089431"/>
              <a:gd name="connsiteY8" fmla="*/ 0 h 10287000"/>
              <a:gd name="connsiteX9" fmla="*/ 3526395 w 9089431"/>
              <a:gd name="connsiteY9" fmla="*/ 0 h 10287000"/>
              <a:gd name="connsiteX10" fmla="*/ 3824349 w 9089431"/>
              <a:gd name="connsiteY10" fmla="*/ 0 h 10287000"/>
              <a:gd name="connsiteX11" fmla="*/ 4111470 w 9089431"/>
              <a:gd name="connsiteY11" fmla="*/ 0 h 10287000"/>
              <a:gd name="connsiteX12" fmla="*/ 4387959 w 9089431"/>
              <a:gd name="connsiteY12" fmla="*/ 0 h 10287000"/>
              <a:gd name="connsiteX13" fmla="*/ 4654015 w 9089431"/>
              <a:gd name="connsiteY13" fmla="*/ 0 h 10287000"/>
              <a:gd name="connsiteX14" fmla="*/ 4909839 w 9089431"/>
              <a:gd name="connsiteY14" fmla="*/ 0 h 10287000"/>
              <a:gd name="connsiteX15" fmla="*/ 5155633 w 9089431"/>
              <a:gd name="connsiteY15" fmla="*/ 0 h 10287000"/>
              <a:gd name="connsiteX16" fmla="*/ 5391596 w 9089431"/>
              <a:gd name="connsiteY16" fmla="*/ 0 h 10287000"/>
              <a:gd name="connsiteX17" fmla="*/ 5617929 w 9089431"/>
              <a:gd name="connsiteY17" fmla="*/ 0 h 10287000"/>
              <a:gd name="connsiteX18" fmla="*/ 5834833 w 9089431"/>
              <a:gd name="connsiteY18" fmla="*/ 0 h 10287000"/>
              <a:gd name="connsiteX19" fmla="*/ 6042509 w 9089431"/>
              <a:gd name="connsiteY19" fmla="*/ 0 h 10287000"/>
              <a:gd name="connsiteX20" fmla="*/ 6241156 w 9089431"/>
              <a:gd name="connsiteY20" fmla="*/ 0 h 10287000"/>
              <a:gd name="connsiteX21" fmla="*/ 6430977 w 9089431"/>
              <a:gd name="connsiteY21" fmla="*/ 0 h 10287000"/>
              <a:gd name="connsiteX22" fmla="*/ 6612170 w 9089431"/>
              <a:gd name="connsiteY22" fmla="*/ 0 h 10287000"/>
              <a:gd name="connsiteX23" fmla="*/ 6784938 w 9089431"/>
              <a:gd name="connsiteY23" fmla="*/ 0 h 10287000"/>
              <a:gd name="connsiteX24" fmla="*/ 6949480 w 9089431"/>
              <a:gd name="connsiteY24" fmla="*/ 0 h 10287000"/>
              <a:gd name="connsiteX25" fmla="*/ 7105997 w 9089431"/>
              <a:gd name="connsiteY25" fmla="*/ 0 h 10287000"/>
              <a:gd name="connsiteX26" fmla="*/ 7254691 w 9089431"/>
              <a:gd name="connsiteY26" fmla="*/ 0 h 10287000"/>
              <a:gd name="connsiteX27" fmla="*/ 7395760 w 9089431"/>
              <a:gd name="connsiteY27" fmla="*/ 0 h 10287000"/>
              <a:gd name="connsiteX28" fmla="*/ 7529407 w 9089431"/>
              <a:gd name="connsiteY28" fmla="*/ 0 h 10287000"/>
              <a:gd name="connsiteX29" fmla="*/ 7775233 w 9089431"/>
              <a:gd name="connsiteY29" fmla="*/ 0 h 10287000"/>
              <a:gd name="connsiteX30" fmla="*/ 7993777 w 9089431"/>
              <a:gd name="connsiteY30" fmla="*/ 0 h 10287000"/>
              <a:gd name="connsiteX31" fmla="*/ 8186639 w 9089431"/>
              <a:gd name="connsiteY31" fmla="*/ 0 h 10287000"/>
              <a:gd name="connsiteX32" fmla="*/ 8355427 w 9089431"/>
              <a:gd name="connsiteY32" fmla="*/ 0 h 10287000"/>
              <a:gd name="connsiteX33" fmla="*/ 8501747 w 9089431"/>
              <a:gd name="connsiteY33" fmla="*/ 0 h 10287000"/>
              <a:gd name="connsiteX34" fmla="*/ 8627201 w 9089431"/>
              <a:gd name="connsiteY34" fmla="*/ 0 h 10287000"/>
              <a:gd name="connsiteX35" fmla="*/ 8733397 w 9089431"/>
              <a:gd name="connsiteY35" fmla="*/ 0 h 10287000"/>
              <a:gd name="connsiteX36" fmla="*/ 8821937 w 9089431"/>
              <a:gd name="connsiteY36" fmla="*/ 0 h 10287000"/>
              <a:gd name="connsiteX37" fmla="*/ 8894427 w 9089431"/>
              <a:gd name="connsiteY37" fmla="*/ 0 h 10287000"/>
              <a:gd name="connsiteX38" fmla="*/ 8952475 w 9089431"/>
              <a:gd name="connsiteY38" fmla="*/ 0 h 10287000"/>
              <a:gd name="connsiteX39" fmla="*/ 8997681 w 9089431"/>
              <a:gd name="connsiteY39" fmla="*/ 0 h 10287000"/>
              <a:gd name="connsiteX40" fmla="*/ 9031653 w 9089431"/>
              <a:gd name="connsiteY40" fmla="*/ 0 h 10287000"/>
              <a:gd name="connsiteX41" fmla="*/ 9055995 w 9089431"/>
              <a:gd name="connsiteY41" fmla="*/ 0 h 10287000"/>
              <a:gd name="connsiteX42" fmla="*/ 9072311 w 9089431"/>
              <a:gd name="connsiteY42" fmla="*/ 0 h 10287000"/>
              <a:gd name="connsiteX43" fmla="*/ 9087291 w 9089431"/>
              <a:gd name="connsiteY43" fmla="*/ 0 h 10287000"/>
              <a:gd name="connsiteX44" fmla="*/ 9089431 w 9089431"/>
              <a:gd name="connsiteY44" fmla="*/ 0 h 10287000"/>
              <a:gd name="connsiteX45" fmla="*/ 9089431 w 9089431"/>
              <a:gd name="connsiteY45" fmla="*/ 474708 h 10287000"/>
              <a:gd name="connsiteX46" fmla="*/ 9089431 w 9089431"/>
              <a:gd name="connsiteY46" fmla="*/ 934583 h 10287000"/>
              <a:gd name="connsiteX47" fmla="*/ 9089431 w 9089431"/>
              <a:gd name="connsiteY47" fmla="*/ 1379859 h 10287000"/>
              <a:gd name="connsiteX48" fmla="*/ 9089431 w 9089431"/>
              <a:gd name="connsiteY48" fmla="*/ 1810773 h 10287000"/>
              <a:gd name="connsiteX49" fmla="*/ 9089431 w 9089431"/>
              <a:gd name="connsiteY49" fmla="*/ 2227561 h 10287000"/>
              <a:gd name="connsiteX50" fmla="*/ 9089431 w 9089431"/>
              <a:gd name="connsiteY50" fmla="*/ 2630456 h 10287000"/>
              <a:gd name="connsiteX51" fmla="*/ 9089431 w 9089431"/>
              <a:gd name="connsiteY51" fmla="*/ 3019695 h 10287000"/>
              <a:gd name="connsiteX52" fmla="*/ 9089431 w 9089431"/>
              <a:gd name="connsiteY52" fmla="*/ 3395514 h 10287000"/>
              <a:gd name="connsiteX53" fmla="*/ 9089431 w 9089431"/>
              <a:gd name="connsiteY53" fmla="*/ 3758147 h 10287000"/>
              <a:gd name="connsiteX54" fmla="*/ 9089431 w 9089431"/>
              <a:gd name="connsiteY54" fmla="*/ 4107831 h 10287000"/>
              <a:gd name="connsiteX55" fmla="*/ 9089431 w 9089431"/>
              <a:gd name="connsiteY55" fmla="*/ 4444800 h 10287000"/>
              <a:gd name="connsiteX56" fmla="*/ 9089431 w 9089431"/>
              <a:gd name="connsiteY56" fmla="*/ 4769291 h 10287000"/>
              <a:gd name="connsiteX57" fmla="*/ 9089431 w 9089431"/>
              <a:gd name="connsiteY57" fmla="*/ 5081538 h 10287000"/>
              <a:gd name="connsiteX58" fmla="*/ 9089431 w 9089431"/>
              <a:gd name="connsiteY58" fmla="*/ 5381776 h 10287000"/>
              <a:gd name="connsiteX59" fmla="*/ 9089431 w 9089431"/>
              <a:gd name="connsiteY59" fmla="*/ 5670243 h 10287000"/>
              <a:gd name="connsiteX60" fmla="*/ 9089431 w 9089431"/>
              <a:gd name="connsiteY60" fmla="*/ 5947172 h 10287000"/>
              <a:gd name="connsiteX61" fmla="*/ 9089431 w 9089431"/>
              <a:gd name="connsiteY61" fmla="*/ 6212800 h 10287000"/>
              <a:gd name="connsiteX62" fmla="*/ 9089431 w 9089431"/>
              <a:gd name="connsiteY62" fmla="*/ 6467361 h 10287000"/>
              <a:gd name="connsiteX63" fmla="*/ 9089431 w 9089431"/>
              <a:gd name="connsiteY63" fmla="*/ 6711092 h 10287000"/>
              <a:gd name="connsiteX64" fmla="*/ 9089431 w 9089431"/>
              <a:gd name="connsiteY64" fmla="*/ 6944228 h 10287000"/>
              <a:gd name="connsiteX65" fmla="*/ 9089431 w 9089431"/>
              <a:gd name="connsiteY65" fmla="*/ 7167003 h 10287000"/>
              <a:gd name="connsiteX66" fmla="*/ 9089431 w 9089431"/>
              <a:gd name="connsiteY66" fmla="*/ 7379654 h 10287000"/>
              <a:gd name="connsiteX67" fmla="*/ 9089431 w 9089431"/>
              <a:gd name="connsiteY67" fmla="*/ 7582417 h 10287000"/>
              <a:gd name="connsiteX68" fmla="*/ 9089431 w 9089431"/>
              <a:gd name="connsiteY68" fmla="*/ 7775526 h 10287000"/>
              <a:gd name="connsiteX69" fmla="*/ 9089431 w 9089431"/>
              <a:gd name="connsiteY69" fmla="*/ 7959216 h 10287000"/>
              <a:gd name="connsiteX70" fmla="*/ 9089431 w 9089431"/>
              <a:gd name="connsiteY70" fmla="*/ 8133725 h 10287000"/>
              <a:gd name="connsiteX71" fmla="*/ 9089431 w 9089431"/>
              <a:gd name="connsiteY71" fmla="*/ 8299286 h 10287000"/>
              <a:gd name="connsiteX72" fmla="*/ 9089431 w 9089431"/>
              <a:gd name="connsiteY72" fmla="*/ 8456135 h 10287000"/>
              <a:gd name="connsiteX73" fmla="*/ 9089431 w 9089431"/>
              <a:gd name="connsiteY73" fmla="*/ 8744641 h 10287000"/>
              <a:gd name="connsiteX74" fmla="*/ 9089431 w 9089431"/>
              <a:gd name="connsiteY74" fmla="*/ 9001125 h 10287000"/>
              <a:gd name="connsiteX75" fmla="*/ 9089431 w 9089431"/>
              <a:gd name="connsiteY75" fmla="*/ 9227472 h 10287000"/>
              <a:gd name="connsiteX76" fmla="*/ 9089431 w 9089431"/>
              <a:gd name="connsiteY76" fmla="*/ 9425564 h 10287000"/>
              <a:gd name="connsiteX77" fmla="*/ 9089431 w 9089431"/>
              <a:gd name="connsiteY77" fmla="*/ 9597286 h 10287000"/>
              <a:gd name="connsiteX78" fmla="*/ 9089431 w 9089431"/>
              <a:gd name="connsiteY78" fmla="*/ 9744521 h 10287000"/>
              <a:gd name="connsiteX79" fmla="*/ 9089431 w 9089431"/>
              <a:gd name="connsiteY79" fmla="*/ 9869153 h 10287000"/>
              <a:gd name="connsiteX80" fmla="*/ 9089431 w 9089431"/>
              <a:gd name="connsiteY80" fmla="*/ 9973066 h 10287000"/>
              <a:gd name="connsiteX81" fmla="*/ 9089431 w 9089431"/>
              <a:gd name="connsiteY81" fmla="*/ 10058142 h 10287000"/>
              <a:gd name="connsiteX82" fmla="*/ 9089431 w 9089431"/>
              <a:gd name="connsiteY82" fmla="*/ 10126266 h 10287000"/>
              <a:gd name="connsiteX83" fmla="*/ 9089431 w 9089431"/>
              <a:gd name="connsiteY83" fmla="*/ 10179321 h 10287000"/>
              <a:gd name="connsiteX84" fmla="*/ 9089431 w 9089431"/>
              <a:gd name="connsiteY84" fmla="*/ 10219190 h 10287000"/>
              <a:gd name="connsiteX85" fmla="*/ 9089431 w 9089431"/>
              <a:gd name="connsiteY85" fmla="*/ 10247758 h 10287000"/>
              <a:gd name="connsiteX86" fmla="*/ 9089431 w 9089431"/>
              <a:gd name="connsiteY86" fmla="*/ 10266908 h 10287000"/>
              <a:gd name="connsiteX87" fmla="*/ 9089431 w 9089431"/>
              <a:gd name="connsiteY87" fmla="*/ 10284489 h 10287000"/>
              <a:gd name="connsiteX88" fmla="*/ 9089431 w 9089431"/>
              <a:gd name="connsiteY88" fmla="*/ 10287000 h 10287000"/>
              <a:gd name="connsiteX89" fmla="*/ 324192 w 9089431"/>
              <a:gd name="connsiteY89" fmla="*/ 10287000 h 10287000"/>
              <a:gd name="connsiteX90" fmla="*/ 324192 w 9089431"/>
              <a:gd name="connsiteY90" fmla="*/ 0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9089431" h="10287000">
                <a:moveTo>
                  <a:pt x="324192" y="0"/>
                </a:moveTo>
                <a:lnTo>
                  <a:pt x="728676" y="0"/>
                </a:lnTo>
                <a:lnTo>
                  <a:pt x="1120521" y="0"/>
                </a:lnTo>
                <a:lnTo>
                  <a:pt x="1499928" y="0"/>
                </a:lnTo>
                <a:lnTo>
                  <a:pt x="1867097" y="0"/>
                </a:lnTo>
                <a:lnTo>
                  <a:pt x="2222228" y="0"/>
                </a:lnTo>
                <a:lnTo>
                  <a:pt x="2565523" y="0"/>
                </a:lnTo>
                <a:lnTo>
                  <a:pt x="2897182" y="0"/>
                </a:lnTo>
                <a:lnTo>
                  <a:pt x="3217406" y="0"/>
                </a:lnTo>
                <a:lnTo>
                  <a:pt x="3526395" y="0"/>
                </a:lnTo>
                <a:lnTo>
                  <a:pt x="3824349" y="0"/>
                </a:lnTo>
                <a:lnTo>
                  <a:pt x="4111470" y="0"/>
                </a:lnTo>
                <a:lnTo>
                  <a:pt x="4387959" y="0"/>
                </a:lnTo>
                <a:lnTo>
                  <a:pt x="4654015" y="0"/>
                </a:lnTo>
                <a:lnTo>
                  <a:pt x="4909839" y="0"/>
                </a:lnTo>
                <a:lnTo>
                  <a:pt x="5155633" y="0"/>
                </a:lnTo>
                <a:lnTo>
                  <a:pt x="5391596" y="0"/>
                </a:lnTo>
                <a:lnTo>
                  <a:pt x="5617929" y="0"/>
                </a:lnTo>
                <a:lnTo>
                  <a:pt x="5834833" y="0"/>
                </a:lnTo>
                <a:lnTo>
                  <a:pt x="6042509" y="0"/>
                </a:lnTo>
                <a:lnTo>
                  <a:pt x="6241156" y="0"/>
                </a:lnTo>
                <a:lnTo>
                  <a:pt x="6430977" y="0"/>
                </a:lnTo>
                <a:lnTo>
                  <a:pt x="6612170" y="0"/>
                </a:lnTo>
                <a:lnTo>
                  <a:pt x="6784938" y="0"/>
                </a:lnTo>
                <a:lnTo>
                  <a:pt x="6949480" y="0"/>
                </a:lnTo>
                <a:lnTo>
                  <a:pt x="7105997" y="0"/>
                </a:lnTo>
                <a:lnTo>
                  <a:pt x="7254691" y="0"/>
                </a:lnTo>
                <a:lnTo>
                  <a:pt x="7395760" y="0"/>
                </a:lnTo>
                <a:lnTo>
                  <a:pt x="7529407" y="0"/>
                </a:lnTo>
                <a:lnTo>
                  <a:pt x="7775233" y="0"/>
                </a:lnTo>
                <a:lnTo>
                  <a:pt x="7993777" y="0"/>
                </a:lnTo>
                <a:lnTo>
                  <a:pt x="8186639" y="0"/>
                </a:lnTo>
                <a:lnTo>
                  <a:pt x="8355427" y="0"/>
                </a:lnTo>
                <a:lnTo>
                  <a:pt x="8501747" y="0"/>
                </a:lnTo>
                <a:lnTo>
                  <a:pt x="8627201" y="0"/>
                </a:lnTo>
                <a:lnTo>
                  <a:pt x="8733397" y="0"/>
                </a:lnTo>
                <a:lnTo>
                  <a:pt x="8821937" y="0"/>
                </a:lnTo>
                <a:lnTo>
                  <a:pt x="8894427" y="0"/>
                </a:lnTo>
                <a:lnTo>
                  <a:pt x="8952475" y="0"/>
                </a:lnTo>
                <a:lnTo>
                  <a:pt x="8997681" y="0"/>
                </a:lnTo>
                <a:lnTo>
                  <a:pt x="9031653" y="0"/>
                </a:lnTo>
                <a:lnTo>
                  <a:pt x="9055995" y="0"/>
                </a:lnTo>
                <a:lnTo>
                  <a:pt x="9072311" y="0"/>
                </a:lnTo>
                <a:lnTo>
                  <a:pt x="9087291" y="0"/>
                </a:lnTo>
                <a:lnTo>
                  <a:pt x="9089431" y="0"/>
                </a:lnTo>
                <a:lnTo>
                  <a:pt x="9089431" y="474708"/>
                </a:lnTo>
                <a:lnTo>
                  <a:pt x="9089431" y="934583"/>
                </a:lnTo>
                <a:lnTo>
                  <a:pt x="9089431" y="1379859"/>
                </a:lnTo>
                <a:lnTo>
                  <a:pt x="9089431" y="1810773"/>
                </a:lnTo>
                <a:lnTo>
                  <a:pt x="9089431" y="2227561"/>
                </a:lnTo>
                <a:lnTo>
                  <a:pt x="9089431" y="2630456"/>
                </a:lnTo>
                <a:lnTo>
                  <a:pt x="9089431" y="3019695"/>
                </a:lnTo>
                <a:lnTo>
                  <a:pt x="9089431" y="3395514"/>
                </a:lnTo>
                <a:lnTo>
                  <a:pt x="9089431" y="3758147"/>
                </a:lnTo>
                <a:lnTo>
                  <a:pt x="9089431" y="4107831"/>
                </a:lnTo>
                <a:lnTo>
                  <a:pt x="9089431" y="4444800"/>
                </a:lnTo>
                <a:lnTo>
                  <a:pt x="9089431" y="4769291"/>
                </a:lnTo>
                <a:lnTo>
                  <a:pt x="9089431" y="5081538"/>
                </a:lnTo>
                <a:lnTo>
                  <a:pt x="9089431" y="5381776"/>
                </a:lnTo>
                <a:lnTo>
                  <a:pt x="9089431" y="5670243"/>
                </a:lnTo>
                <a:lnTo>
                  <a:pt x="9089431" y="5947172"/>
                </a:lnTo>
                <a:lnTo>
                  <a:pt x="9089431" y="6212800"/>
                </a:lnTo>
                <a:lnTo>
                  <a:pt x="9089431" y="6467361"/>
                </a:lnTo>
                <a:lnTo>
                  <a:pt x="9089431" y="6711092"/>
                </a:lnTo>
                <a:lnTo>
                  <a:pt x="9089431" y="6944228"/>
                </a:lnTo>
                <a:lnTo>
                  <a:pt x="9089431" y="7167003"/>
                </a:lnTo>
                <a:lnTo>
                  <a:pt x="9089431" y="7379654"/>
                </a:lnTo>
                <a:lnTo>
                  <a:pt x="9089431" y="7582417"/>
                </a:lnTo>
                <a:lnTo>
                  <a:pt x="9089431" y="7775526"/>
                </a:lnTo>
                <a:lnTo>
                  <a:pt x="9089431" y="7959216"/>
                </a:lnTo>
                <a:lnTo>
                  <a:pt x="9089431" y="8133725"/>
                </a:lnTo>
                <a:lnTo>
                  <a:pt x="9089431" y="8299286"/>
                </a:lnTo>
                <a:lnTo>
                  <a:pt x="9089431" y="8456135"/>
                </a:lnTo>
                <a:lnTo>
                  <a:pt x="9089431" y="8744641"/>
                </a:lnTo>
                <a:lnTo>
                  <a:pt x="9089431" y="9001125"/>
                </a:lnTo>
                <a:lnTo>
                  <a:pt x="9089431" y="9227472"/>
                </a:lnTo>
                <a:lnTo>
                  <a:pt x="9089431" y="9425564"/>
                </a:lnTo>
                <a:lnTo>
                  <a:pt x="9089431" y="9597286"/>
                </a:lnTo>
                <a:lnTo>
                  <a:pt x="9089431" y="9744521"/>
                </a:lnTo>
                <a:lnTo>
                  <a:pt x="9089431" y="9869153"/>
                </a:lnTo>
                <a:lnTo>
                  <a:pt x="9089431" y="9973066"/>
                </a:lnTo>
                <a:lnTo>
                  <a:pt x="9089431" y="10058142"/>
                </a:lnTo>
                <a:lnTo>
                  <a:pt x="9089431" y="10126266"/>
                </a:lnTo>
                <a:lnTo>
                  <a:pt x="9089431" y="10179321"/>
                </a:lnTo>
                <a:lnTo>
                  <a:pt x="9089431" y="10219190"/>
                </a:lnTo>
                <a:lnTo>
                  <a:pt x="9089431" y="10247758"/>
                </a:lnTo>
                <a:lnTo>
                  <a:pt x="9089431" y="10266908"/>
                </a:lnTo>
                <a:lnTo>
                  <a:pt x="9089431" y="10284489"/>
                </a:lnTo>
                <a:lnTo>
                  <a:pt x="9089431" y="10287000"/>
                </a:lnTo>
                <a:lnTo>
                  <a:pt x="324192" y="10287000"/>
                </a:lnTo>
                <a:cubicBezTo>
                  <a:pt x="-1311351" y="6365875"/>
                  <a:pt x="3960496" y="3810000"/>
                  <a:pt x="324192" y="0"/>
                </a:cubicBezTo>
                <a:close/>
              </a:path>
            </a:pathLst>
          </a:custGeom>
          <a:solidFill>
            <a:schemeClr val="bg1">
              <a:lumMod val="95000"/>
            </a:schemeClr>
          </a:solidFill>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3561512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ft Image Text">
    <p:spTree>
      <p:nvGrpSpPr>
        <p:cNvPr id="1" name=""/>
        <p:cNvGrpSpPr/>
        <p:nvPr/>
      </p:nvGrpSpPr>
      <p:grpSpPr>
        <a:xfrm>
          <a:off x="0" y="0"/>
          <a:ext cx="0" cy="0"/>
          <a:chOff x="0" y="0"/>
          <a:chExt cx="0" cy="0"/>
        </a:xfrm>
      </p:grpSpPr>
      <p:sp>
        <p:nvSpPr>
          <p:cNvPr id="2" name="Picture Placeholder 6"/>
          <p:cNvSpPr>
            <a:spLocks noGrp="1"/>
          </p:cNvSpPr>
          <p:nvPr>
            <p:ph type="pic" sz="quarter" idx="13"/>
          </p:nvPr>
        </p:nvSpPr>
        <p:spPr>
          <a:xfrm>
            <a:off x="1" y="0"/>
            <a:ext cx="8229610" cy="10287000"/>
          </a:xfrm>
          <a:solidFill>
            <a:schemeClr val="bg1">
              <a:lumMod val="95000"/>
            </a:schemeClr>
          </a:solidFill>
        </p:spPr>
        <p:txBody>
          <a:bodyPr anchor="ctr" anchorCtr="0"/>
          <a:lstStyle>
            <a:lvl1pPr algn="ctr">
              <a:defRPr/>
            </a:lvl1pPr>
          </a:lstStyle>
          <a:p>
            <a:r>
              <a:rPr lang="cs-CZ"/>
              <a:t>Kliknutím na ikonu přidáte obrázek.</a:t>
            </a:r>
            <a:endParaRPr lang="en-US"/>
          </a:p>
        </p:txBody>
      </p:sp>
      <p:sp>
        <p:nvSpPr>
          <p:cNvPr id="3" name="Title 2"/>
          <p:cNvSpPr>
            <a:spLocks noGrp="1"/>
          </p:cNvSpPr>
          <p:nvPr>
            <p:ph type="title"/>
          </p:nvPr>
        </p:nvSpPr>
        <p:spPr>
          <a:xfrm>
            <a:off x="9144000" y="754418"/>
            <a:ext cx="8229600" cy="914400"/>
          </a:xfrm>
        </p:spPr>
        <p:txBody>
          <a:bodyPr/>
          <a:lstStyle/>
          <a:p>
            <a:r>
              <a:rPr lang="cs-CZ"/>
              <a:t>Kliknutím lze upravit styl.</a:t>
            </a:r>
            <a:endParaRPr lang="en-US" dirty="0"/>
          </a:p>
        </p:txBody>
      </p:sp>
    </p:spTree>
    <p:extLst>
      <p:ext uri="{BB962C8B-B14F-4D97-AF65-F5344CB8AC3E}">
        <p14:creationId xmlns:p14="http://schemas.microsoft.com/office/powerpoint/2010/main" val="1547833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754418"/>
            <a:ext cx="12801600" cy="914400"/>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914400" y="2217453"/>
            <a:ext cx="16459200" cy="7132320"/>
          </a:xfrm>
          <a:prstGeom prst="rect">
            <a:avLst/>
          </a:prstGeom>
        </p:spPr>
        <p:txBody>
          <a:bodyPr vert="horz" lIns="91440" tIns="45720" rIns="91440" bIns="45720" rtlCol="0">
            <a:noAutofit/>
          </a:bodyPr>
          <a:lstStyle/>
          <a:p>
            <a:pPr lvl="0"/>
            <a:endParaRPr lang="en-US" dirty="0"/>
          </a:p>
        </p:txBody>
      </p:sp>
      <p:sp>
        <p:nvSpPr>
          <p:cNvPr id="4" name="Date Placeholder 3"/>
          <p:cNvSpPr>
            <a:spLocks noGrp="1"/>
          </p:cNvSpPr>
          <p:nvPr>
            <p:ph type="dt" sz="half" idx="2"/>
          </p:nvPr>
        </p:nvSpPr>
        <p:spPr>
          <a:xfrm>
            <a:off x="914490" y="9532572"/>
            <a:ext cx="36576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22F5A904-F81F-4843-9A8D-05C55C1EF526}" type="datetimeFigureOut">
              <a:rPr lang="en-US" smtClean="0"/>
              <a:t>4/25/2024</a:t>
            </a:fld>
            <a:endParaRPr lang="en-US"/>
          </a:p>
        </p:txBody>
      </p:sp>
      <p:sp>
        <p:nvSpPr>
          <p:cNvPr id="5" name="Footer Placeholder 4"/>
          <p:cNvSpPr>
            <a:spLocks noGrp="1"/>
          </p:cNvSpPr>
          <p:nvPr>
            <p:ph type="ftr" sz="quarter" idx="3"/>
          </p:nvPr>
        </p:nvSpPr>
        <p:spPr>
          <a:xfrm>
            <a:off x="6400800" y="9532572"/>
            <a:ext cx="54864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3715910" y="9532572"/>
            <a:ext cx="36576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16399E18-6253-43FE-B52C-251CEB3AE2C1}" type="slidenum">
              <a:rPr lang="en-US" smtClean="0"/>
              <a:t>‹#›</a:t>
            </a:fld>
            <a:endParaRPr lang="en-US"/>
          </a:p>
        </p:txBody>
      </p:sp>
    </p:spTree>
    <p:extLst>
      <p:ext uri="{BB962C8B-B14F-4D97-AF65-F5344CB8AC3E}">
        <p14:creationId xmlns:p14="http://schemas.microsoft.com/office/powerpoint/2010/main" val="2180578704"/>
      </p:ext>
    </p:extLst>
  </p:cSld>
  <p:clrMap bg1="lt1" tx1="dk1" bg2="lt2" tx2="dk2" accent1="accent1" accent2="accent2" accent3="accent3" accent4="accent4" accent5="accent5" accent6="accent6" hlink="hlink" folHlink="folHlink"/>
  <p:sldLayoutIdLst>
    <p:sldLayoutId id="2147483667" r:id="rId1"/>
    <p:sldLayoutId id="2147483675" r:id="rId2"/>
    <p:sldLayoutId id="2147483681" r:id="rId3"/>
    <p:sldLayoutId id="2147483696" r:id="rId4"/>
    <p:sldLayoutId id="2147483702" r:id="rId5"/>
    <p:sldLayoutId id="2147483678" r:id="rId6"/>
    <p:sldLayoutId id="2147483676" r:id="rId7"/>
    <p:sldLayoutId id="2147483679" r:id="rId8"/>
    <p:sldLayoutId id="2147483680" r:id="rId9"/>
    <p:sldLayoutId id="2147483686" r:id="rId10"/>
    <p:sldLayoutId id="2147483704" r:id="rId11"/>
    <p:sldLayoutId id="2147483687" r:id="rId12"/>
    <p:sldLayoutId id="2147483689" r:id="rId13"/>
    <p:sldLayoutId id="2147483690" r:id="rId14"/>
    <p:sldLayoutId id="2147483691" r:id="rId15"/>
    <p:sldLayoutId id="2147483692" r:id="rId16"/>
    <p:sldLayoutId id="2147483712" r:id="rId17"/>
    <p:sldLayoutId id="2147483713" r:id="rId18"/>
    <p:sldLayoutId id="2147483714" r:id="rId19"/>
    <p:sldLayoutId id="2147483706" r:id="rId20"/>
    <p:sldLayoutId id="2147483715" r:id="rId21"/>
    <p:sldLayoutId id="2147483716" r:id="rId22"/>
    <p:sldLayoutId id="2147483717" r:id="rId23"/>
    <p:sldLayoutId id="2147483718" r:id="rId24"/>
    <p:sldLayoutId id="2147483719" r:id="rId25"/>
    <p:sldLayoutId id="2147483720" r:id="rId26"/>
    <p:sldLayoutId id="2147483721" r:id="rId27"/>
    <p:sldLayoutId id="2147483698" r:id="rId28"/>
    <p:sldLayoutId id="2147483701" r:id="rId29"/>
    <p:sldLayoutId id="2147483722" r:id="rId30"/>
    <p:sldLayoutId id="2147483723" r:id="rId31"/>
    <p:sldLayoutId id="2147483724" r:id="rId32"/>
    <p:sldLayoutId id="2147483725" r:id="rId33"/>
    <p:sldLayoutId id="2147483671" r:id="rId34"/>
    <p:sldLayoutId id="2147483668" r:id="rId35"/>
    <p:sldLayoutId id="2147483669" r:id="rId36"/>
    <p:sldLayoutId id="2147483670" r:id="rId37"/>
    <p:sldLayoutId id="2147483672" r:id="rId38"/>
    <p:sldLayoutId id="2147483673" r:id="rId39"/>
    <p:sldLayoutId id="2147483685" r:id="rId40"/>
    <p:sldLayoutId id="2147483684" r:id="rId41"/>
    <p:sldLayoutId id="2147483707" r:id="rId42"/>
  </p:sldLayoutIdLst>
  <p:txStyles>
    <p:titleStyle>
      <a:lvl1pPr algn="l" defTabSz="13716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0" indent="0" algn="l" defTabSz="1371600" rtl="0" eaLnBrk="1" latinLnBrk="0" hangingPunct="1">
        <a:lnSpc>
          <a:spcPct val="90000"/>
        </a:lnSpc>
        <a:spcBef>
          <a:spcPts val="1500"/>
        </a:spcBef>
        <a:buFont typeface="Arial" panose="020B0604020202020204" pitchFamily="34" charset="0"/>
        <a:buNone/>
        <a:defRPr sz="1800" kern="1200">
          <a:solidFill>
            <a:schemeClr val="tx1"/>
          </a:solidFill>
          <a:latin typeface="+mn-lt"/>
          <a:ea typeface="+mn-ea"/>
          <a:cs typeface="+mn-cs"/>
        </a:defRPr>
      </a:lvl1pPr>
      <a:lvl2pPr marL="685800" indent="0" algn="l" defTabSz="1371600" rtl="0" eaLnBrk="1" latinLnBrk="0" hangingPunct="1">
        <a:lnSpc>
          <a:spcPct val="90000"/>
        </a:lnSpc>
        <a:spcBef>
          <a:spcPts val="750"/>
        </a:spcBef>
        <a:buFont typeface="Arial" panose="020B0604020202020204" pitchFamily="34" charset="0"/>
        <a:buNone/>
        <a:defRPr sz="3600" kern="1200">
          <a:solidFill>
            <a:schemeClr val="tx1"/>
          </a:solidFill>
          <a:latin typeface="+mn-lt"/>
          <a:ea typeface="+mn-ea"/>
          <a:cs typeface="+mn-cs"/>
        </a:defRPr>
      </a:lvl2pPr>
      <a:lvl3pPr marL="1371600" indent="0" algn="l" defTabSz="1371600" rtl="0" eaLnBrk="1" latinLnBrk="0" hangingPunct="1">
        <a:lnSpc>
          <a:spcPct val="90000"/>
        </a:lnSpc>
        <a:spcBef>
          <a:spcPts val="750"/>
        </a:spcBef>
        <a:buFont typeface="Arial" panose="020B0604020202020204" pitchFamily="34" charset="0"/>
        <a:buNone/>
        <a:defRPr sz="3000" kern="1200">
          <a:solidFill>
            <a:schemeClr val="tx1"/>
          </a:solidFill>
          <a:latin typeface="+mn-lt"/>
          <a:ea typeface="+mn-ea"/>
          <a:cs typeface="+mn-cs"/>
        </a:defRPr>
      </a:lvl3pPr>
      <a:lvl4pPr marL="2057400" indent="0" algn="l" defTabSz="1371600" rtl="0" eaLnBrk="1" latinLnBrk="0" hangingPunct="1">
        <a:lnSpc>
          <a:spcPct val="90000"/>
        </a:lnSpc>
        <a:spcBef>
          <a:spcPts val="750"/>
        </a:spcBef>
        <a:buFont typeface="Arial" panose="020B0604020202020204" pitchFamily="34" charset="0"/>
        <a:buNone/>
        <a:defRPr sz="2700" kern="1200">
          <a:solidFill>
            <a:schemeClr val="tx1"/>
          </a:solidFill>
          <a:latin typeface="+mn-lt"/>
          <a:ea typeface="+mn-ea"/>
          <a:cs typeface="+mn-cs"/>
        </a:defRPr>
      </a:lvl4pPr>
      <a:lvl5pPr marL="2743200" indent="0" algn="l" defTabSz="1371600" rtl="0" eaLnBrk="1" latinLnBrk="0" hangingPunct="1">
        <a:lnSpc>
          <a:spcPct val="90000"/>
        </a:lnSpc>
        <a:spcBef>
          <a:spcPts val="750"/>
        </a:spcBef>
        <a:buFont typeface="Arial" panose="020B0604020202020204" pitchFamily="34" charset="0"/>
        <a:buNone/>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hyperlink" Target="https://www.dia.gov.cz/wp-content/uploads/2024/02/Aplikace-ZRS-_-Metodika-DIA-_-02_2024.pdf" TargetMode="External"/><Relationship Id="rId2" Type="http://schemas.openxmlformats.org/officeDocument/2006/relationships/hyperlink" Target="https://www.dia.gov.cz/wp-content/uploads/2023/03/Podminka-otevreneho-a-strojove-citelneho-formatu-v-souvislosti-se-zverejnovanim-smluv-v-registru-smluv.pdf" TargetMode="Externa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hyperlink" Target="https://mzd.gov.cz/wp-content/uploads/wepub/15358/33458/P%C5%99%C3%ADkaz%20ministra%20-%20Vybran%C3%A9%20z%C3%A1sady%20transparentn%C3%ADho%20hospoda%C5%99en%C3%AD%20p%C5%99%C3%ADmo%20%C5%99%C3%ADzen%C3%BDch%20organizac%C3%AD%20MZ%20v%20oblasti%20n%C3%A1kupu%20zbo%C5%BE%C3%AD%20a%20slu%C5%BEeb.pdf" TargetMode="Externa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rázek 1"/>
          <p:cNvPicPr>
            <a:picLocks noChangeAspect="1"/>
          </p:cNvPicPr>
          <p:nvPr/>
        </p:nvPicPr>
        <p:blipFill rotWithShape="1">
          <a:blip r:embed="rId2">
            <a:extLst>
              <a:ext uri="{28A0092B-C50C-407E-A947-70E740481C1C}">
                <a14:useLocalDpi xmlns:a14="http://schemas.microsoft.com/office/drawing/2010/main" val="0"/>
              </a:ext>
            </a:extLst>
          </a:blip>
          <a:srcRect r="27819"/>
          <a:stretch/>
        </p:blipFill>
        <p:spPr>
          <a:xfrm>
            <a:off x="182977" y="114354"/>
            <a:ext cx="7326187" cy="10149729"/>
          </a:xfrm>
          <a:prstGeom prst="rect">
            <a:avLst/>
          </a:prstGeom>
        </p:spPr>
      </p:pic>
      <p:sp>
        <p:nvSpPr>
          <p:cNvPr id="29" name="Rectangle 28"/>
          <p:cNvSpPr/>
          <p:nvPr/>
        </p:nvSpPr>
        <p:spPr>
          <a:xfrm>
            <a:off x="0" y="-138797"/>
            <a:ext cx="18288000" cy="10287000"/>
          </a:xfrm>
          <a:prstGeom prst="rect">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8683907" y="4736001"/>
            <a:ext cx="9698232" cy="2985433"/>
          </a:xfrm>
          <a:prstGeom prst="rect">
            <a:avLst/>
          </a:prstGeom>
          <a:noFill/>
        </p:spPr>
        <p:txBody>
          <a:bodyPr wrap="none" rtlCol="0">
            <a:spAutoFit/>
          </a:bodyPr>
          <a:lstStyle/>
          <a:p>
            <a:r>
              <a:rPr lang="cs-CZ" sz="5400" dirty="0">
                <a:solidFill>
                  <a:schemeClr val="bg1"/>
                </a:solidFill>
                <a:latin typeface="+mj-lt"/>
                <a:ea typeface="Roboto Black" panose="02000000000000000000" pitchFamily="2" charset="0"/>
              </a:rPr>
              <a:t>Prezentace zprávy </a:t>
            </a:r>
          </a:p>
          <a:p>
            <a:r>
              <a:rPr lang="cs-CZ" sz="5400" dirty="0">
                <a:solidFill>
                  <a:schemeClr val="bg1"/>
                </a:solidFill>
                <a:latin typeface="+mj-lt"/>
                <a:ea typeface="Roboto Black" panose="02000000000000000000" pitchFamily="2" charset="0"/>
              </a:rPr>
              <a:t>o zásadních kontrolních zjištěních</a:t>
            </a:r>
            <a:r>
              <a:rPr lang="cs-CZ" sz="5000" dirty="0">
                <a:solidFill>
                  <a:schemeClr val="bg1"/>
                </a:solidFill>
                <a:latin typeface="+mj-lt"/>
                <a:ea typeface="Roboto Black" panose="02000000000000000000" pitchFamily="2" charset="0"/>
              </a:rPr>
              <a:t> </a:t>
            </a:r>
          </a:p>
          <a:p>
            <a:endParaRPr lang="cs-CZ" sz="3000" dirty="0">
              <a:solidFill>
                <a:schemeClr val="bg1"/>
              </a:solidFill>
              <a:latin typeface="+mj-lt"/>
              <a:ea typeface="Roboto Black" panose="02000000000000000000" pitchFamily="2" charset="0"/>
            </a:endParaRPr>
          </a:p>
          <a:p>
            <a:r>
              <a:rPr lang="cs-CZ" sz="5000" dirty="0">
                <a:solidFill>
                  <a:schemeClr val="bg1"/>
                </a:solidFill>
                <a:latin typeface="+mj-lt"/>
                <a:ea typeface="Roboto Black" panose="02000000000000000000" pitchFamily="2" charset="0"/>
              </a:rPr>
              <a:t>MZ ČR 16. 4. 2024</a:t>
            </a:r>
            <a:endParaRPr lang="en-US" sz="5000" dirty="0">
              <a:solidFill>
                <a:schemeClr val="bg1"/>
              </a:solidFill>
              <a:latin typeface="+mj-lt"/>
              <a:ea typeface="Roboto Condensed Light" panose="02000000000000000000" pitchFamily="2" charset="0"/>
            </a:endParaRPr>
          </a:p>
        </p:txBody>
      </p:sp>
      <p:sp>
        <p:nvSpPr>
          <p:cNvPr id="18" name="TextBox 17"/>
          <p:cNvSpPr txBox="1"/>
          <p:nvPr/>
        </p:nvSpPr>
        <p:spPr>
          <a:xfrm>
            <a:off x="8845070" y="8889601"/>
            <a:ext cx="4396525" cy="400110"/>
          </a:xfrm>
          <a:prstGeom prst="rect">
            <a:avLst/>
          </a:prstGeom>
          <a:noFill/>
        </p:spPr>
        <p:txBody>
          <a:bodyPr wrap="none" rtlCol="0">
            <a:spAutoFit/>
          </a:bodyPr>
          <a:lstStyle/>
          <a:p>
            <a:r>
              <a:rPr lang="cs-CZ" sz="2000" spc="200" dirty="0">
                <a:solidFill>
                  <a:schemeClr val="bg1"/>
                </a:solidFill>
                <a:latin typeface="+mj-lt"/>
                <a:ea typeface="Roboto Condensed" panose="02000000000000000000" pitchFamily="2" charset="0"/>
              </a:rPr>
              <a:t>FAKULTNÍ NEMOCNICE OLOMOUC</a:t>
            </a:r>
            <a:endParaRPr lang="en-US" sz="2000" spc="200" dirty="0">
              <a:solidFill>
                <a:schemeClr val="bg1"/>
              </a:solidFill>
              <a:latin typeface="+mj-lt"/>
              <a:ea typeface="Roboto Condensed" panose="02000000000000000000" pitchFamily="2" charset="0"/>
            </a:endParaRPr>
          </a:p>
        </p:txBody>
      </p:sp>
      <p:sp>
        <p:nvSpPr>
          <p:cNvPr id="3" name="Obdélník 2"/>
          <p:cNvSpPr/>
          <p:nvPr/>
        </p:nvSpPr>
        <p:spPr>
          <a:xfrm>
            <a:off x="8855968" y="2257790"/>
            <a:ext cx="9144000" cy="1828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051" name="Picture 3" descr="D:\Dropbox\FNOL\FNOL_Design manual\PPT\FNOL_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92634" y="2572736"/>
            <a:ext cx="4232559" cy="1107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0395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 calcmode="lin" valueType="num">
                                      <p:cBhvr>
                                        <p:cTn id="7" dur="750" fill="hold"/>
                                        <p:tgtEl>
                                          <p:spTgt spid="17"/>
                                        </p:tgtEl>
                                        <p:attrNameLst>
                                          <p:attrName>ppt_w</p:attrName>
                                        </p:attrNameLst>
                                      </p:cBhvr>
                                      <p:tavLst>
                                        <p:tav tm="0">
                                          <p:val>
                                            <p:fltVal val="0"/>
                                          </p:val>
                                        </p:tav>
                                        <p:tav tm="100000">
                                          <p:val>
                                            <p:strVal val="#ppt_w"/>
                                          </p:val>
                                        </p:tav>
                                      </p:tavLst>
                                    </p:anim>
                                    <p:anim calcmode="lin" valueType="num">
                                      <p:cBhvr>
                                        <p:cTn id="8" dur="750" fill="hold"/>
                                        <p:tgtEl>
                                          <p:spTgt spid="17"/>
                                        </p:tgtEl>
                                        <p:attrNameLst>
                                          <p:attrName>ppt_h</p:attrName>
                                        </p:attrNameLst>
                                      </p:cBhvr>
                                      <p:tavLst>
                                        <p:tav tm="0">
                                          <p:val>
                                            <p:fltVal val="0"/>
                                          </p:val>
                                        </p:tav>
                                        <p:tav tm="100000">
                                          <p:val>
                                            <p:strVal val="#ppt_h"/>
                                          </p:val>
                                        </p:tav>
                                      </p:tavLst>
                                    </p:anim>
                                    <p:animEffect transition="in" filter="fade">
                                      <p:cBhvr>
                                        <p:cTn id="9" dur="750"/>
                                        <p:tgtEl>
                                          <p:spTgt spid="17"/>
                                        </p:tgtEl>
                                      </p:cBhvr>
                                    </p:animEffect>
                                    <p:anim calcmode="lin" valueType="num">
                                      <p:cBhvr>
                                        <p:cTn id="10" dur="750" fill="hold"/>
                                        <p:tgtEl>
                                          <p:spTgt spid="17"/>
                                        </p:tgtEl>
                                        <p:attrNameLst>
                                          <p:attrName>ppt_x</p:attrName>
                                        </p:attrNameLst>
                                      </p:cBhvr>
                                      <p:tavLst>
                                        <p:tav tm="0">
                                          <p:val>
                                            <p:fltVal val="0.5"/>
                                          </p:val>
                                        </p:tav>
                                        <p:tav tm="100000">
                                          <p:val>
                                            <p:strVal val="#ppt_x"/>
                                          </p:val>
                                        </p:tav>
                                      </p:tavLst>
                                    </p:anim>
                                    <p:anim calcmode="lin" valueType="num">
                                      <p:cBhvr>
                                        <p:cTn id="11" dur="750" fill="hold"/>
                                        <p:tgtEl>
                                          <p:spTgt spid="17"/>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1000"/>
                                  </p:stCondLst>
                                  <p:childTnLst>
                                    <p:set>
                                      <p:cBhvr>
                                        <p:cTn id="13" dur="1" fill="hold">
                                          <p:stCondLst>
                                            <p:cond delay="0"/>
                                          </p:stCondLst>
                                        </p:cTn>
                                        <p:tgtEl>
                                          <p:spTgt spid="18"/>
                                        </p:tgtEl>
                                        <p:attrNameLst>
                                          <p:attrName>style.visibility</p:attrName>
                                        </p:attrNameLst>
                                      </p:cBhvr>
                                      <p:to>
                                        <p:strVal val="visible"/>
                                      </p:to>
                                    </p:set>
                                    <p:anim calcmode="lin" valueType="num">
                                      <p:cBhvr>
                                        <p:cTn id="14" dur="750" fill="hold"/>
                                        <p:tgtEl>
                                          <p:spTgt spid="18"/>
                                        </p:tgtEl>
                                        <p:attrNameLst>
                                          <p:attrName>ppt_w</p:attrName>
                                        </p:attrNameLst>
                                      </p:cBhvr>
                                      <p:tavLst>
                                        <p:tav tm="0">
                                          <p:val>
                                            <p:fltVal val="0"/>
                                          </p:val>
                                        </p:tav>
                                        <p:tav tm="100000">
                                          <p:val>
                                            <p:strVal val="#ppt_w"/>
                                          </p:val>
                                        </p:tav>
                                      </p:tavLst>
                                    </p:anim>
                                    <p:anim calcmode="lin" valueType="num">
                                      <p:cBhvr>
                                        <p:cTn id="15" dur="750" fill="hold"/>
                                        <p:tgtEl>
                                          <p:spTgt spid="18"/>
                                        </p:tgtEl>
                                        <p:attrNameLst>
                                          <p:attrName>ppt_h</p:attrName>
                                        </p:attrNameLst>
                                      </p:cBhvr>
                                      <p:tavLst>
                                        <p:tav tm="0">
                                          <p:val>
                                            <p:fltVal val="0"/>
                                          </p:val>
                                        </p:tav>
                                        <p:tav tm="100000">
                                          <p:val>
                                            <p:strVal val="#ppt_h"/>
                                          </p:val>
                                        </p:tav>
                                      </p:tavLst>
                                    </p:anim>
                                    <p:animEffect transition="in" filter="fade">
                                      <p:cBhvr>
                                        <p:cTn id="16" dur="750"/>
                                        <p:tgtEl>
                                          <p:spTgt spid="18"/>
                                        </p:tgtEl>
                                      </p:cBhvr>
                                    </p:animEffect>
                                    <p:anim calcmode="lin" valueType="num">
                                      <p:cBhvr>
                                        <p:cTn id="17" dur="750" fill="hold"/>
                                        <p:tgtEl>
                                          <p:spTgt spid="18"/>
                                        </p:tgtEl>
                                        <p:attrNameLst>
                                          <p:attrName>ppt_x</p:attrName>
                                        </p:attrNameLst>
                                      </p:cBhvr>
                                      <p:tavLst>
                                        <p:tav tm="0">
                                          <p:val>
                                            <p:fltVal val="0.5"/>
                                          </p:val>
                                        </p:tav>
                                        <p:tav tm="100000">
                                          <p:val>
                                            <p:strVal val="#ppt_x"/>
                                          </p:val>
                                        </p:tav>
                                      </p:tavLst>
                                    </p:anim>
                                    <p:anim calcmode="lin" valueType="num">
                                      <p:cBhvr>
                                        <p:cTn id="18" dur="750" fill="hold"/>
                                        <p:tgtEl>
                                          <p:spTgt spid="18"/>
                                        </p:tgtEl>
                                        <p:attrNameLst>
                                          <p:attrName>ppt_y</p:attrName>
                                        </p:attrNameLst>
                                      </p:cBhvr>
                                      <p:tavLst>
                                        <p:tav tm="0">
                                          <p:val>
                                            <p:fltVal val="0.5"/>
                                          </p:val>
                                        </p:tav>
                                        <p:tav tm="100000">
                                          <p:val>
                                            <p:strVal val="#ppt_y"/>
                                          </p:val>
                                        </p:tav>
                                      </p:tavLst>
                                    </p:anim>
                                  </p:childTnLst>
                                </p:cTn>
                              </p:par>
                            </p:childTnLst>
                          </p:cTn>
                        </p:par>
                        <p:par>
                          <p:cTn id="19" fill="hold">
                            <p:stCondLst>
                              <p:cond delay="1750"/>
                            </p:stCondLst>
                            <p:childTnLst>
                              <p:par>
                                <p:cTn id="20" presetID="26" presetClass="emph" presetSubtype="0" fill="hold" grpId="1" nodeType="afterEffect">
                                  <p:stCondLst>
                                    <p:cond delay="0"/>
                                  </p:stCondLst>
                                  <p:childTnLst>
                                    <p:animEffect transition="out" filter="fade">
                                      <p:cBhvr>
                                        <p:cTn id="21" dur="500" tmFilter="0, 0; .2, .5; .8, .5; 1, 0"/>
                                        <p:tgtEl>
                                          <p:spTgt spid="17"/>
                                        </p:tgtEl>
                                      </p:cBhvr>
                                    </p:animEffect>
                                    <p:animScale>
                                      <p:cBhvr>
                                        <p:cTn id="22" dur="250"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text 2">
            <a:extLst>
              <a:ext uri="{FF2B5EF4-FFF2-40B4-BE49-F238E27FC236}">
                <a16:creationId xmlns:a16="http://schemas.microsoft.com/office/drawing/2014/main" id="{7CD98D24-D783-9CAE-6CF8-5C937CEC5D7F}"/>
              </a:ext>
            </a:extLst>
          </p:cNvPr>
          <p:cNvSpPr>
            <a:spLocks noGrp="1"/>
          </p:cNvSpPr>
          <p:nvPr>
            <p:ph type="body" sz="quarter" idx="13"/>
          </p:nvPr>
        </p:nvSpPr>
        <p:spPr>
          <a:xfrm>
            <a:off x="791072" y="1327076"/>
            <a:ext cx="16459110" cy="8136904"/>
          </a:xfrm>
        </p:spPr>
        <p:txBody>
          <a:bodyPr vert="horz" lIns="91440" tIns="45720" rIns="91440" bIns="45720" rtlCol="0" anchor="t">
            <a:noAutofit/>
          </a:bodyPr>
          <a:lstStyle/>
          <a:p>
            <a:pPr marL="285750" indent="-285750">
              <a:buFont typeface="Courier New" panose="020B0604020202020204" pitchFamily="34" charset="0"/>
              <a:buChar char="o"/>
            </a:pPr>
            <a:r>
              <a:rPr lang="cs-CZ" b="1" dirty="0">
                <a:cs typeface="Calibri"/>
              </a:rPr>
              <a:t>VZ zadávané dle zákona o zadávání veřejných zakázek</a:t>
            </a:r>
          </a:p>
          <a:p>
            <a:pPr marL="285750" indent="-285750">
              <a:buFont typeface="Symbol" panose="05050102010706020507" pitchFamily="18" charset="2"/>
              <a:buChar char="®"/>
            </a:pPr>
            <a:r>
              <a:rPr lang="cs-CZ" i="1" dirty="0">
                <a:cs typeface="Calibri"/>
              </a:rPr>
              <a:t>VZ na laboratorní služby a nesprávný CPV kód </a:t>
            </a:r>
            <a:r>
              <a:rPr lang="cs-CZ" dirty="0">
                <a:cs typeface="Calibri"/>
              </a:rPr>
              <a:t>- neodpovídal požadovanému plnění a to poskytování služeb ve zdravotnictví v případě vyšetření biologického materiálu (použitý kód na "laboratorní služby", který ale spadal do CPV kódu  s názvem "Architektonické, stavební ,technické a inspekční služby", které jsou poskytovány v souvislosti se stavebními pracemi.</a:t>
            </a:r>
          </a:p>
          <a:p>
            <a:pPr marL="285750" indent="-285750">
              <a:buFont typeface="Symbol" panose="05050102010706020507" pitchFamily="18" charset="2"/>
              <a:buChar char="®"/>
            </a:pPr>
            <a:r>
              <a:rPr lang="cs-CZ" i="1" dirty="0">
                <a:cs typeface="Calibri"/>
              </a:rPr>
              <a:t>Netransparentní hodnotící kritéria kvality – </a:t>
            </a:r>
            <a:r>
              <a:rPr lang="cs-CZ" dirty="0">
                <a:cs typeface="Calibri"/>
              </a:rPr>
              <a:t>při stanovení pravidel pro hodnocení nabídek podle ekonomické výhodnosti organizace nevymezila hodnotící kritéria dostatečným způsobem, aby nabídky mohly být porovnatelné a naplnění kritérií ověřitelné (</a:t>
            </a:r>
            <a:r>
              <a:rPr lang="cs-CZ" dirty="0" err="1">
                <a:cs typeface="Calibri"/>
              </a:rPr>
              <a:t>ust</a:t>
            </a:r>
            <a:r>
              <a:rPr lang="cs-CZ" dirty="0">
                <a:cs typeface="Calibri"/>
              </a:rPr>
              <a:t>. § 116 odst. 3 ZZVZ).</a:t>
            </a:r>
          </a:p>
          <a:p>
            <a:pPr marL="285750" indent="-285750">
              <a:buFont typeface="Symbol" panose="05050102010706020507" pitchFamily="18" charset="2"/>
              <a:buChar char="®"/>
            </a:pPr>
            <a:r>
              <a:rPr lang="cs-CZ" i="1" dirty="0">
                <a:cs typeface="Calibri"/>
              </a:rPr>
              <a:t>Na profilu zadavatele uveřejněna nedostatečná písemná zpráva zadavatele </a:t>
            </a:r>
            <a:r>
              <a:rPr lang="cs-CZ" dirty="0">
                <a:cs typeface="Calibri"/>
              </a:rPr>
              <a:t>– neobsahovala všechny povinné informace (informace o poddodavateli, přestože byl znám již z nabídky dodavatele). </a:t>
            </a:r>
          </a:p>
          <a:p>
            <a:pPr marL="285750" indent="-285750">
              <a:buFont typeface="Symbol" panose="05050102010706020507" pitchFamily="18" charset="2"/>
              <a:buChar char="®"/>
            </a:pPr>
            <a:r>
              <a:rPr lang="cs-CZ" i="1" dirty="0">
                <a:cs typeface="Calibri"/>
              </a:rPr>
              <a:t>Realizace nákupů léčivých prostředků a zdrav. mater. bez odpovídajícího zadávacího řízení – </a:t>
            </a:r>
            <a:r>
              <a:rPr lang="cs-CZ" dirty="0">
                <a:cs typeface="Calibri"/>
              </a:rPr>
              <a:t>došlo k</a:t>
            </a:r>
            <a:r>
              <a:rPr lang="cs-CZ" i="1" dirty="0">
                <a:cs typeface="Calibri"/>
              </a:rPr>
              <a:t> </a:t>
            </a:r>
            <a:r>
              <a:rPr lang="cs-CZ" dirty="0">
                <a:cs typeface="Calibri"/>
              </a:rPr>
              <a:t>omezení veřejně dostupných informací o úmyslu zadat VZ, okruh možných dodavatelů a realizaci hospodářské soutěže v souladu s principy 3E.</a:t>
            </a:r>
          </a:p>
          <a:p>
            <a:pPr marL="285750" indent="-285750">
              <a:buFont typeface="Symbol" panose="05050102010706020507" pitchFamily="18" charset="2"/>
              <a:buChar char="®"/>
            </a:pPr>
            <a:r>
              <a:rPr lang="cs-CZ" i="1" dirty="0">
                <a:cs typeface="Calibri"/>
              </a:rPr>
              <a:t>Nákup </a:t>
            </a:r>
            <a:r>
              <a:rPr lang="cs-CZ" i="1" dirty="0" err="1">
                <a:cs typeface="Calibri"/>
              </a:rPr>
              <a:t>léč</a:t>
            </a:r>
            <a:r>
              <a:rPr lang="cs-CZ" i="1" dirty="0">
                <a:cs typeface="Calibri"/>
              </a:rPr>
              <a:t>. příp. a zdrav. mater. na základě samostatných objednávek </a:t>
            </a:r>
            <a:r>
              <a:rPr lang="cs-CZ" dirty="0">
                <a:cs typeface="Calibri"/>
              </a:rPr>
              <a:t>- během předcházejících 12 měsíců objem překročil limit pro provedení zadávacích řízení - porušení zákona o zadávání VZ.</a:t>
            </a:r>
          </a:p>
          <a:p>
            <a:r>
              <a:rPr lang="cs-CZ" dirty="0">
                <a:cs typeface="Calibri"/>
              </a:rPr>
              <a:t>Nákupy léčivých přípravků představují VZ pravidelné povahy, jejichž předpokládanou hodnotu je zadavatel povinen určit podle pravidel stanovených ZZVZ. </a:t>
            </a:r>
          </a:p>
          <a:p>
            <a:r>
              <a:rPr lang="cs-CZ" dirty="0">
                <a:cs typeface="Calibri"/>
              </a:rPr>
              <a:t>Metodika ÚOHS (odkaz ve zprávě)</a:t>
            </a:r>
            <a:endParaRPr lang="cs-CZ" dirty="0"/>
          </a:p>
          <a:p>
            <a:r>
              <a:rPr lang="cs-CZ" dirty="0">
                <a:cs typeface="Calibri"/>
              </a:rPr>
              <a:t>Věstník 4/2023 MZ ČR</a:t>
            </a:r>
          </a:p>
          <a:p>
            <a:pPr marL="285750" indent="-285750">
              <a:buFont typeface="Symbol" panose="05050102010706020507" pitchFamily="18" charset="2"/>
              <a:buChar char="®"/>
            </a:pPr>
            <a:r>
              <a:rPr lang="cs-CZ" i="1" dirty="0">
                <a:cs typeface="Calibri"/>
              </a:rPr>
              <a:t>Nastavení horizontální spolupráce</a:t>
            </a:r>
            <a:r>
              <a:rPr lang="cs-CZ" dirty="0">
                <a:cs typeface="Calibri"/>
              </a:rPr>
              <a:t>, kdy organizace realizovala nákup léků prostřednictvím lékárny jiné přímo řízené organizace MZ. Nákup léků byl ošetřen ve smlouvě o nájmu nemovitosti, o nájmu prostor sloužících k podnikání a poskytování dalších služeb uzavřené s přímo řízenou organizací, čímž měly být naplněny požadavky horizontální spolupráce mezi veřejnými zadavateli ZZVZ. Cenové podmínky byly nastaveny tím způsobem, že k nákupním cenám dodávající organizace byla připočtena marže. </a:t>
            </a:r>
          </a:p>
          <a:p>
            <a:r>
              <a:rPr lang="cs-CZ" dirty="0">
                <a:cs typeface="Calibri"/>
              </a:rPr>
              <a:t>Dle ÚOHS nesprávný způsob </a:t>
            </a:r>
            <a:r>
              <a:rPr lang="cs-CZ" dirty="0" err="1">
                <a:cs typeface="Calibri"/>
              </a:rPr>
              <a:t>outsourcování</a:t>
            </a:r>
            <a:r>
              <a:rPr lang="cs-CZ" dirty="0">
                <a:cs typeface="Calibri"/>
              </a:rPr>
              <a:t> VZ ze strany organizace. </a:t>
            </a:r>
            <a:r>
              <a:rPr lang="cs-CZ" i="1" dirty="0">
                <a:cs typeface="Calibri"/>
              </a:rPr>
              <a:t>Problémem smluvního vztahu bylo to, že nebyl založen na spolupráci</a:t>
            </a:r>
            <a:r>
              <a:rPr lang="cs-CZ" dirty="0">
                <a:cs typeface="Calibri"/>
              </a:rPr>
              <a:t>, ale jednalo se o prodej léků ze strany jednoho subjektu druhému.       </a:t>
            </a:r>
          </a:p>
        </p:txBody>
      </p:sp>
    </p:spTree>
    <p:extLst>
      <p:ext uri="{BB962C8B-B14F-4D97-AF65-F5344CB8AC3E}">
        <p14:creationId xmlns:p14="http://schemas.microsoft.com/office/powerpoint/2010/main" val="1513972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text 2">
            <a:extLst>
              <a:ext uri="{FF2B5EF4-FFF2-40B4-BE49-F238E27FC236}">
                <a16:creationId xmlns:a16="http://schemas.microsoft.com/office/drawing/2014/main" id="{D7151838-3C3A-9656-DBBB-8C269A228DB0}"/>
              </a:ext>
            </a:extLst>
          </p:cNvPr>
          <p:cNvSpPr>
            <a:spLocks noGrp="1"/>
          </p:cNvSpPr>
          <p:nvPr>
            <p:ph type="body" sz="quarter" idx="13"/>
          </p:nvPr>
        </p:nvSpPr>
        <p:spPr/>
        <p:txBody>
          <a:bodyPr vert="horz" lIns="91440" tIns="45720" rIns="91440" bIns="45720" rtlCol="0" anchor="t">
            <a:noAutofit/>
          </a:bodyPr>
          <a:lstStyle/>
          <a:p>
            <a:pPr marL="285750" indent="-285750">
              <a:buFont typeface="Courier New" panose="02070309020205020404" pitchFamily="49" charset="0"/>
              <a:buChar char="o"/>
            </a:pPr>
            <a:r>
              <a:rPr lang="cs-CZ" b="1" dirty="0">
                <a:cs typeface="Calibri"/>
              </a:rPr>
              <a:t>Dodávky na služby bez zadávacího řízení  dle ZZVZ </a:t>
            </a:r>
            <a:r>
              <a:rPr lang="cs-CZ" dirty="0">
                <a:cs typeface="Calibri"/>
              </a:rPr>
              <a:t>- případy ÚOHS</a:t>
            </a:r>
          </a:p>
          <a:p>
            <a:endParaRPr lang="cs-CZ" dirty="0">
              <a:cs typeface="Calibri"/>
            </a:endParaRPr>
          </a:p>
          <a:p>
            <a:pPr marL="285750" indent="-285750">
              <a:buFont typeface="Symbol" panose="05050102010706020507" pitchFamily="18" charset="2"/>
              <a:buChar char="®"/>
            </a:pPr>
            <a:r>
              <a:rPr lang="cs-CZ" i="1" dirty="0">
                <a:cs typeface="Calibri"/>
              </a:rPr>
              <a:t>Poptávka úklidových prací na základě samostatných objednávek </a:t>
            </a:r>
            <a:r>
              <a:rPr lang="cs-CZ" dirty="0">
                <a:cs typeface="Calibri"/>
              </a:rPr>
              <a:t>- v průběhu předcházejících 12 měsíců byl překročen limit pro provedení zadávacího řízení.</a:t>
            </a:r>
          </a:p>
          <a:p>
            <a:endParaRPr lang="cs-CZ" dirty="0">
              <a:cs typeface="Calibri"/>
            </a:endParaRPr>
          </a:p>
          <a:p>
            <a:pPr marL="285750" indent="-285750">
              <a:buFont typeface="Symbol" panose="05050102010706020507" pitchFamily="18" charset="2"/>
              <a:buChar char="®"/>
            </a:pPr>
            <a:r>
              <a:rPr lang="cs-CZ" i="1" dirty="0">
                <a:cs typeface="Calibri"/>
              </a:rPr>
              <a:t>Pořízení dvou manažerských vozidel </a:t>
            </a:r>
            <a:r>
              <a:rPr lang="cs-CZ" dirty="0">
                <a:cs typeface="Calibri"/>
              </a:rPr>
              <a:t>– vyhodnoceno jako jeden funkční celek s předpokládanou hodnotou přesahující </a:t>
            </a:r>
            <a:r>
              <a:rPr lang="cs-CZ" dirty="0" err="1">
                <a:cs typeface="Calibri"/>
              </a:rPr>
              <a:t>fin</a:t>
            </a:r>
            <a:r>
              <a:rPr lang="cs-CZ" dirty="0">
                <a:cs typeface="Calibri"/>
              </a:rPr>
              <a:t>. limit pro VZMR. Organizace zadávala VZ jednotlivě jako VZMR. </a:t>
            </a:r>
          </a:p>
        </p:txBody>
      </p:sp>
    </p:spTree>
    <p:extLst>
      <p:ext uri="{BB962C8B-B14F-4D97-AF65-F5344CB8AC3E}">
        <p14:creationId xmlns:p14="http://schemas.microsoft.com/office/powerpoint/2010/main" val="342151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FD3949A-32F3-4D82-B7B1-F085C9643001}"/>
              </a:ext>
            </a:extLst>
          </p:cNvPr>
          <p:cNvSpPr>
            <a:spLocks noGrp="1"/>
          </p:cNvSpPr>
          <p:nvPr>
            <p:ph type="title"/>
          </p:nvPr>
        </p:nvSpPr>
        <p:spPr>
          <a:xfrm>
            <a:off x="914400" y="754418"/>
            <a:ext cx="16078472" cy="914400"/>
          </a:xfrm>
        </p:spPr>
        <p:txBody>
          <a:bodyPr>
            <a:normAutofit/>
          </a:bodyPr>
          <a:lstStyle/>
          <a:p>
            <a:r>
              <a:rPr lang="cs-CZ" dirty="0"/>
              <a:t>III. Registr smluv                                                  </a:t>
            </a:r>
            <a:r>
              <a:rPr lang="cs-CZ" sz="2200" dirty="0"/>
              <a:t>Mgr. Lukáš </a:t>
            </a:r>
            <a:r>
              <a:rPr lang="cs-CZ" sz="2200" dirty="0" err="1"/>
              <a:t>Gajárek</a:t>
            </a:r>
            <a:endParaRPr lang="cs-CZ" sz="2200" dirty="0"/>
          </a:p>
        </p:txBody>
      </p:sp>
      <p:sp>
        <p:nvSpPr>
          <p:cNvPr id="3" name="Zástupný symbol pro text 2">
            <a:extLst>
              <a:ext uri="{FF2B5EF4-FFF2-40B4-BE49-F238E27FC236}">
                <a16:creationId xmlns:a16="http://schemas.microsoft.com/office/drawing/2014/main" id="{8FDCE226-EBB7-4016-928A-CFFBA9EE356D}"/>
              </a:ext>
            </a:extLst>
          </p:cNvPr>
          <p:cNvSpPr>
            <a:spLocks noGrp="1"/>
          </p:cNvSpPr>
          <p:nvPr>
            <p:ph type="body" sz="quarter" idx="13"/>
          </p:nvPr>
        </p:nvSpPr>
        <p:spPr>
          <a:xfrm>
            <a:off x="914400" y="2217738"/>
            <a:ext cx="16459110" cy="7132637"/>
          </a:xfrm>
        </p:spPr>
        <p:txBody>
          <a:bodyPr/>
          <a:lstStyle/>
          <a:p>
            <a:pPr marL="285750" indent="-285750">
              <a:buFont typeface="Courier New" panose="02070309020205020404" pitchFamily="49" charset="0"/>
              <a:buChar char="o"/>
            </a:pPr>
            <a:r>
              <a:rPr lang="cs-CZ" i="1" dirty="0"/>
              <a:t>Neuveřejnění smlouvy  </a:t>
            </a:r>
            <a:r>
              <a:rPr lang="cs-CZ" dirty="0"/>
              <a:t>nebo dodatku </a:t>
            </a:r>
            <a:r>
              <a:rPr lang="cs-CZ" i="1" dirty="0"/>
              <a:t>do 3 měsíců od uzavření</a:t>
            </a:r>
            <a:r>
              <a:rPr lang="cs-CZ" dirty="0"/>
              <a:t>.</a:t>
            </a:r>
          </a:p>
          <a:p>
            <a:pPr marL="285750" indent="-285750">
              <a:buFont typeface="Courier New" panose="02070309020205020404" pitchFamily="49" charset="0"/>
              <a:buChar char="o"/>
            </a:pPr>
            <a:r>
              <a:rPr lang="cs-CZ" i="1" dirty="0"/>
              <a:t>Absence otevřeného a strojově čitelného formátu </a:t>
            </a:r>
            <a:r>
              <a:rPr lang="cs-CZ" dirty="0"/>
              <a:t>– pouze naskenovaný dokument bez textové vrstvy (vlastnoručně podepsaná smlouva), dle MV ČR (MV-37683-9/EG-2018) se doporučuje uveřejnit textový obraz akceptované verze smlouvy oběma stranami ve formátu textového editoru, ve kterém byl text smlouvy zpracován. Další  možností je konverze do formátu PDF nebo naskenování listinného dokumentu do elektronické podoby s přidáním textové vrstvy.</a:t>
            </a:r>
          </a:p>
          <a:p>
            <a:r>
              <a:rPr lang="cs-CZ" i="1" u="sng" dirty="0"/>
              <a:t>Stanovisko digitální informační agentura</a:t>
            </a:r>
            <a:endParaRPr lang="cs-CZ" dirty="0"/>
          </a:p>
          <a:p>
            <a:r>
              <a:rPr lang="cs-CZ" dirty="0">
                <a:hlinkClick r:id="rId2"/>
              </a:rPr>
              <a:t>Podminka-otevreneho-a-strojove-citelneho-formatu-v-souvislosti-se-zverejnovanim-smluv-v-registru-smluv.pdf (gov.cz)</a:t>
            </a:r>
            <a:endParaRPr lang="cs-CZ" dirty="0"/>
          </a:p>
          <a:p>
            <a:r>
              <a:rPr lang="cs-CZ" dirty="0">
                <a:hlinkClick r:id="rId3"/>
              </a:rPr>
              <a:t>Aplikace-ZRS-_-Metodika-DIA-_-02_2024.pdf (gov.cz)</a:t>
            </a:r>
            <a:endParaRPr lang="cs-CZ" dirty="0"/>
          </a:p>
          <a:p>
            <a:pPr marL="285750" indent="-285750">
              <a:buFont typeface="Courier New" panose="02070309020205020404" pitchFamily="49" charset="0"/>
              <a:buChar char="o"/>
            </a:pPr>
            <a:r>
              <a:rPr lang="cs-CZ" i="1" dirty="0"/>
              <a:t>U rámcových smluv nebyly zveřejňovány jednotlivé dílčí objednávky </a:t>
            </a:r>
            <a:r>
              <a:rPr lang="cs-CZ" dirty="0"/>
              <a:t>(</a:t>
            </a:r>
            <a:r>
              <a:rPr lang="cs-CZ" dirty="0">
                <a:latin typeface="Calibri" panose="020F0502020204030204" pitchFamily="34" charset="0"/>
                <a:cs typeface="Calibri" panose="020F0502020204030204" pitchFamily="34" charset="0"/>
              </a:rPr>
              <a:t>předmět plnění ↑ než 50 tis. Kč bez DPH) – nejsou-li již smluvními stranami upravena konkrétní práva a povinnosti, zejm. předmět plnění.</a:t>
            </a:r>
            <a:endParaRPr lang="cs-CZ" dirty="0"/>
          </a:p>
          <a:p>
            <a:pPr marL="285750" indent="-285750">
              <a:buFont typeface="Courier New" panose="02070309020205020404" pitchFamily="49" charset="0"/>
              <a:buChar char="o"/>
            </a:pPr>
            <a:r>
              <a:rPr lang="cs-CZ" i="1" dirty="0"/>
              <a:t>Nesprávně vyplněná </a:t>
            </a:r>
            <a:r>
              <a:rPr lang="cs-CZ" i="1" dirty="0" err="1"/>
              <a:t>metadata</a:t>
            </a:r>
            <a:r>
              <a:rPr lang="cs-CZ" i="1" dirty="0"/>
              <a:t> </a:t>
            </a:r>
            <a:r>
              <a:rPr lang="cs-CZ" dirty="0"/>
              <a:t>– nesprávný nebo neúplný název smlouvy, IČO, datum uzavření, nesprávný název smluvní strany, absence nebo nesprávně uvedená hodnota předmětu smlouvy.</a:t>
            </a:r>
          </a:p>
          <a:p>
            <a:pPr marL="285750" indent="-285750">
              <a:buFont typeface="Courier New" panose="02070309020205020404" pitchFamily="49" charset="0"/>
              <a:buChar char="o"/>
            </a:pPr>
            <a:r>
              <a:rPr lang="cs-CZ" i="1" dirty="0"/>
              <a:t>Plnění před nabytím účinnosti smluv</a:t>
            </a:r>
            <a:r>
              <a:rPr lang="cs-CZ" dirty="0"/>
              <a:t>.</a:t>
            </a:r>
          </a:p>
          <a:p>
            <a:pPr marL="285750" indent="-285750">
              <a:buFont typeface="Courier New" panose="02070309020205020404" pitchFamily="49" charset="0"/>
              <a:buChar char="o"/>
            </a:pPr>
            <a:r>
              <a:rPr lang="cs-CZ" i="1" dirty="0"/>
              <a:t>Neuveřejňování dodatků ke smlouvám</a:t>
            </a:r>
            <a:r>
              <a:rPr lang="cs-CZ" dirty="0"/>
              <a:t>.</a:t>
            </a:r>
          </a:p>
          <a:p>
            <a:r>
              <a:rPr lang="cs-CZ" b="1" dirty="0"/>
              <a:t>Smluvní vztahy</a:t>
            </a:r>
          </a:p>
          <a:p>
            <a:pPr marL="285750" indent="-285750">
              <a:buFont typeface="Courier New" panose="02070309020205020404" pitchFamily="49" charset="0"/>
              <a:buChar char="o"/>
            </a:pPr>
            <a:r>
              <a:rPr lang="cs-CZ" i="1" dirty="0"/>
              <a:t>Neprokázání předmětu plnění a jeho rozsahu oproti uhrazeným částkám,</a:t>
            </a:r>
            <a:r>
              <a:rPr lang="cs-CZ" dirty="0"/>
              <a:t> </a:t>
            </a:r>
            <a:r>
              <a:rPr lang="cs-CZ" dirty="0" err="1"/>
              <a:t>nejč</a:t>
            </a:r>
            <a:r>
              <a:rPr lang="cs-CZ" dirty="0"/>
              <a:t>. smlouvy týkající se poskytování služeb a jejich hrazení paušálně nebo hodinovou sazbou a skutečně odpracovaných hodin (absence časového rozsahu služeb, hodinového výkazu práce, seznamu provedených úkonů nebo příloh faktur).</a:t>
            </a:r>
          </a:p>
          <a:p>
            <a:pPr marL="285750" indent="-285750">
              <a:buFont typeface="Courier New" panose="02070309020205020404" pitchFamily="49" charset="0"/>
              <a:buChar char="o"/>
            </a:pPr>
            <a:r>
              <a:rPr lang="cs-CZ" i="1" dirty="0"/>
              <a:t>Poskytování právních služeb na základě živnostenského zákona </a:t>
            </a:r>
            <a:r>
              <a:rPr lang="cs-CZ" dirty="0"/>
              <a:t>(rozpor se zákonem o advokacii), advokát nebyl uveden v seznamech České advokátní komory.</a:t>
            </a:r>
          </a:p>
          <a:p>
            <a:pPr marL="285750" indent="-285750">
              <a:buFont typeface="Courier New" panose="02070309020205020404" pitchFamily="49" charset="0"/>
              <a:buChar char="o"/>
            </a:pPr>
            <a:r>
              <a:rPr lang="cs-CZ" i="1" dirty="0"/>
              <a:t>Částečná úhrada faktur před poskytnutím služeb </a:t>
            </a:r>
            <a:r>
              <a:rPr lang="cs-CZ" dirty="0"/>
              <a:t>– neoprávněné, bezúročné a bezdůvodné úvěrování dodavatele (porušení pravidla 3E a riziko porušení rozpočtové kázně).</a:t>
            </a:r>
          </a:p>
          <a:p>
            <a:endParaRPr lang="cs-CZ" dirty="0"/>
          </a:p>
          <a:p>
            <a:pPr marL="285750" indent="-285750">
              <a:buFont typeface="Courier New" panose="02070309020205020404" pitchFamily="49" charset="0"/>
              <a:buChar char="o"/>
            </a:pPr>
            <a:endParaRPr lang="cs-CZ" dirty="0"/>
          </a:p>
          <a:p>
            <a:pPr marL="285750" indent="-285750">
              <a:buFont typeface="Courier New" panose="02070309020205020404" pitchFamily="49" charset="0"/>
              <a:buChar char="o"/>
            </a:pPr>
            <a:endParaRPr lang="cs-CZ" dirty="0"/>
          </a:p>
          <a:p>
            <a:pPr marL="285750" indent="-285750">
              <a:buFont typeface="Courier New" panose="02070309020205020404" pitchFamily="49" charset="0"/>
              <a:buChar char="o"/>
            </a:pPr>
            <a:endParaRPr lang="cs-CZ" dirty="0"/>
          </a:p>
        </p:txBody>
      </p:sp>
    </p:spTree>
    <p:extLst>
      <p:ext uri="{BB962C8B-B14F-4D97-AF65-F5344CB8AC3E}">
        <p14:creationId xmlns:p14="http://schemas.microsoft.com/office/powerpoint/2010/main" val="3995519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a:extLst>
              <a:ext uri="{FF2B5EF4-FFF2-40B4-BE49-F238E27FC236}">
                <a16:creationId xmlns:a16="http://schemas.microsoft.com/office/drawing/2014/main" id="{0C3910A5-5E9A-40E9-B9FB-4B3F0B225A52}"/>
              </a:ext>
            </a:extLst>
          </p:cNvPr>
          <p:cNvSpPr>
            <a:spLocks noGrp="1"/>
          </p:cNvSpPr>
          <p:nvPr>
            <p:ph type="body" sz="quarter" idx="13"/>
          </p:nvPr>
        </p:nvSpPr>
        <p:spPr>
          <a:xfrm>
            <a:off x="647056" y="1183060"/>
            <a:ext cx="16459110" cy="7132637"/>
          </a:xfrm>
        </p:spPr>
        <p:txBody>
          <a:bodyPr/>
          <a:lstStyle/>
          <a:p>
            <a:pPr marL="285750" indent="-285750">
              <a:buFont typeface="Courier New" panose="02070309020205020404" pitchFamily="49" charset="0"/>
              <a:buChar char="o"/>
            </a:pPr>
            <a:r>
              <a:rPr lang="cs-CZ" b="1" dirty="0"/>
              <a:t>Porušení povinnosti při nakládání s majetkem státu </a:t>
            </a:r>
            <a:r>
              <a:rPr lang="cs-CZ" dirty="0"/>
              <a:t>jako předmětem nájmu, zejm. </a:t>
            </a:r>
            <a:r>
              <a:rPr lang="cs-CZ" i="1" dirty="0"/>
              <a:t>v oblasti stanovení výše úhrady a doby trvání nájemního vztahu</a:t>
            </a:r>
          </a:p>
          <a:p>
            <a:pPr marL="285750" indent="-285750">
              <a:buFont typeface="Symbol" panose="05050102010706020507" pitchFamily="18" charset="2"/>
              <a:buChar char=""/>
            </a:pPr>
            <a:r>
              <a:rPr lang="cs-CZ" dirty="0"/>
              <a:t>nájem v trvání </a:t>
            </a:r>
            <a:r>
              <a:rPr lang="cs-CZ" dirty="0" err="1"/>
              <a:t>max</a:t>
            </a:r>
            <a:r>
              <a:rPr lang="cs-CZ" dirty="0"/>
              <a:t> 8 let, vyloučit pokračování užívacího vztahu, </a:t>
            </a:r>
          </a:p>
          <a:p>
            <a:pPr marL="285750" indent="-285750">
              <a:buFont typeface="Symbol" panose="05050102010706020507" pitchFamily="18" charset="2"/>
              <a:buChar char=""/>
            </a:pPr>
            <a:r>
              <a:rPr lang="cs-CZ" dirty="0" err="1"/>
              <a:t>ust</a:t>
            </a:r>
            <a:r>
              <a:rPr lang="cs-CZ" dirty="0"/>
              <a:t>. § 27 zákona o majetku státu, kdy se nepoužije </a:t>
            </a:r>
            <a:r>
              <a:rPr lang="cs-CZ" dirty="0" err="1"/>
              <a:t>ust</a:t>
            </a:r>
            <a:r>
              <a:rPr lang="cs-CZ" dirty="0"/>
              <a:t>. o regulaci cen je nutné sjednat nájemné ve výši, která je v daném místě a čase obvyklá.</a:t>
            </a:r>
          </a:p>
          <a:p>
            <a:endParaRPr lang="cs-CZ" dirty="0"/>
          </a:p>
          <a:p>
            <a:r>
              <a:rPr lang="cs-CZ" dirty="0"/>
              <a:t>Př.</a:t>
            </a:r>
          </a:p>
          <a:p>
            <a:pPr marL="285750" indent="-285750">
              <a:buFont typeface="Symbol" panose="05050102010706020507" pitchFamily="18" charset="2"/>
              <a:buChar char=""/>
            </a:pPr>
            <a:r>
              <a:rPr lang="cs-CZ" dirty="0"/>
              <a:t>Nájemní smlouva </a:t>
            </a:r>
            <a:r>
              <a:rPr lang="cs-CZ" i="1" dirty="0"/>
              <a:t>bez rozúčtování cen a úhrad za poskytované plnění a služby spojené s užíváním</a:t>
            </a:r>
            <a:r>
              <a:rPr lang="cs-CZ" dirty="0"/>
              <a:t>, nebyla stanovena inflační doložka,</a:t>
            </a:r>
          </a:p>
          <a:p>
            <a:pPr marL="285750" indent="-285750">
              <a:buFont typeface="Symbol" panose="05050102010706020507" pitchFamily="18" charset="2"/>
              <a:buChar char=""/>
            </a:pPr>
            <a:r>
              <a:rPr lang="cs-CZ" dirty="0"/>
              <a:t> nájemní smlouva </a:t>
            </a:r>
            <a:r>
              <a:rPr lang="cs-CZ" i="1" dirty="0"/>
              <a:t>bez ujednání o možnosti ukončit užívací vztah v případě, že organizace bude potřebovat nebytové prostory k plnění funkcí státu </a:t>
            </a:r>
            <a:r>
              <a:rPr lang="cs-CZ" dirty="0"/>
              <a:t>nebo jiných úkolů v rámci svého působení,</a:t>
            </a:r>
          </a:p>
          <a:p>
            <a:pPr marL="285750" indent="-285750">
              <a:buFont typeface="Symbol" panose="05050102010706020507" pitchFamily="18" charset="2"/>
              <a:buChar char=""/>
            </a:pPr>
            <a:r>
              <a:rPr lang="cs-CZ" dirty="0"/>
              <a:t>smlouva o nájmu bytu </a:t>
            </a:r>
            <a:r>
              <a:rPr lang="cs-CZ" i="1" dirty="0"/>
              <a:t>přesáhla dobu 8 let</a:t>
            </a:r>
            <a:r>
              <a:rPr lang="cs-CZ" dirty="0"/>
              <a:t>,</a:t>
            </a:r>
          </a:p>
          <a:p>
            <a:pPr marL="285750" indent="-285750">
              <a:buFont typeface="Symbol" panose="05050102010706020507" pitchFamily="18" charset="2"/>
              <a:buChar char=""/>
            </a:pPr>
            <a:r>
              <a:rPr lang="cs-CZ" dirty="0"/>
              <a:t>organizace uzavřela se svými zaměstnanci </a:t>
            </a:r>
            <a:r>
              <a:rPr lang="cs-CZ" i="1" dirty="0"/>
              <a:t>smlouvu o nájmu bytu na dobu trvání jejich zaměstnaneckého poměru bez stanovení maximální doby užívání</a:t>
            </a:r>
            <a:r>
              <a:rPr lang="cs-CZ" dirty="0"/>
              <a:t>.</a:t>
            </a:r>
          </a:p>
          <a:p>
            <a:endParaRPr lang="cs-CZ" dirty="0"/>
          </a:p>
          <a:p>
            <a:pPr marL="285750" indent="-285750">
              <a:buFont typeface="Courier New" panose="02070309020205020404" pitchFamily="49" charset="0"/>
              <a:buChar char="o"/>
            </a:pPr>
            <a:r>
              <a:rPr lang="cs-CZ" b="1" dirty="0"/>
              <a:t>Neuplatnění smluvní pokuty vůči dodavateli </a:t>
            </a:r>
          </a:p>
          <a:p>
            <a:pPr marL="285750" indent="-285750">
              <a:buFont typeface="Courier New" panose="02070309020205020404" pitchFamily="49" charset="0"/>
              <a:buChar char="o"/>
            </a:pPr>
            <a:endParaRPr lang="cs-CZ" b="1" dirty="0"/>
          </a:p>
        </p:txBody>
      </p:sp>
    </p:spTree>
    <p:extLst>
      <p:ext uri="{BB962C8B-B14F-4D97-AF65-F5344CB8AC3E}">
        <p14:creationId xmlns:p14="http://schemas.microsoft.com/office/powerpoint/2010/main" val="640877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024C01E-54E3-4F4A-B235-D67777524EAF}"/>
              </a:ext>
            </a:extLst>
          </p:cNvPr>
          <p:cNvSpPr>
            <a:spLocks noGrp="1"/>
          </p:cNvSpPr>
          <p:nvPr>
            <p:ph type="title"/>
          </p:nvPr>
        </p:nvSpPr>
        <p:spPr/>
        <p:txBody>
          <a:bodyPr/>
          <a:lstStyle/>
          <a:p>
            <a:r>
              <a:rPr lang="cs-CZ" dirty="0"/>
              <a:t>Bonusy</a:t>
            </a:r>
          </a:p>
        </p:txBody>
      </p:sp>
      <p:sp>
        <p:nvSpPr>
          <p:cNvPr id="3" name="Zástupný symbol pro text 2">
            <a:extLst>
              <a:ext uri="{FF2B5EF4-FFF2-40B4-BE49-F238E27FC236}">
                <a16:creationId xmlns:a16="http://schemas.microsoft.com/office/drawing/2014/main" id="{8AC4FB07-1C90-4433-BC40-00CC32732A06}"/>
              </a:ext>
            </a:extLst>
          </p:cNvPr>
          <p:cNvSpPr>
            <a:spLocks noGrp="1"/>
          </p:cNvSpPr>
          <p:nvPr>
            <p:ph type="body" sz="quarter" idx="13"/>
          </p:nvPr>
        </p:nvSpPr>
        <p:spPr/>
        <p:txBody>
          <a:bodyPr/>
          <a:lstStyle/>
          <a:p>
            <a:pPr marL="285750" indent="-285750">
              <a:buFont typeface="Courier New" panose="02070309020205020404" pitchFamily="49" charset="0"/>
              <a:buChar char="o"/>
            </a:pPr>
            <a:r>
              <a:rPr lang="cs-CZ" dirty="0"/>
              <a:t>Příkaz ministra č. 13/2018 ze dne 26. 4. 2018, </a:t>
            </a:r>
            <a:r>
              <a:rPr lang="cs-CZ" i="1" dirty="0"/>
              <a:t>Vybrané zásady transparentního hospodaření přímo řízených organizací Ministerstva zdravotnictví v oblasti nákupu zboží a služeb</a:t>
            </a:r>
          </a:p>
          <a:p>
            <a:r>
              <a:rPr lang="cs-CZ" dirty="0">
                <a:hlinkClick r:id="rId2"/>
              </a:rPr>
              <a:t>Příkaz ministra - Vybrané zásady transparentního hospodaření přímo řízených organizací MZ v oblasti nákupu zboží a služeb.pdf (gov.cz)</a:t>
            </a:r>
            <a:endParaRPr lang="cs-CZ" dirty="0"/>
          </a:p>
          <a:p>
            <a:endParaRPr lang="cs-CZ" i="1" dirty="0"/>
          </a:p>
          <a:p>
            <a:pPr marL="285750" indent="-285750">
              <a:buFont typeface="Courier New" panose="02070309020205020404" pitchFamily="49" charset="0"/>
              <a:buChar char="o"/>
            </a:pPr>
            <a:r>
              <a:rPr lang="cs-CZ" dirty="0"/>
              <a:t>Bonusy – dokládat </a:t>
            </a:r>
            <a:r>
              <a:rPr lang="cs-CZ" b="1" dirty="0"/>
              <a:t>konkrétní účel použití</a:t>
            </a:r>
            <a:r>
              <a:rPr lang="cs-CZ" dirty="0"/>
              <a:t>, </a:t>
            </a:r>
            <a:r>
              <a:rPr lang="cs-CZ" b="1" dirty="0"/>
              <a:t>identifikátor</a:t>
            </a:r>
            <a:r>
              <a:rPr lang="cs-CZ" dirty="0"/>
              <a:t> pro rozpoznání potřeb organizace, na které byly finanční prostředky použity, přístup obdobný jako k darům. </a:t>
            </a:r>
          </a:p>
        </p:txBody>
      </p:sp>
    </p:spTree>
    <p:extLst>
      <p:ext uri="{BB962C8B-B14F-4D97-AF65-F5344CB8AC3E}">
        <p14:creationId xmlns:p14="http://schemas.microsoft.com/office/powerpoint/2010/main" val="1690803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41F09529-05A4-4B1E-8494-F9270850625B}"/>
              </a:ext>
            </a:extLst>
          </p:cNvPr>
          <p:cNvSpPr>
            <a:spLocks noGrp="1"/>
          </p:cNvSpPr>
          <p:nvPr>
            <p:ph type="title"/>
          </p:nvPr>
        </p:nvSpPr>
        <p:spPr>
          <a:xfrm>
            <a:off x="2015208" y="5287516"/>
            <a:ext cx="12801600" cy="914400"/>
          </a:xfrm>
        </p:spPr>
        <p:txBody>
          <a:bodyPr/>
          <a:lstStyle/>
          <a:p>
            <a:r>
              <a:rPr lang="cs-CZ" dirty="0"/>
              <a:t>Děkuji za pozornost.</a:t>
            </a:r>
          </a:p>
        </p:txBody>
      </p:sp>
    </p:spTree>
    <p:extLst>
      <p:ext uri="{BB962C8B-B14F-4D97-AF65-F5344CB8AC3E}">
        <p14:creationId xmlns:p14="http://schemas.microsoft.com/office/powerpoint/2010/main" val="260293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914400" y="823032"/>
            <a:ext cx="16459110" cy="8568940"/>
          </a:xfrm>
        </p:spPr>
        <p:txBody>
          <a:bodyPr vert="horz" lIns="91440" tIns="45720" rIns="91440" bIns="45720" rtlCol="0" anchor="t">
            <a:noAutofit/>
          </a:bodyPr>
          <a:lstStyle/>
          <a:p>
            <a:pPr algn="just">
              <a:lnSpc>
                <a:spcPct val="110000"/>
              </a:lnSpc>
            </a:pPr>
            <a:r>
              <a:rPr lang="cs-CZ" sz="2400" dirty="0"/>
              <a:t>Přednášející:</a:t>
            </a:r>
            <a:endParaRPr lang="id-ID" sz="2400" dirty="0"/>
          </a:p>
          <a:p>
            <a:pPr algn="just">
              <a:lnSpc>
                <a:spcPct val="110000"/>
              </a:lnSpc>
            </a:pPr>
            <a:r>
              <a:rPr lang="cs-CZ" sz="2400" b="1" dirty="0"/>
              <a:t>Mgr. Veronika </a:t>
            </a:r>
            <a:r>
              <a:rPr lang="cs-CZ" sz="2400" b="1" dirty="0" err="1"/>
              <a:t>Hemzová</a:t>
            </a:r>
            <a:r>
              <a:rPr lang="cs-CZ" sz="2400" b="1" dirty="0"/>
              <a:t>, </a:t>
            </a:r>
            <a:r>
              <a:rPr lang="cs-CZ" sz="2400" dirty="0"/>
              <a:t>vedoucí oddělení kontr</a:t>
            </a:r>
            <a:r>
              <a:rPr lang="id-ID" sz="2400" dirty="0"/>
              <a:t>o</a:t>
            </a:r>
            <a:r>
              <a:rPr lang="cs-CZ" sz="2400" dirty="0" err="1"/>
              <a:t>ly</a:t>
            </a:r>
            <a:r>
              <a:rPr lang="cs-CZ" sz="2400" dirty="0"/>
              <a:t> Ministerstva zdravotnictví</a:t>
            </a:r>
          </a:p>
          <a:p>
            <a:pPr algn="just">
              <a:lnSpc>
                <a:spcPct val="110000"/>
              </a:lnSpc>
            </a:pPr>
            <a:r>
              <a:rPr lang="cs-CZ" sz="2400" b="1" dirty="0"/>
              <a:t>Ing. Světlana </a:t>
            </a:r>
            <a:r>
              <a:rPr lang="cs-CZ" sz="2400" b="1" dirty="0" err="1"/>
              <a:t>Pacasová</a:t>
            </a:r>
            <a:endParaRPr lang="cs-CZ" sz="2400" b="1" dirty="0"/>
          </a:p>
          <a:p>
            <a:pPr algn="just">
              <a:lnSpc>
                <a:spcPct val="110000"/>
              </a:lnSpc>
            </a:pPr>
            <a:r>
              <a:rPr lang="cs-CZ" sz="2400" b="1" dirty="0"/>
              <a:t>Mgr. Viktor Klimeš</a:t>
            </a:r>
          </a:p>
          <a:p>
            <a:pPr algn="just">
              <a:lnSpc>
                <a:spcPct val="110000"/>
              </a:lnSpc>
            </a:pPr>
            <a:r>
              <a:rPr lang="cs-CZ" sz="2400" b="1" dirty="0"/>
              <a:t>Mgr. Lukáš </a:t>
            </a:r>
            <a:r>
              <a:rPr lang="cs-CZ" sz="2400" b="1" dirty="0" err="1"/>
              <a:t>Gajárek</a:t>
            </a:r>
            <a:r>
              <a:rPr lang="cs-CZ" sz="2400" b="1" dirty="0"/>
              <a:t>.</a:t>
            </a:r>
          </a:p>
          <a:p>
            <a:pPr algn="just">
              <a:lnSpc>
                <a:spcPct val="110000"/>
              </a:lnSpc>
            </a:pPr>
            <a:r>
              <a:rPr lang="cs-CZ" sz="2400" dirty="0"/>
              <a:t>Přítomni:</a:t>
            </a:r>
          </a:p>
          <a:p>
            <a:pPr algn="just">
              <a:lnSpc>
                <a:spcPct val="110000"/>
              </a:lnSpc>
            </a:pPr>
            <a:r>
              <a:rPr lang="cs-CZ" sz="2400" b="1" dirty="0"/>
              <a:t>Oslovení zástupci přímo řízených organizací Ministerstva zdravotnictví.</a:t>
            </a:r>
            <a:endParaRPr lang="cs-CZ" sz="2400" b="1" dirty="0">
              <a:cs typeface="Calibri"/>
            </a:endParaRPr>
          </a:p>
          <a:p>
            <a:pPr algn="just">
              <a:lnSpc>
                <a:spcPct val="110000"/>
              </a:lnSpc>
            </a:pPr>
            <a:endParaRPr lang="cs-CZ" sz="2400" dirty="0"/>
          </a:p>
          <a:p>
            <a:pPr algn="just">
              <a:lnSpc>
                <a:spcPct val="110000"/>
              </a:lnSpc>
            </a:pPr>
            <a:r>
              <a:rPr lang="cs-CZ" sz="2400" dirty="0"/>
              <a:t>Obsah:</a:t>
            </a:r>
          </a:p>
          <a:p>
            <a:pPr algn="just">
              <a:lnSpc>
                <a:spcPct val="110000"/>
              </a:lnSpc>
            </a:pPr>
            <a:r>
              <a:rPr lang="cs-CZ" sz="2400" b="1" dirty="0"/>
              <a:t>Seznámení se zásadními kontrolními zjištěními z veřejnosprávních kontrol vykonaných v letech 2020 – 2023.</a:t>
            </a:r>
          </a:p>
          <a:p>
            <a:pPr marL="342900" indent="-342900" algn="just">
              <a:lnSpc>
                <a:spcPct val="110000"/>
              </a:lnSpc>
              <a:buFont typeface="Courier New" panose="02070309020205020404" pitchFamily="49" charset="0"/>
              <a:buChar char="o"/>
            </a:pPr>
            <a:r>
              <a:rPr lang="cs-CZ" sz="2400" b="1" dirty="0"/>
              <a:t>Porušení rozpočtové kázně</a:t>
            </a:r>
          </a:p>
          <a:p>
            <a:pPr marL="342900" indent="-342900" algn="just">
              <a:lnSpc>
                <a:spcPct val="110000"/>
              </a:lnSpc>
              <a:buFont typeface="Courier New" panose="02070309020205020404" pitchFamily="49" charset="0"/>
              <a:buChar char="o"/>
            </a:pPr>
            <a:r>
              <a:rPr lang="cs-CZ" sz="2400" b="1" dirty="0"/>
              <a:t>Nákupy – VZMR</a:t>
            </a:r>
          </a:p>
          <a:p>
            <a:pPr marL="342900" indent="-342900" algn="just">
              <a:lnSpc>
                <a:spcPct val="110000"/>
              </a:lnSpc>
              <a:buFont typeface="Courier New" panose="02070309020205020404" pitchFamily="49" charset="0"/>
              <a:buChar char="o"/>
            </a:pPr>
            <a:r>
              <a:rPr lang="cs-CZ" sz="2400" b="1" dirty="0"/>
              <a:t>Registr smluv</a:t>
            </a:r>
          </a:p>
          <a:p>
            <a:pPr marL="342900" indent="-342900" algn="just">
              <a:lnSpc>
                <a:spcPct val="110000"/>
              </a:lnSpc>
              <a:buFont typeface="Courier New" panose="02070309020205020404" pitchFamily="49" charset="0"/>
              <a:buChar char="o"/>
            </a:pPr>
            <a:r>
              <a:rPr lang="cs-CZ" sz="2400" b="1" dirty="0"/>
              <a:t>Bonusy</a:t>
            </a:r>
            <a:endParaRPr lang="id-ID" sz="2400" b="1" dirty="0"/>
          </a:p>
        </p:txBody>
      </p:sp>
      <p:grpSp>
        <p:nvGrpSpPr>
          <p:cNvPr id="8" name="Skupina 7"/>
          <p:cNvGrpSpPr/>
          <p:nvPr/>
        </p:nvGrpSpPr>
        <p:grpSpPr>
          <a:xfrm>
            <a:off x="914400" y="9697080"/>
            <a:ext cx="16459110" cy="590318"/>
            <a:chOff x="914400" y="9593742"/>
            <a:chExt cx="16459110" cy="590318"/>
          </a:xfrm>
        </p:grpSpPr>
        <p:sp>
          <p:nvSpPr>
            <p:cNvPr id="4" name="Obdélník 3"/>
            <p:cNvSpPr/>
            <p:nvPr/>
          </p:nvSpPr>
          <p:spPr>
            <a:xfrm>
              <a:off x="914400" y="9600586"/>
              <a:ext cx="16459110" cy="58347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9" name="Picture 2" descr="D:\Dropbox\FNOL\FNOL_Design manual\PPT\FNOL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8807" y="9740377"/>
              <a:ext cx="1258449" cy="329359"/>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p:cNvSpPr txBox="1"/>
            <p:nvPr/>
          </p:nvSpPr>
          <p:spPr>
            <a:xfrm>
              <a:off x="15178974" y="9700404"/>
              <a:ext cx="1920219" cy="369332"/>
            </a:xfrm>
            <a:prstGeom prst="rect">
              <a:avLst/>
            </a:prstGeom>
            <a:noFill/>
          </p:spPr>
          <p:txBody>
            <a:bodyPr wrap="square" rtlCol="0">
              <a:spAutoFit/>
            </a:bodyPr>
            <a:lstStyle/>
            <a:p>
              <a:pPr algn="r"/>
              <a:r>
                <a:rPr lang="cs-CZ" sz="1800" dirty="0" err="1">
                  <a:solidFill>
                    <a:schemeClr val="accent1">
                      <a:lumMod val="75000"/>
                    </a:schemeClr>
                  </a:solidFill>
                </a:rPr>
                <a:t>www.</a:t>
              </a:r>
              <a:r>
                <a:rPr lang="cs-CZ" sz="1800" b="1" dirty="0" err="1">
                  <a:solidFill>
                    <a:schemeClr val="accent1">
                      <a:lumMod val="75000"/>
                    </a:schemeClr>
                  </a:solidFill>
                </a:rPr>
                <a:t>fnol</a:t>
              </a:r>
              <a:r>
                <a:rPr lang="cs-CZ" sz="1800" dirty="0" err="1">
                  <a:solidFill>
                    <a:schemeClr val="accent1">
                      <a:lumMod val="75000"/>
                    </a:schemeClr>
                  </a:solidFill>
                </a:rPr>
                <a:t>.cz</a:t>
              </a:r>
              <a:endParaRPr lang="cs-CZ" sz="1800" dirty="0">
                <a:solidFill>
                  <a:schemeClr val="accent1">
                    <a:lumMod val="75000"/>
                  </a:schemeClr>
                </a:solidFill>
              </a:endParaRPr>
            </a:p>
          </p:txBody>
        </p:sp>
        <p:cxnSp>
          <p:nvCxnSpPr>
            <p:cNvPr id="7" name="Přímá spojnice 6"/>
            <p:cNvCxnSpPr/>
            <p:nvPr/>
          </p:nvCxnSpPr>
          <p:spPr>
            <a:xfrm>
              <a:off x="914400" y="9593742"/>
              <a:ext cx="16459110"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345008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F5F5E5-320A-4CD6-A2CD-3C4B26FE0CE4}"/>
              </a:ext>
            </a:extLst>
          </p:cNvPr>
          <p:cNvSpPr>
            <a:spLocks noGrp="1"/>
          </p:cNvSpPr>
          <p:nvPr>
            <p:ph type="title"/>
          </p:nvPr>
        </p:nvSpPr>
        <p:spPr>
          <a:xfrm>
            <a:off x="914400" y="754418"/>
            <a:ext cx="16222488" cy="914400"/>
          </a:xfrm>
        </p:spPr>
        <p:txBody>
          <a:bodyPr>
            <a:normAutofit/>
          </a:bodyPr>
          <a:lstStyle/>
          <a:p>
            <a:r>
              <a:rPr lang="cs-CZ" dirty="0"/>
              <a:t>I. Porušení rozpočtové kázně                               </a:t>
            </a:r>
            <a:r>
              <a:rPr lang="cs-CZ" sz="2200" dirty="0"/>
              <a:t>Ing. Světlana </a:t>
            </a:r>
            <a:r>
              <a:rPr lang="cs-CZ" sz="2200" dirty="0" err="1"/>
              <a:t>Pacasová</a:t>
            </a:r>
            <a:endParaRPr lang="cs-CZ" sz="2200" dirty="0"/>
          </a:p>
        </p:txBody>
      </p:sp>
      <p:sp>
        <p:nvSpPr>
          <p:cNvPr id="3" name="Zástupný symbol pro text 2">
            <a:extLst>
              <a:ext uri="{FF2B5EF4-FFF2-40B4-BE49-F238E27FC236}">
                <a16:creationId xmlns:a16="http://schemas.microsoft.com/office/drawing/2014/main" id="{07426A52-BD8E-4B25-884E-DAA0644335B9}"/>
              </a:ext>
            </a:extLst>
          </p:cNvPr>
          <p:cNvSpPr>
            <a:spLocks noGrp="1"/>
          </p:cNvSpPr>
          <p:nvPr>
            <p:ph type="body" sz="quarter" idx="13"/>
          </p:nvPr>
        </p:nvSpPr>
        <p:spPr/>
        <p:txBody>
          <a:bodyPr/>
          <a:lstStyle/>
          <a:p>
            <a:r>
              <a:rPr lang="cs-CZ" b="1" dirty="0"/>
              <a:t>1. Neprokázání, jak byly peněžní prostředky použity</a:t>
            </a:r>
          </a:p>
          <a:p>
            <a:r>
              <a:rPr lang="cs-CZ" dirty="0"/>
              <a:t>Jednání, které může naplňovat znaky porušení rozpočtové kázně ve smyslu </a:t>
            </a:r>
            <a:r>
              <a:rPr lang="cs-CZ" dirty="0" err="1"/>
              <a:t>ust</a:t>
            </a:r>
            <a:r>
              <a:rPr lang="cs-CZ" dirty="0"/>
              <a:t>. § 44 odst. 1 písm. e) rozpočtových pravidel – </a:t>
            </a:r>
            <a:r>
              <a:rPr lang="cs-CZ" b="1" i="1" dirty="0"/>
              <a:t>neprokázání, jak organizace použila peněžní prostředky </a:t>
            </a:r>
            <a:r>
              <a:rPr lang="cs-CZ" dirty="0"/>
              <a:t>(neoprávněné použití peněžních prostředků, nelze-li prokázat, jak byly peněžní prostředky použity). </a:t>
            </a:r>
          </a:p>
          <a:p>
            <a:r>
              <a:rPr lang="cs-CZ" dirty="0"/>
              <a:t>K prokázání je organizace povinna doložit faktickou </a:t>
            </a:r>
            <a:r>
              <a:rPr lang="cs-CZ" i="1" u="sng" dirty="0"/>
              <a:t>realizaci předmětu plnění </a:t>
            </a:r>
            <a:r>
              <a:rPr lang="cs-CZ" dirty="0"/>
              <a:t>od deklarovaného dodavatele </a:t>
            </a:r>
            <a:r>
              <a:rPr lang="cs-CZ" i="1" u="sng" dirty="0"/>
              <a:t>ve sjednaném rozsahu, kvalitě a čase </a:t>
            </a:r>
            <a:r>
              <a:rPr lang="cs-CZ" dirty="0"/>
              <a:t>- účetními doklady a auditní stopou vytvořenou v průběhu předběžné řídící kontroly.</a:t>
            </a:r>
            <a:r>
              <a:rPr lang="cs-CZ" b="1" u="sng" dirty="0"/>
              <a:t> </a:t>
            </a:r>
          </a:p>
          <a:p>
            <a:endParaRPr lang="cs-CZ" b="1" dirty="0"/>
          </a:p>
          <a:p>
            <a:r>
              <a:rPr lang="cs-CZ" b="1" dirty="0"/>
              <a:t>Smlouvy s paušální úhradou </a:t>
            </a:r>
            <a:r>
              <a:rPr lang="cs-CZ" dirty="0"/>
              <a:t>– např. měsíční - za každý měsíc musí být uvedeno za co konkrétně. </a:t>
            </a:r>
          </a:p>
          <a:p>
            <a:r>
              <a:rPr lang="cs-CZ" dirty="0"/>
              <a:t>Z výčtu činností ve smlouvách, fakturách či v přílohách faktur je zřejmé, že se jedná o:</a:t>
            </a:r>
          </a:p>
          <a:p>
            <a:pPr marL="285750" indent="-285750">
              <a:buFont typeface="Courier New" panose="02070309020205020404" pitchFamily="49" charset="0"/>
              <a:buChar char="o"/>
            </a:pPr>
            <a:r>
              <a:rPr lang="cs-CZ" b="1" i="1" dirty="0"/>
              <a:t>spektrum činností různého druhu</a:t>
            </a:r>
            <a:r>
              <a:rPr lang="cs-CZ" dirty="0"/>
              <a:t>, s obecně stanoveným rozsahem, o činnosti bez konkrétně určeného rozsahu, které mají být poskytovány v různých či nesjednaných časových úsecích;</a:t>
            </a:r>
          </a:p>
          <a:p>
            <a:r>
              <a:rPr lang="cs-CZ" dirty="0"/>
              <a:t>Př. ekologický specialista (1x za rok školení, poradenství, evidence o produkci odpadů, vedení a aktualizace dokumentace o činnosti, zpracování tabulek na označení nádob a listů k nebezpečným odpadům…). </a:t>
            </a:r>
          </a:p>
          <a:p>
            <a:r>
              <a:rPr lang="cs-CZ" dirty="0"/>
              <a:t>Jednotlivé poskytnuté činnosti , jejich rozsah a ceny nebyly rozúčtovány. Mimo faktury s měsíční paušální částkou nebyly doloženy konkrétní výstupy z činností, za které byly peněžní prostředky vynaloženy.  </a:t>
            </a:r>
          </a:p>
          <a:p>
            <a:endParaRPr lang="cs-CZ" dirty="0"/>
          </a:p>
          <a:p>
            <a:pPr marL="285750" indent="-285750">
              <a:buFont typeface="Courier New" panose="02070309020205020404" pitchFamily="49" charset="0"/>
              <a:buChar char="o"/>
            </a:pPr>
            <a:r>
              <a:rPr lang="cs-CZ" b="1" i="1" dirty="0"/>
              <a:t>činnosti stejného druhu, jejich rozsah není každý měsíc stejný a současně není stanovena jednotková cena</a:t>
            </a:r>
            <a:r>
              <a:rPr lang="cs-CZ" i="1" dirty="0"/>
              <a:t>;</a:t>
            </a:r>
          </a:p>
          <a:p>
            <a:r>
              <a:rPr lang="cs-CZ" dirty="0"/>
              <a:t>      Př. služby daňového poradce za měsíční paušální částku.</a:t>
            </a:r>
          </a:p>
          <a:p>
            <a:r>
              <a:rPr lang="cs-CZ" dirty="0"/>
              <a:t>      Mimo faktury s měsíční paušální částkou nebyly doloženy konkrétní výstupy z činností, za které byly peněžní prostředky vynaloženy.</a:t>
            </a:r>
          </a:p>
          <a:p>
            <a:endParaRPr lang="cs-CZ" dirty="0"/>
          </a:p>
        </p:txBody>
      </p:sp>
    </p:spTree>
    <p:extLst>
      <p:ext uri="{BB962C8B-B14F-4D97-AF65-F5344CB8AC3E}">
        <p14:creationId xmlns:p14="http://schemas.microsoft.com/office/powerpoint/2010/main" val="4229817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a:extLst>
              <a:ext uri="{FF2B5EF4-FFF2-40B4-BE49-F238E27FC236}">
                <a16:creationId xmlns:a16="http://schemas.microsoft.com/office/drawing/2014/main" id="{AB831FA8-B0A6-4C82-828C-74D8C4DE2270}"/>
              </a:ext>
            </a:extLst>
          </p:cNvPr>
          <p:cNvSpPr>
            <a:spLocks noGrp="1"/>
          </p:cNvSpPr>
          <p:nvPr>
            <p:ph type="body" sz="quarter" idx="13"/>
          </p:nvPr>
        </p:nvSpPr>
        <p:spPr>
          <a:xfrm>
            <a:off x="914400" y="1255068"/>
            <a:ext cx="16459110" cy="8095307"/>
          </a:xfrm>
        </p:spPr>
        <p:txBody>
          <a:bodyPr/>
          <a:lstStyle/>
          <a:p>
            <a:pPr marL="285750" indent="-285750">
              <a:buFont typeface="Courier New" panose="02070309020205020404" pitchFamily="49" charset="0"/>
              <a:buChar char="o"/>
            </a:pPr>
            <a:endParaRPr lang="cs-CZ" dirty="0"/>
          </a:p>
          <a:p>
            <a:pPr marL="285750" indent="-285750">
              <a:buFont typeface="Courier New" panose="02070309020205020404" pitchFamily="49" charset="0"/>
              <a:buChar char="o"/>
            </a:pPr>
            <a:r>
              <a:rPr lang="cs-CZ" b="1" i="1" dirty="0"/>
              <a:t>činnosti stejného druhu, jejich rozsah je každý měsíc stejný</a:t>
            </a:r>
            <a:endParaRPr lang="cs-CZ" i="1" dirty="0"/>
          </a:p>
          <a:p>
            <a:r>
              <a:rPr lang="cs-CZ" dirty="0"/>
              <a:t>      Př. úklidové služby – přesně definované druhy jednotlivých činností, jejich rozsah a periodicita.</a:t>
            </a:r>
          </a:p>
          <a:p>
            <a:r>
              <a:rPr lang="cs-CZ" dirty="0"/>
              <a:t>Mimo faktury s měsíční paušální částkou nebylo žádným způsobem doloženo, že sjednané a fakturované služby organizace skutečně obdržela, ve sjednaném rozsahu, kvalitě a čase.  </a:t>
            </a:r>
          </a:p>
          <a:p>
            <a:endParaRPr lang="cs-CZ" dirty="0"/>
          </a:p>
          <a:p>
            <a:r>
              <a:rPr lang="cs-CZ" dirty="0"/>
              <a:t>U</a:t>
            </a:r>
            <a:r>
              <a:rPr lang="cs-CZ" b="1" dirty="0"/>
              <a:t> paušálních částek </a:t>
            </a:r>
            <a:r>
              <a:rPr lang="cs-CZ" dirty="0"/>
              <a:t>účetními doklady </a:t>
            </a:r>
            <a:r>
              <a:rPr lang="cs-CZ" b="1" dirty="0"/>
              <a:t>obsahujícími </a:t>
            </a:r>
            <a:r>
              <a:rPr lang="cs-CZ" b="1" u="sng" dirty="0"/>
              <a:t>pouze </a:t>
            </a:r>
            <a:r>
              <a:rPr lang="cs-CZ" b="1" dirty="0"/>
              <a:t>vyfakturovanou paušální částku nelze prokázat </a:t>
            </a:r>
            <a:r>
              <a:rPr lang="cs-CZ" dirty="0"/>
              <a:t>skutečnost, </a:t>
            </a:r>
            <a:r>
              <a:rPr lang="cs-CZ" b="1" dirty="0"/>
              <a:t>jak byly peněžní prostředky vynaloženy</a:t>
            </a:r>
            <a:r>
              <a:rPr lang="cs-CZ" dirty="0"/>
              <a:t>. Pokud organizace nedoloží ani jinými důkazními prostředky (než fakturu obsahující měsíční paušální částku) jaký konkrétní druh předmětu plnění a v jakém rozsahu byl za fakturovanou paušální cenu poskytnut, platí, že nebylo prokázáno jak byly peněžní prostředky použity ve smyslu </a:t>
            </a:r>
            <a:r>
              <a:rPr lang="cs-CZ" dirty="0" err="1"/>
              <a:t>ust</a:t>
            </a:r>
            <a:r>
              <a:rPr lang="cs-CZ" dirty="0"/>
              <a:t>. §3 písm. e) rozpočtových pravidel. </a:t>
            </a:r>
          </a:p>
          <a:p>
            <a:endParaRPr lang="cs-CZ" dirty="0"/>
          </a:p>
        </p:txBody>
      </p:sp>
    </p:spTree>
    <p:extLst>
      <p:ext uri="{BB962C8B-B14F-4D97-AF65-F5344CB8AC3E}">
        <p14:creationId xmlns:p14="http://schemas.microsoft.com/office/powerpoint/2010/main" val="1539390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a:extLst>
              <a:ext uri="{FF2B5EF4-FFF2-40B4-BE49-F238E27FC236}">
                <a16:creationId xmlns:a16="http://schemas.microsoft.com/office/drawing/2014/main" id="{5856D1E2-DFCF-4527-BD2C-B4E6042E9FF8}"/>
              </a:ext>
            </a:extLst>
          </p:cNvPr>
          <p:cNvSpPr>
            <a:spLocks noGrp="1"/>
          </p:cNvSpPr>
          <p:nvPr>
            <p:ph type="body" sz="quarter" idx="13"/>
          </p:nvPr>
        </p:nvSpPr>
        <p:spPr>
          <a:xfrm>
            <a:off x="914400" y="679004"/>
            <a:ext cx="16459110" cy="9433048"/>
          </a:xfrm>
        </p:spPr>
        <p:txBody>
          <a:bodyPr/>
          <a:lstStyle/>
          <a:p>
            <a:r>
              <a:rPr lang="cs-CZ" b="1" dirty="0"/>
              <a:t>2. Porušení povinnosti stanovené právním předpisem</a:t>
            </a:r>
          </a:p>
          <a:p>
            <a:r>
              <a:rPr lang="cs-CZ" dirty="0"/>
              <a:t>Jednání, které může naplňovat znaky porušení rozpočtové kázně ve smyslu </a:t>
            </a:r>
            <a:r>
              <a:rPr lang="cs-CZ" dirty="0" err="1"/>
              <a:t>ust</a:t>
            </a:r>
            <a:r>
              <a:rPr lang="cs-CZ" dirty="0"/>
              <a:t>. § 44 odst. 1 písm. a) rozpočtových pravidel, spočívající v </a:t>
            </a:r>
            <a:r>
              <a:rPr lang="cs-CZ" b="1" i="1" dirty="0"/>
              <a:t>neoprávněném použití peněžních prostředků</a:t>
            </a:r>
            <a:r>
              <a:rPr lang="cs-CZ" dirty="0"/>
              <a:t>, je výdej peněžních prostředků, kterým byla porušena povinnost stanovená právním předpisem.</a:t>
            </a:r>
          </a:p>
          <a:p>
            <a:endParaRPr lang="cs-CZ" dirty="0"/>
          </a:p>
          <a:p>
            <a:r>
              <a:rPr lang="cs-CZ" b="1" dirty="0"/>
              <a:t>2.1 Krytí nezbytných potřeb </a:t>
            </a:r>
            <a:r>
              <a:rPr lang="cs-CZ" dirty="0"/>
              <a:t>(</a:t>
            </a:r>
            <a:r>
              <a:rPr lang="cs-CZ" dirty="0" err="1"/>
              <a:t>ust</a:t>
            </a:r>
            <a:r>
              <a:rPr lang="cs-CZ" dirty="0"/>
              <a:t>. § 53 odst. 4 rozpočtových pravidel)</a:t>
            </a:r>
            <a:endParaRPr lang="cs-CZ" b="1" dirty="0"/>
          </a:p>
          <a:p>
            <a:r>
              <a:rPr lang="cs-CZ" dirty="0"/>
              <a:t>Porušení povinnosti stanovené právním předpisem – neprokázání použití peněžních prostředků na krytí nezbytných potřeb.</a:t>
            </a:r>
          </a:p>
          <a:p>
            <a:pPr marL="285750" indent="-285750">
              <a:buFont typeface="Courier New" panose="02070309020205020404" pitchFamily="49" charset="0"/>
              <a:buChar char="o"/>
            </a:pPr>
            <a:r>
              <a:rPr lang="cs-CZ" b="1" dirty="0"/>
              <a:t>Reklama a propagace </a:t>
            </a:r>
            <a:r>
              <a:rPr lang="cs-CZ" dirty="0"/>
              <a:t>– neobstojí, pokud se nevyužije na krytí nezbytných potřeb. Musí být </a:t>
            </a:r>
            <a:r>
              <a:rPr lang="cs-CZ" u="sng" dirty="0"/>
              <a:t>doložena reklamní strategie se stanovením cílů a vyhodnocení dopadů </a:t>
            </a:r>
            <a:r>
              <a:rPr lang="cs-CZ" dirty="0"/>
              <a:t>její realizace do hospodaření organizace.  </a:t>
            </a:r>
            <a:endParaRPr lang="cs-CZ" b="1" dirty="0"/>
          </a:p>
          <a:p>
            <a:pPr marL="285750" indent="-285750">
              <a:buFont typeface="Courier New" panose="02070309020205020404" pitchFamily="49" charset="0"/>
              <a:buChar char="o"/>
            </a:pPr>
            <a:r>
              <a:rPr lang="cs-CZ" b="1" dirty="0"/>
              <a:t>Inzerce</a:t>
            </a:r>
            <a:r>
              <a:rPr lang="cs-CZ" dirty="0"/>
              <a:t> – k prezentaci organizace, nikoliv zaměstnance, např. hledání nových zaměstnanců – </a:t>
            </a:r>
            <a:r>
              <a:rPr lang="cs-CZ" u="sng" dirty="0"/>
              <a:t>přínos pro organizaci</a:t>
            </a:r>
            <a:r>
              <a:rPr lang="cs-CZ" dirty="0"/>
              <a:t>. </a:t>
            </a:r>
          </a:p>
          <a:p>
            <a:endParaRPr lang="cs-CZ" b="1" dirty="0"/>
          </a:p>
          <a:p>
            <a:pPr marL="285750" indent="-285750">
              <a:buFont typeface="Courier New" panose="02070309020205020404" pitchFamily="49" charset="0"/>
              <a:buChar char="o"/>
            </a:pPr>
            <a:r>
              <a:rPr lang="cs-CZ" b="1" dirty="0"/>
              <a:t>Personální audit </a:t>
            </a:r>
            <a:r>
              <a:rPr lang="cs-CZ" dirty="0"/>
              <a:t>realizovaný externím subjektem – musí být prokazatelný, počet pracovních míst, následná opatření – doložení, zda za vydané peněžní prostředky byla poskytnuta odpovídající protihodnota. </a:t>
            </a:r>
          </a:p>
          <a:p>
            <a:r>
              <a:rPr lang="cs-CZ" u="sng" dirty="0"/>
              <a:t>Pochybení:</a:t>
            </a:r>
            <a:r>
              <a:rPr lang="cs-CZ" dirty="0"/>
              <a:t> řešení obecného charakteru, nedoložení analýzy nákladů současného stavu, absence měřitelného výstupu (zavedením konkrétního opatření) k vyhodnocení změny dosažené mezi původním a cílovým stavem.</a:t>
            </a:r>
          </a:p>
          <a:p>
            <a:r>
              <a:rPr lang="cs-CZ" u="sng" dirty="0"/>
              <a:t>Rozhodnutí</a:t>
            </a:r>
            <a:r>
              <a:rPr lang="cs-CZ" dirty="0"/>
              <a:t>: vyhodnotit rozsah a kvalitu poskytnutých služeb, ověřit, zda peněžní prostředky nebyly vynaloženy za obecná doporučení, namísto konkrétních, číselné výstupy analýz původního stavu a stavu, kterého má být dosaženo, ověřit jakého konkrétního výsledku bylo výdajem peněžních prostředků skutečně dosaženo.  </a:t>
            </a:r>
          </a:p>
          <a:p>
            <a:endParaRPr lang="cs-CZ" dirty="0"/>
          </a:p>
          <a:p>
            <a:pPr marL="285750" indent="-285750">
              <a:buFont typeface="Courier New" panose="02070309020205020404" pitchFamily="49" charset="0"/>
              <a:buChar char="o"/>
            </a:pPr>
            <a:r>
              <a:rPr lang="cs-CZ" b="1" dirty="0"/>
              <a:t>Vyřazená projektová dokumentace </a:t>
            </a:r>
            <a:r>
              <a:rPr lang="cs-CZ" dirty="0"/>
              <a:t>– př. projektová dokumentace vedena 10 let na pořizovacích účtech, nerealizována z důvodu nedostatku finančních prostředků, znalecký posudek a konstatování znalce, že objekt je v provozuschopném stavu. </a:t>
            </a:r>
          </a:p>
          <a:p>
            <a:r>
              <a:rPr lang="cs-CZ" u="sng" dirty="0"/>
              <a:t>Rozhodnutí:</a:t>
            </a:r>
            <a:r>
              <a:rPr lang="cs-CZ" dirty="0"/>
              <a:t> znalecký posudek měl být zpracován před projektovou dokumentací, nebyla doložena minimalizace rozpočtového rizika spočívajícího v nedostatečném zajištění financování plánované rekonstrukce a konkrétní kroky realizace k zajištění financování.</a:t>
            </a:r>
          </a:p>
          <a:p>
            <a:r>
              <a:rPr lang="cs-CZ" u="sng" dirty="0"/>
              <a:t>U zmařených investic musí být doložena auditní stopa o řízení rizik, které obsahují naplánované variantní financování a konkrétní kroky provedené za účelem profinancování investic. Je nutné prokázat, zda peněžní prostředky vynaložené na nedokončené projekty byly použity ke krytí nezbytných potřeb. </a:t>
            </a:r>
          </a:p>
          <a:p>
            <a:endParaRPr lang="cs-CZ" b="1" dirty="0"/>
          </a:p>
          <a:p>
            <a:r>
              <a:rPr lang="cs-CZ" b="1" dirty="0"/>
              <a:t> </a:t>
            </a:r>
            <a:r>
              <a:rPr lang="cs-CZ" b="1" i="1" dirty="0">
                <a:solidFill>
                  <a:srgbClr val="0070C0"/>
                </a:solidFill>
              </a:rPr>
              <a:t>Doložení souladu výdajů s principy 3E </a:t>
            </a:r>
            <a:r>
              <a:rPr lang="cs-CZ" dirty="0"/>
              <a:t>(hospodárnost, efektivnost/účinnost, účelnost).</a:t>
            </a:r>
            <a:endParaRPr lang="cs-CZ" b="1" dirty="0"/>
          </a:p>
          <a:p>
            <a:endParaRPr lang="cs-CZ" dirty="0"/>
          </a:p>
        </p:txBody>
      </p:sp>
    </p:spTree>
    <p:extLst>
      <p:ext uri="{BB962C8B-B14F-4D97-AF65-F5344CB8AC3E}">
        <p14:creationId xmlns:p14="http://schemas.microsoft.com/office/powerpoint/2010/main" val="3833296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a:extLst>
              <a:ext uri="{FF2B5EF4-FFF2-40B4-BE49-F238E27FC236}">
                <a16:creationId xmlns:a16="http://schemas.microsoft.com/office/drawing/2014/main" id="{91BE1C9A-79F5-458A-A1C7-AA6E3B0ECD7E}"/>
              </a:ext>
            </a:extLst>
          </p:cNvPr>
          <p:cNvSpPr>
            <a:spLocks noGrp="1"/>
          </p:cNvSpPr>
          <p:nvPr>
            <p:ph type="body" sz="quarter" idx="13"/>
          </p:nvPr>
        </p:nvSpPr>
        <p:spPr>
          <a:xfrm>
            <a:off x="914400" y="1111052"/>
            <a:ext cx="16459110" cy="8239323"/>
          </a:xfrm>
        </p:spPr>
        <p:txBody>
          <a:bodyPr/>
          <a:lstStyle/>
          <a:p>
            <a:r>
              <a:rPr lang="cs-CZ" b="1" u="sng" dirty="0"/>
              <a:t>Krytí nezbytných potřeb </a:t>
            </a:r>
            <a:r>
              <a:rPr lang="cs-CZ" dirty="0"/>
              <a:t>– dokladovat:</a:t>
            </a:r>
          </a:p>
          <a:p>
            <a:r>
              <a:rPr lang="cs-CZ" dirty="0"/>
              <a:t>  1) Co?</a:t>
            </a:r>
          </a:p>
          <a:p>
            <a:r>
              <a:rPr lang="cs-CZ" dirty="0"/>
              <a:t>  2) Kolik?</a:t>
            </a:r>
          </a:p>
          <a:p>
            <a:r>
              <a:rPr lang="cs-CZ" dirty="0"/>
              <a:t>  3) Za kolik?</a:t>
            </a:r>
          </a:p>
          <a:p>
            <a:r>
              <a:rPr lang="cs-CZ" dirty="0"/>
              <a:t>  4) Kdy?</a:t>
            </a:r>
          </a:p>
          <a:p>
            <a:r>
              <a:rPr lang="cs-CZ" dirty="0"/>
              <a:t>  5) Kým – komu (kdo převzal za organizaci)?</a:t>
            </a:r>
          </a:p>
          <a:p>
            <a:endParaRPr lang="cs-CZ" dirty="0"/>
          </a:p>
          <a:p>
            <a:r>
              <a:rPr lang="cs-CZ" u="sng" dirty="0"/>
              <a:t>Všechny propojené dokumenty je vhodné mít opatřeny nějakým identifikátorem.</a:t>
            </a:r>
          </a:p>
          <a:p>
            <a:endParaRPr lang="cs-CZ" u="sng" dirty="0"/>
          </a:p>
          <a:p>
            <a:r>
              <a:rPr lang="cs-CZ" b="1" dirty="0"/>
              <a:t>2.2 Opatření založená na právních předpisech</a:t>
            </a:r>
          </a:p>
          <a:p>
            <a:pPr marL="285750" indent="-285750">
              <a:buFont typeface="Courier New" panose="02070309020205020404" pitchFamily="49" charset="0"/>
              <a:buChar char="o"/>
            </a:pPr>
            <a:r>
              <a:rPr lang="cs-CZ" dirty="0"/>
              <a:t>Prokázání, že peněžní prostředky byly použity na opatření založených na právních předpisech.</a:t>
            </a:r>
          </a:p>
          <a:p>
            <a:r>
              <a:rPr lang="cs-CZ" dirty="0"/>
              <a:t>      Př. </a:t>
            </a:r>
            <a:r>
              <a:rPr lang="cs-CZ" i="1" dirty="0"/>
              <a:t>účetní případy nakoupených služeb </a:t>
            </a:r>
            <a:r>
              <a:rPr lang="cs-CZ" dirty="0"/>
              <a:t>– laboratorní rozbory a vyšetření byly pořizovány:</a:t>
            </a:r>
          </a:p>
          <a:p>
            <a:pPr marL="285750" indent="-285750">
              <a:buFont typeface="Courier New" panose="02070309020205020404" pitchFamily="49" charset="0"/>
              <a:buChar char="o"/>
            </a:pPr>
            <a:r>
              <a:rPr lang="cs-CZ" dirty="0"/>
              <a:t>bez písemně uzavřené smlouvy,</a:t>
            </a:r>
          </a:p>
          <a:p>
            <a:pPr marL="285750" indent="-285750">
              <a:buFont typeface="Courier New" panose="02070309020205020404" pitchFamily="49" charset="0"/>
              <a:buChar char="o"/>
            </a:pPr>
            <a:r>
              <a:rPr lang="cs-CZ" dirty="0"/>
              <a:t>na základě ústní dohody,</a:t>
            </a:r>
          </a:p>
          <a:p>
            <a:pPr marL="285750" indent="-285750">
              <a:buFont typeface="Courier New" panose="02070309020205020404" pitchFamily="49" charset="0"/>
              <a:buChar char="o"/>
            </a:pPr>
            <a:r>
              <a:rPr lang="cs-CZ" dirty="0"/>
              <a:t>na základě objednávek, které neobsahovaly základní náležitosti smluv stvrzujících dodavatelsko-odběratelský vztah, chyběly projevy vůle obou smluvních stran na jedné listině, byla podepsána pouze jedna smluvní strana, nepožadování sankcí za porušení smlouvy, aj. </a:t>
            </a:r>
          </a:p>
          <a:p>
            <a:endParaRPr lang="cs-CZ" dirty="0"/>
          </a:p>
          <a:p>
            <a:endParaRPr lang="cs-CZ" dirty="0"/>
          </a:p>
        </p:txBody>
      </p:sp>
    </p:spTree>
    <p:extLst>
      <p:ext uri="{BB962C8B-B14F-4D97-AF65-F5344CB8AC3E}">
        <p14:creationId xmlns:p14="http://schemas.microsoft.com/office/powerpoint/2010/main" val="1795551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text 2">
            <a:extLst>
              <a:ext uri="{FF2B5EF4-FFF2-40B4-BE49-F238E27FC236}">
                <a16:creationId xmlns:a16="http://schemas.microsoft.com/office/drawing/2014/main" id="{8196B43B-35DB-979C-807E-4BD81EB9B6C0}"/>
              </a:ext>
            </a:extLst>
          </p:cNvPr>
          <p:cNvSpPr>
            <a:spLocks noGrp="1"/>
          </p:cNvSpPr>
          <p:nvPr>
            <p:ph type="body" sz="quarter" idx="13"/>
          </p:nvPr>
        </p:nvSpPr>
        <p:spPr/>
        <p:txBody>
          <a:bodyPr vert="horz" lIns="91440" tIns="45720" rIns="91440" bIns="45720" rtlCol="0" anchor="t">
            <a:noAutofit/>
          </a:bodyPr>
          <a:lstStyle/>
          <a:p>
            <a:r>
              <a:rPr lang="cs-CZ" dirty="0">
                <a:cs typeface="Calibri"/>
              </a:rPr>
              <a:t>      </a:t>
            </a:r>
            <a:r>
              <a:rPr lang="cs-CZ" b="1" dirty="0">
                <a:cs typeface="Calibri"/>
              </a:rPr>
              <a:t>FKSP</a:t>
            </a:r>
            <a:endParaRPr lang="cs-CZ" b="1" dirty="0"/>
          </a:p>
          <a:p>
            <a:pPr marL="285750" indent="-285750">
              <a:buFont typeface="Courier New" panose="020B0604020202020204" pitchFamily="34" charset="0"/>
              <a:buChar char="o"/>
            </a:pPr>
            <a:r>
              <a:rPr lang="cs-CZ" dirty="0">
                <a:cs typeface="Calibri"/>
              </a:rPr>
              <a:t>Příspěvek na závodní stravování byl poskytnut </a:t>
            </a:r>
            <a:r>
              <a:rPr lang="cs-CZ" i="1" dirty="0">
                <a:cs typeface="Calibri"/>
              </a:rPr>
              <a:t>v jiné výši než sjednané kolektivní smlouvou</a:t>
            </a:r>
            <a:r>
              <a:rPr lang="cs-CZ" dirty="0">
                <a:cs typeface="Calibri"/>
              </a:rPr>
              <a:t>.</a:t>
            </a:r>
          </a:p>
          <a:p>
            <a:pPr marL="285750" indent="-285750">
              <a:buFont typeface="Courier New" panose="020B0604020202020204" pitchFamily="34" charset="0"/>
              <a:buChar char="o"/>
            </a:pPr>
            <a:r>
              <a:rPr lang="cs-CZ" dirty="0">
                <a:cs typeface="Calibri"/>
              </a:rPr>
              <a:t>Poskytování příspěvků na závodní stravování z FKSP </a:t>
            </a:r>
            <a:r>
              <a:rPr lang="cs-CZ" i="1" dirty="0">
                <a:cs typeface="Calibri"/>
              </a:rPr>
              <a:t>zaměstnancům vykonávající práci na základě dohod </a:t>
            </a:r>
            <a:r>
              <a:rPr lang="cs-CZ" dirty="0">
                <a:cs typeface="Calibri"/>
              </a:rPr>
              <a:t>uzavřených mimo pracovní poměr. </a:t>
            </a:r>
          </a:p>
          <a:p>
            <a:endParaRPr lang="cs-CZ" dirty="0">
              <a:cs typeface="Calibri"/>
            </a:endParaRPr>
          </a:p>
          <a:p>
            <a:endParaRPr lang="cs-CZ" dirty="0">
              <a:cs typeface="Calibri"/>
            </a:endParaRPr>
          </a:p>
          <a:p>
            <a:r>
              <a:rPr lang="cs-CZ" b="1" dirty="0">
                <a:cs typeface="Calibri"/>
              </a:rPr>
              <a:t>Cestovní náhrady</a:t>
            </a:r>
          </a:p>
          <a:p>
            <a:pPr marL="285750" indent="-285750">
              <a:buFont typeface="Courier New" panose="020B0604020202020204" pitchFamily="34" charset="0"/>
              <a:buChar char="o"/>
            </a:pPr>
            <a:r>
              <a:rPr lang="cs-CZ" b="1" dirty="0">
                <a:cs typeface="Calibri"/>
              </a:rPr>
              <a:t>Neoprávněné vyplácení cestovních náhrad při pracovních cestách </a:t>
            </a:r>
            <a:r>
              <a:rPr lang="cs-CZ" dirty="0">
                <a:cs typeface="Calibri"/>
              </a:rPr>
              <a:t>- vzdělávání lékařů </a:t>
            </a:r>
            <a:r>
              <a:rPr lang="cs-CZ" i="1" dirty="0">
                <a:cs typeface="Calibri"/>
              </a:rPr>
              <a:t>v prvním základním kmeni a prvním specializačním oboru</a:t>
            </a:r>
            <a:r>
              <a:rPr lang="cs-CZ" dirty="0">
                <a:cs typeface="Calibri"/>
              </a:rPr>
              <a:t>. Dle zákona o způsobilosti k povolání lékaře se jedná o </a:t>
            </a:r>
            <a:r>
              <a:rPr lang="cs-CZ" i="1" dirty="0">
                <a:cs typeface="Calibri"/>
              </a:rPr>
              <a:t>zvyšování kvalifikace </a:t>
            </a:r>
            <a:r>
              <a:rPr lang="cs-CZ" dirty="0">
                <a:cs typeface="Calibri"/>
              </a:rPr>
              <a:t>a </a:t>
            </a:r>
            <a:r>
              <a:rPr lang="cs-CZ" i="1" dirty="0">
                <a:cs typeface="Calibri"/>
              </a:rPr>
              <a:t>dle zákoníku práce se nejedná o výkon práce,  tudíž cestovní náhrady  za něj nenáleží</a:t>
            </a:r>
            <a:r>
              <a:rPr lang="cs-CZ" dirty="0">
                <a:cs typeface="Calibri"/>
              </a:rPr>
              <a:t>. Cestovní náhrady lze poskytovat za výkon práce nebo činnost, kterou lze za výkon práce považovat. Dle </a:t>
            </a:r>
            <a:r>
              <a:rPr lang="cs-CZ" dirty="0" err="1">
                <a:cs typeface="Calibri"/>
              </a:rPr>
              <a:t>ust</a:t>
            </a:r>
            <a:r>
              <a:rPr lang="cs-CZ" dirty="0">
                <a:cs typeface="Calibri"/>
              </a:rPr>
              <a:t>. § 230 odst. 3 zákoníku práce se </a:t>
            </a:r>
            <a:r>
              <a:rPr lang="cs-CZ" i="1" dirty="0">
                <a:cs typeface="Calibri"/>
              </a:rPr>
              <a:t>cestovní náhrady mohou proplácet za účast na školeních, jiných formách přípravy nebo za studium za účelem prohloubení kvalifikace</a:t>
            </a:r>
            <a:r>
              <a:rPr lang="cs-CZ" dirty="0">
                <a:cs typeface="Calibri"/>
              </a:rPr>
              <a:t>. </a:t>
            </a:r>
          </a:p>
          <a:p>
            <a:r>
              <a:rPr lang="cs-CZ" dirty="0">
                <a:cs typeface="Calibri"/>
              </a:rPr>
              <a:t>      </a:t>
            </a:r>
            <a:r>
              <a:rPr lang="cs-CZ" i="1" dirty="0">
                <a:cs typeface="Calibri"/>
              </a:rPr>
              <a:t>Při zvyšování kvalifikace </a:t>
            </a:r>
            <a:r>
              <a:rPr lang="cs-CZ" dirty="0">
                <a:cs typeface="Calibri"/>
              </a:rPr>
              <a:t>platí (</a:t>
            </a:r>
            <a:r>
              <a:rPr lang="cs-CZ" dirty="0" err="1">
                <a:cs typeface="Calibri"/>
              </a:rPr>
              <a:t>ust</a:t>
            </a:r>
            <a:r>
              <a:rPr lang="cs-CZ" dirty="0">
                <a:cs typeface="Calibri"/>
              </a:rPr>
              <a:t>. § 232 odst. 1 ZP), že zaměstnanci přísluší </a:t>
            </a:r>
            <a:r>
              <a:rPr lang="cs-CZ" i="1" dirty="0">
                <a:cs typeface="Calibri"/>
              </a:rPr>
              <a:t>pracovní volno s náhradou mzdy nebo platu ve výši průměrného výdělku</a:t>
            </a:r>
            <a:r>
              <a:rPr lang="cs-CZ" dirty="0">
                <a:cs typeface="Calibri"/>
              </a:rPr>
              <a:t>.</a:t>
            </a:r>
          </a:p>
        </p:txBody>
      </p:sp>
    </p:spTree>
    <p:extLst>
      <p:ext uri="{BB962C8B-B14F-4D97-AF65-F5344CB8AC3E}">
        <p14:creationId xmlns:p14="http://schemas.microsoft.com/office/powerpoint/2010/main" val="3199145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8AD0A53-4F6E-8B85-8F40-D8AC0B81D381}"/>
              </a:ext>
            </a:extLst>
          </p:cNvPr>
          <p:cNvSpPr>
            <a:spLocks noGrp="1"/>
          </p:cNvSpPr>
          <p:nvPr>
            <p:ph type="title"/>
          </p:nvPr>
        </p:nvSpPr>
        <p:spPr/>
        <p:txBody>
          <a:bodyPr/>
          <a:lstStyle/>
          <a:p>
            <a:r>
              <a:rPr lang="cs-CZ" dirty="0">
                <a:cs typeface="Calibri"/>
              </a:rPr>
              <a:t>Vnitřní kontrolní systém</a:t>
            </a:r>
            <a:endParaRPr lang="cs-CZ" dirty="0"/>
          </a:p>
        </p:txBody>
      </p:sp>
      <p:sp>
        <p:nvSpPr>
          <p:cNvPr id="3" name="Zástupný text 2">
            <a:extLst>
              <a:ext uri="{FF2B5EF4-FFF2-40B4-BE49-F238E27FC236}">
                <a16:creationId xmlns:a16="http://schemas.microsoft.com/office/drawing/2014/main" id="{5A21013A-19F0-2647-847C-058DEAA193F0}"/>
              </a:ext>
            </a:extLst>
          </p:cNvPr>
          <p:cNvSpPr>
            <a:spLocks noGrp="1"/>
          </p:cNvSpPr>
          <p:nvPr>
            <p:ph type="body" sz="quarter" idx="13"/>
          </p:nvPr>
        </p:nvSpPr>
        <p:spPr>
          <a:xfrm>
            <a:off x="914400" y="2695228"/>
            <a:ext cx="16459110" cy="6655147"/>
          </a:xfrm>
        </p:spPr>
        <p:txBody>
          <a:bodyPr vert="horz" lIns="91440" tIns="45720" rIns="91440" bIns="45720" rtlCol="0" anchor="t">
            <a:noAutofit/>
          </a:bodyPr>
          <a:lstStyle/>
          <a:p>
            <a:pPr marL="285750" indent="-285750">
              <a:buFont typeface="Courier New" panose="020B0604020202020204" pitchFamily="34" charset="0"/>
              <a:buChar char="o"/>
            </a:pPr>
            <a:r>
              <a:rPr lang="cs-CZ" dirty="0">
                <a:cs typeface="Calibri"/>
              </a:rPr>
              <a:t>Správně nastavený a fungující VKS prostřednictvím řídící kontroly </a:t>
            </a:r>
            <a:r>
              <a:rPr lang="cs-CZ" i="1" dirty="0">
                <a:cs typeface="Calibri"/>
              </a:rPr>
              <a:t>předchází nesouladům s právními předpisy, prevence odchýlení se od principů 3E a včasně zachycuje již vzniklá pochybení</a:t>
            </a:r>
            <a:r>
              <a:rPr lang="cs-CZ" dirty="0">
                <a:cs typeface="Calibri"/>
              </a:rPr>
              <a:t>. V případě opakovaných pochybení, které byly zachyceny řídící kontrolou prováděnou vedoucím úseku, by měly být podkladem pro konzultaci s IA.  </a:t>
            </a:r>
          </a:p>
          <a:p>
            <a:pPr marL="285750" indent="-285750">
              <a:buFont typeface="Courier New" panose="020B0604020202020204" pitchFamily="34" charset="0"/>
              <a:buChar char="o"/>
            </a:pPr>
            <a:r>
              <a:rPr lang="cs-CZ" dirty="0">
                <a:cs typeface="Calibri"/>
              </a:rPr>
              <a:t>Procesní postup schvalování majetkových operací – řídící kontrola by měla být prováděna ve funkcích </a:t>
            </a:r>
            <a:r>
              <a:rPr lang="cs-CZ" b="1" dirty="0">
                <a:cs typeface="Calibri"/>
              </a:rPr>
              <a:t>příkazce operace, správce rozpočtu a hlavní účetní</a:t>
            </a:r>
            <a:r>
              <a:rPr lang="cs-CZ" dirty="0">
                <a:cs typeface="Calibri"/>
              </a:rPr>
              <a:t>.</a:t>
            </a:r>
          </a:p>
          <a:p>
            <a:endParaRPr lang="cs-CZ" dirty="0">
              <a:cs typeface="Calibri"/>
            </a:endParaRPr>
          </a:p>
          <a:p>
            <a:endParaRPr lang="cs-CZ" dirty="0">
              <a:cs typeface="Calibri"/>
            </a:endParaRPr>
          </a:p>
          <a:p>
            <a:pPr>
              <a:buFont typeface="Courier New" panose="020B0604020202020204" pitchFamily="34" charset="0"/>
            </a:pPr>
            <a:r>
              <a:rPr lang="cs-CZ" b="1" dirty="0">
                <a:cs typeface="Calibri"/>
              </a:rPr>
              <a:t>INTERNÍ AUDIT</a:t>
            </a:r>
          </a:p>
          <a:p>
            <a:pPr marL="285750" indent="-285750">
              <a:buFont typeface="Courier New" panose="020B0604020202020204" pitchFamily="34" charset="0"/>
              <a:buChar char="o"/>
            </a:pPr>
            <a:r>
              <a:rPr lang="cs-CZ" dirty="0">
                <a:cs typeface="Calibri"/>
              </a:rPr>
              <a:t>Nesprávné pochopení funkce IA – pouze kontrolní činnosti.</a:t>
            </a:r>
          </a:p>
          <a:p>
            <a:pPr marL="285750" indent="-285750">
              <a:buFont typeface="Courier New" panose="020B0604020202020204" pitchFamily="34" charset="0"/>
              <a:buChar char="o"/>
            </a:pPr>
            <a:r>
              <a:rPr lang="cs-CZ" dirty="0">
                <a:cs typeface="Calibri"/>
              </a:rPr>
              <a:t>Formální výkon IA – odkaz na dokument, kterým ještě IA nedisponoval.</a:t>
            </a:r>
          </a:p>
          <a:p>
            <a:pPr marL="285750" indent="-285750">
              <a:buFont typeface="Courier New" panose="020B0604020202020204" pitchFamily="34" charset="0"/>
              <a:buChar char="o"/>
            </a:pPr>
            <a:r>
              <a:rPr lang="cs-CZ" dirty="0">
                <a:cs typeface="Calibri"/>
              </a:rPr>
              <a:t>Nefunkční nezávislost AI – absence organizační oddělenosti a funkční nezávislosti IA, kumulované funkce, podílení se IA přímo na realizaci inventarizace jako člen inventarizační komise, realizace IA externím dodavatelem za úhradu.</a:t>
            </a:r>
          </a:p>
        </p:txBody>
      </p:sp>
    </p:spTree>
    <p:extLst>
      <p:ext uri="{BB962C8B-B14F-4D97-AF65-F5344CB8AC3E}">
        <p14:creationId xmlns:p14="http://schemas.microsoft.com/office/powerpoint/2010/main" val="2568698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F14264-25DD-4F0D-867E-FEF462F37E6E}"/>
              </a:ext>
            </a:extLst>
          </p:cNvPr>
          <p:cNvSpPr>
            <a:spLocks noGrp="1"/>
          </p:cNvSpPr>
          <p:nvPr>
            <p:ph type="title"/>
          </p:nvPr>
        </p:nvSpPr>
        <p:spPr>
          <a:xfrm>
            <a:off x="914400" y="754418"/>
            <a:ext cx="15934456" cy="914400"/>
          </a:xfrm>
        </p:spPr>
        <p:txBody>
          <a:bodyPr/>
          <a:lstStyle/>
          <a:p>
            <a:r>
              <a:rPr lang="cs-CZ" dirty="0"/>
              <a:t>II. Nákupy – VZMR                                                   </a:t>
            </a:r>
            <a:r>
              <a:rPr lang="cs-CZ" sz="2200" dirty="0"/>
              <a:t>Mgr. Viktor Klimeš</a:t>
            </a:r>
          </a:p>
        </p:txBody>
      </p:sp>
      <p:sp>
        <p:nvSpPr>
          <p:cNvPr id="3" name="Zástupný symbol pro text 2">
            <a:extLst>
              <a:ext uri="{FF2B5EF4-FFF2-40B4-BE49-F238E27FC236}">
                <a16:creationId xmlns:a16="http://schemas.microsoft.com/office/drawing/2014/main" id="{7014700A-7D52-4EAF-B7C7-F1D8D7CCDBCF}"/>
              </a:ext>
            </a:extLst>
          </p:cNvPr>
          <p:cNvSpPr>
            <a:spLocks noGrp="1"/>
          </p:cNvSpPr>
          <p:nvPr>
            <p:ph type="body" sz="quarter" idx="13"/>
          </p:nvPr>
        </p:nvSpPr>
        <p:spPr>
          <a:xfrm>
            <a:off x="914400" y="2217738"/>
            <a:ext cx="16459110" cy="7314844"/>
          </a:xfrm>
        </p:spPr>
        <p:txBody>
          <a:bodyPr vert="horz" lIns="91440" tIns="45720" rIns="91440" bIns="45720" rtlCol="0" anchor="t">
            <a:noAutofit/>
          </a:bodyPr>
          <a:lstStyle/>
          <a:p>
            <a:pPr marL="285750" indent="-285750">
              <a:buFont typeface="Courier New" panose="020B0604020202020204" pitchFamily="34" charset="0"/>
              <a:buChar char="o"/>
            </a:pPr>
            <a:r>
              <a:rPr lang="cs-CZ" b="1" dirty="0"/>
              <a:t>Absence postupů zadávání VZMR v interních směrnicích </a:t>
            </a:r>
            <a:r>
              <a:rPr lang="cs-CZ" dirty="0"/>
              <a:t>ani v minimálních standardech – hodnoty, zadání, způsob zadání, vymezit odpovědnost, vazba na ostatní interní předpisy, definovat procesní postupy s 3E.</a:t>
            </a:r>
          </a:p>
          <a:p>
            <a:pPr marL="285750" indent="-285750">
              <a:buFont typeface="Courier New" panose="020B0604020202020204" pitchFamily="34" charset="0"/>
              <a:buChar char="o"/>
            </a:pPr>
            <a:r>
              <a:rPr lang="cs-CZ" b="1" dirty="0">
                <a:cs typeface="Calibri"/>
              </a:rPr>
              <a:t>3E</a:t>
            </a:r>
          </a:p>
          <a:p>
            <a:pPr marL="285750" indent="-285750">
              <a:buFont typeface="Symbol" panose="05050102010706020507" pitchFamily="18" charset="2"/>
              <a:buChar char="®"/>
            </a:pPr>
            <a:r>
              <a:rPr lang="cs-CZ" dirty="0">
                <a:cs typeface="Calibri"/>
              </a:rPr>
              <a:t>nedoložení hospodárnosti zvoleného řešení před vznikem závazku, </a:t>
            </a:r>
          </a:p>
          <a:p>
            <a:pPr marL="285750" indent="-285750">
              <a:buFont typeface="Symbol" panose="05050102010706020507" pitchFamily="18" charset="2"/>
              <a:buChar char="®"/>
            </a:pPr>
            <a:r>
              <a:rPr lang="cs-CZ" dirty="0">
                <a:cs typeface="Calibri"/>
              </a:rPr>
              <a:t>neprokázání posouzení obvyklé ceny v době realizace dodávky, </a:t>
            </a:r>
          </a:p>
          <a:p>
            <a:pPr marL="285750" indent="-285750">
              <a:buFont typeface="Symbol" panose="05050102010706020507" pitchFamily="18" charset="2"/>
              <a:buChar char="®"/>
            </a:pPr>
            <a:r>
              <a:rPr lang="cs-CZ" dirty="0">
                <a:cs typeface="Calibri"/>
              </a:rPr>
              <a:t>neprůkazná auditní stopa u schválených operací - průzkum trhu, </a:t>
            </a:r>
          </a:p>
          <a:p>
            <a:pPr marL="285750" indent="-285750">
              <a:buFont typeface="Symbol" panose="05050102010706020507" pitchFamily="18" charset="2"/>
              <a:buChar char="®"/>
            </a:pPr>
            <a:r>
              <a:rPr lang="cs-CZ" dirty="0">
                <a:cs typeface="Calibri"/>
              </a:rPr>
              <a:t>soulad s 3E,</a:t>
            </a:r>
          </a:p>
          <a:p>
            <a:pPr marL="285750" indent="-285750">
              <a:buFont typeface="Symbol" panose="05050102010706020507" pitchFamily="18" charset="2"/>
              <a:buChar char="®"/>
            </a:pPr>
            <a:r>
              <a:rPr lang="cs-CZ" dirty="0">
                <a:cs typeface="Calibri"/>
              </a:rPr>
              <a:t>VŘ v předpokládané hodnotě blížící se limitu 2 mil. Kč bez DPH nebyla v maximální míře realizována prostřednictvím el. tržiště, dodavatelé byli osloveni napřímo e-mailovou   výzvou, </a:t>
            </a:r>
          </a:p>
          <a:p>
            <a:pPr marL="285750" indent="-285750">
              <a:buFont typeface="Symbol" panose="05050102010706020507" pitchFamily="18" charset="2"/>
              <a:buChar char="®"/>
            </a:pPr>
            <a:r>
              <a:rPr lang="cs-CZ" dirty="0">
                <a:cs typeface="Calibri"/>
              </a:rPr>
              <a:t>opakované oslovení stejných dodavatelů (dlouhodobá závislost na 1 dodavateli,  i když se osloví více, vždy je pouze jeden a ten samý), </a:t>
            </a:r>
          </a:p>
          <a:p>
            <a:pPr marL="285750" indent="-285750">
              <a:buFont typeface="Symbol" panose="05050102010706020507" pitchFamily="18" charset="2"/>
              <a:buChar char="®"/>
            </a:pPr>
            <a:r>
              <a:rPr lang="cs-CZ" dirty="0">
                <a:cs typeface="Calibri"/>
              </a:rPr>
              <a:t>neplnění povinností, které si organizace sama stanovila ve směrnici (cenové nabídky od 3 uchazečů, předkládání nabídek elektronicky, výstup posouzení a hodnocení nabídek do zprávy nebo protokolu).</a:t>
            </a:r>
          </a:p>
          <a:p>
            <a:pPr marL="285750" indent="-285750">
              <a:buFont typeface="Courier New" panose="020B0604020202020204" pitchFamily="34" charset="0"/>
              <a:buChar char="o"/>
            </a:pPr>
            <a:r>
              <a:rPr lang="cs-CZ" b="1" dirty="0">
                <a:cs typeface="Calibri"/>
              </a:rPr>
              <a:t>Metodika zadávání VZMR </a:t>
            </a:r>
            <a:r>
              <a:rPr lang="cs-CZ" dirty="0">
                <a:cs typeface="Calibri"/>
              </a:rPr>
              <a:t>– metodika na portálu MMR ČR, MZ ČR, MF ČR - CHJ3 (Metodika veřejného nakupování).</a:t>
            </a:r>
            <a:endParaRPr lang="en-US" dirty="0">
              <a:cs typeface="Calibri"/>
            </a:endParaRPr>
          </a:p>
          <a:p>
            <a:pPr marL="285750" indent="-285750">
              <a:buFont typeface="Courier New" panose="020B0604020202020204" pitchFamily="34" charset="0"/>
              <a:buChar char="o"/>
            </a:pPr>
            <a:r>
              <a:rPr lang="cs-CZ" b="1" dirty="0">
                <a:cs typeface="Calibri"/>
              </a:rPr>
              <a:t>Dlouhodobé smlouvy </a:t>
            </a:r>
            <a:r>
              <a:rPr lang="cs-CZ" dirty="0">
                <a:cs typeface="Calibri"/>
              </a:rPr>
              <a:t>– principy 3E</a:t>
            </a:r>
          </a:p>
          <a:p>
            <a:r>
              <a:rPr lang="cs-CZ" dirty="0">
                <a:cs typeface="Calibri"/>
              </a:rPr>
              <a:t>      - prověření dlouhodobých smluv uzavřených na dobu neurčitou a smluv uzavřených do 31. 12. 2010 (principy 3E).</a:t>
            </a:r>
          </a:p>
          <a:p>
            <a:r>
              <a:rPr lang="cs-CZ" dirty="0"/>
              <a:t>         Dle rozhodnutí ÚOHS – smlouvy na neurčito, po 3-5 letech vhodné provést ekonomický atest podmínek na trhu.</a:t>
            </a:r>
            <a:endParaRPr lang="cs-CZ" dirty="0">
              <a:cs typeface="Calibri"/>
            </a:endParaRPr>
          </a:p>
          <a:p>
            <a:r>
              <a:rPr lang="cs-CZ" dirty="0"/>
              <a:t>VZMR – finanční pásma – nastavit proces různě, bude metodika MZ ČR.</a:t>
            </a:r>
          </a:p>
          <a:p>
            <a:r>
              <a:rPr lang="cs-CZ" b="1" dirty="0"/>
              <a:t>Udržitelnost versus 3E</a:t>
            </a:r>
            <a:r>
              <a:rPr lang="cs-CZ" dirty="0"/>
              <a:t>, zejm. hospodárnost : ve větší míře posuzovat životní cyklus dané věci.</a:t>
            </a:r>
          </a:p>
        </p:txBody>
      </p:sp>
    </p:spTree>
    <p:extLst>
      <p:ext uri="{BB962C8B-B14F-4D97-AF65-F5344CB8AC3E}">
        <p14:creationId xmlns:p14="http://schemas.microsoft.com/office/powerpoint/2010/main" val="3107342927"/>
      </p:ext>
    </p:extLst>
  </p:cSld>
  <p:clrMapOvr>
    <a:masterClrMapping/>
  </p:clrMapOvr>
</p:sld>
</file>

<file path=ppt/theme/theme1.xml><?xml version="1.0" encoding="utf-8"?>
<a:theme xmlns:a="http://schemas.openxmlformats.org/drawingml/2006/main" name="Medical">
  <a:themeElements>
    <a:clrScheme name="FNOL">
      <a:dk1>
        <a:sysClr val="windowText" lastClr="000000"/>
      </a:dk1>
      <a:lt1>
        <a:sysClr val="window" lastClr="FFFFFF"/>
      </a:lt1>
      <a:dk2>
        <a:srgbClr val="254B90"/>
      </a:dk2>
      <a:lt2>
        <a:srgbClr val="DFE3E5"/>
      </a:lt2>
      <a:accent1>
        <a:srgbClr val="76A4BD"/>
      </a:accent1>
      <a:accent2>
        <a:srgbClr val="EE7976"/>
      </a:accent2>
      <a:accent3>
        <a:srgbClr val="4887C0"/>
      </a:accent3>
      <a:accent4>
        <a:srgbClr val="6CA33E"/>
      </a:accent4>
      <a:accent5>
        <a:srgbClr val="E4A71A"/>
      </a:accent5>
      <a:accent6>
        <a:srgbClr val="B31218"/>
      </a:accent6>
      <a:hlink>
        <a:srgbClr val="76A4BD"/>
      </a:hlink>
      <a:folHlink>
        <a:srgbClr val="4887C0"/>
      </a:folHlink>
    </a:clrScheme>
    <a:fontScheme name="FNOL">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e1.potx" id="{69BEB821-CAF1-4D9A-BBB8-3C3E593CB9A8}" vid="{2303802E-ABA0-4C4E-94E7-BFB887A8A3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FNOL_PPT_základní_CZ</Template>
  <TotalTime>10272</TotalTime>
  <Words>2507</Words>
  <Application>Microsoft Office PowerPoint</Application>
  <PresentationFormat>Vlastní</PresentationFormat>
  <Paragraphs>154</Paragraphs>
  <Slides>15</Slides>
  <Notes>0</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15</vt:i4>
      </vt:variant>
    </vt:vector>
  </HeadingPairs>
  <TitlesOfParts>
    <vt:vector size="23" baseType="lpstr">
      <vt:lpstr>Courier New</vt:lpstr>
      <vt:lpstr>Roboto Condensed Light</vt:lpstr>
      <vt:lpstr>Roboto Condensed</vt:lpstr>
      <vt:lpstr>Calibri</vt:lpstr>
      <vt:lpstr>Arial</vt:lpstr>
      <vt:lpstr>Roboto Black</vt:lpstr>
      <vt:lpstr>Symbol</vt:lpstr>
      <vt:lpstr>Medical</vt:lpstr>
      <vt:lpstr>Prezentace aplikace PowerPoint</vt:lpstr>
      <vt:lpstr>Prezentace aplikace PowerPoint</vt:lpstr>
      <vt:lpstr>I. Porušení rozpočtové kázně                               Ing. Světlana Pacasová</vt:lpstr>
      <vt:lpstr>Prezentace aplikace PowerPoint</vt:lpstr>
      <vt:lpstr>Prezentace aplikace PowerPoint</vt:lpstr>
      <vt:lpstr>Prezentace aplikace PowerPoint</vt:lpstr>
      <vt:lpstr>Prezentace aplikace PowerPoint</vt:lpstr>
      <vt:lpstr>Vnitřní kontrolní systém</vt:lpstr>
      <vt:lpstr>II. Nákupy – VZMR                                                   Mgr. Viktor Klimeš</vt:lpstr>
      <vt:lpstr>Prezentace aplikace PowerPoint</vt:lpstr>
      <vt:lpstr>Prezentace aplikace PowerPoint</vt:lpstr>
      <vt:lpstr>III. Registr smluv                                                  Mgr. Lukáš Gajárek</vt:lpstr>
      <vt:lpstr>Prezentace aplikace PowerPoint</vt:lpstr>
      <vt:lpstr>Bonusy</vt:lpstr>
      <vt:lpstr>Děkuji za pozornost.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Peřina Dalibor</dc:creator>
  <cp:lastModifiedBy>Fiurášková Pavla, Mgr.</cp:lastModifiedBy>
  <cp:revision>668</cp:revision>
  <cp:lastPrinted>2024-04-29T14:50:42Z</cp:lastPrinted>
  <dcterms:created xsi:type="dcterms:W3CDTF">2017-06-01T08:02:02Z</dcterms:created>
  <dcterms:modified xsi:type="dcterms:W3CDTF">2024-04-30T05:17:03Z</dcterms:modified>
</cp:coreProperties>
</file>