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89C9A-1505-4C22-B279-8005E03FEBDF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8791E-F023-4FCB-8BCF-09073DEDEDE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8791E-F023-4FCB-8BCF-09073DEDEDE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8791E-F023-4FCB-8BCF-09073DEDEDE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F82-E7DF-4F52-8A8C-EBB6F799936D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0A6B7-CBE7-44AB-9A79-F4ED3780E3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F82-E7DF-4F52-8A8C-EBB6F799936D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0A6B7-CBE7-44AB-9A79-F4ED3780E3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F82-E7DF-4F52-8A8C-EBB6F799936D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0A6B7-CBE7-44AB-9A79-F4ED3780E3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F82-E7DF-4F52-8A8C-EBB6F799936D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0A6B7-CBE7-44AB-9A79-F4ED3780E3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F82-E7DF-4F52-8A8C-EBB6F799936D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0A6B7-CBE7-44AB-9A79-F4ED3780E3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F82-E7DF-4F52-8A8C-EBB6F799936D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0A6B7-CBE7-44AB-9A79-F4ED3780E3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F82-E7DF-4F52-8A8C-EBB6F799936D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0A6B7-CBE7-44AB-9A79-F4ED3780E3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F82-E7DF-4F52-8A8C-EBB6F799936D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0A6B7-CBE7-44AB-9A79-F4ED3780E3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F82-E7DF-4F52-8A8C-EBB6F799936D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0A6B7-CBE7-44AB-9A79-F4ED3780E3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F82-E7DF-4F52-8A8C-EBB6F799936D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0A6B7-CBE7-44AB-9A79-F4ED3780E3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5F82-E7DF-4F52-8A8C-EBB6F799936D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0A6B7-CBE7-44AB-9A79-F4ED3780E3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65F82-E7DF-4F52-8A8C-EBB6F799936D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0A6B7-CBE7-44AB-9A79-F4ED3780E3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Kódování v systému DRG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FNOL</a:t>
            </a:r>
            <a:endParaRPr lang="cs-CZ" dirty="0" smtClean="0"/>
          </a:p>
          <a:p>
            <a:r>
              <a:rPr lang="cs-CZ" dirty="0" smtClean="0"/>
              <a:t>Petr </a:t>
            </a:r>
            <a:r>
              <a:rPr lang="cs-CZ" dirty="0" smtClean="0"/>
              <a:t>Tůma</a:t>
            </a:r>
          </a:p>
          <a:p>
            <a:r>
              <a:rPr lang="cs-CZ" dirty="0" smtClean="0"/>
              <a:t>4</a:t>
            </a:r>
            <a:r>
              <a:rPr lang="cs-CZ" dirty="0" smtClean="0"/>
              <a:t>. dubna 2014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Rekapitulace některých principů kódování</a:t>
            </a:r>
          </a:p>
          <a:p>
            <a:r>
              <a:rPr lang="cs-CZ" dirty="0" smtClean="0"/>
              <a:t>Šedé </a:t>
            </a:r>
            <a:r>
              <a:rPr lang="cs-CZ" smtClean="0"/>
              <a:t>zóny (a revizní lékaři)</a:t>
            </a:r>
            <a:endParaRPr lang="cs-CZ" dirty="0" smtClean="0"/>
          </a:p>
          <a:p>
            <a:r>
              <a:rPr lang="cs-CZ" dirty="0" smtClean="0"/>
              <a:t>„Nálezy“ z dat roku 2013</a:t>
            </a:r>
          </a:p>
          <a:p>
            <a:pPr lvl="1"/>
            <a:r>
              <a:rPr lang="cs-CZ" dirty="0" smtClean="0"/>
              <a:t>Významné „posuny“ 2012 =&gt; 2013</a:t>
            </a:r>
          </a:p>
          <a:p>
            <a:pPr lvl="1"/>
            <a:r>
              <a:rPr lang="cs-CZ" dirty="0" smtClean="0"/>
              <a:t>Baze 888</a:t>
            </a:r>
          </a:p>
          <a:p>
            <a:pPr lvl="1"/>
            <a:r>
              <a:rPr lang="cs-CZ" dirty="0" smtClean="0"/>
              <a:t>Z diagnózy na místě HDG</a:t>
            </a:r>
          </a:p>
          <a:p>
            <a:pPr lvl="1"/>
            <a:r>
              <a:rPr lang="cs-CZ" dirty="0" smtClean="0"/>
              <a:t>Vybrané „podezřelé“ VDG</a:t>
            </a:r>
          </a:p>
          <a:p>
            <a:pPr lvl="1"/>
            <a:r>
              <a:rPr lang="cs-CZ" dirty="0" smtClean="0"/>
              <a:t>Volná témata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53</Words>
  <Application>Microsoft Office PowerPoint</Application>
  <PresentationFormat>Předvádění na obrazovce 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Kódování v systému DRG</vt:lpstr>
      <vt:lpstr>Program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Analýzy DRG</dc:title>
  <dc:creator>Petr Tůma</dc:creator>
  <cp:lastModifiedBy>Petr Tůma</cp:lastModifiedBy>
  <cp:revision>6</cp:revision>
  <dcterms:created xsi:type="dcterms:W3CDTF">2013-07-17T19:22:55Z</dcterms:created>
  <dcterms:modified xsi:type="dcterms:W3CDTF">2014-04-02T16:36:57Z</dcterms:modified>
</cp:coreProperties>
</file>