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9"/>
  </p:notesMasterIdLst>
  <p:sldIdLst>
    <p:sldId id="265" r:id="rId2"/>
    <p:sldId id="313" r:id="rId3"/>
    <p:sldId id="325" r:id="rId4"/>
    <p:sldId id="328" r:id="rId5"/>
    <p:sldId id="326" r:id="rId6"/>
    <p:sldId id="327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291" r:id="rId18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Roboto Black" panose="020B0604020202020204" charset="0"/>
      <p:bold r:id="rId24"/>
      <p:boldItalic r:id="rId25"/>
    </p:embeddedFont>
    <p:embeddedFont>
      <p:font typeface="Roboto Condensed" panose="020B0604020202020204" charset="0"/>
      <p:regular r:id="rId26"/>
      <p:bold r:id="rId27"/>
      <p:italic r:id="rId28"/>
      <p:boldItalic r:id="rId29"/>
    </p:embeddedFont>
    <p:embeddedFont>
      <p:font typeface="Roboto Condensed Light" panose="020B0604020202020204" charset="0"/>
      <p:regular r:id="rId30"/>
      <p:italic r:id="rId31"/>
    </p:embeddedFont>
  </p:embeddedFontLst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5DBE01AF-B4D6-47FC-8E08-2526AAA3A6F1}">
          <p14:sldIdLst>
            <p14:sldId id="265"/>
            <p14:sldId id="313"/>
            <p14:sldId id="325"/>
            <p14:sldId id="328"/>
            <p14:sldId id="326"/>
            <p14:sldId id="327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</p14:sldIdLst>
        </p14:section>
        <p14:section name="Oddíl bez názvu" id="{F48DCBF0-1E08-4B2F-8247-721F233B82EA}">
          <p14:sldIdLst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lajová Věra, Mgr." initials="DVM" lastIdx="1" clrIdx="0">
    <p:extLst>
      <p:ext uri="{19B8F6BF-5375-455C-9EA6-DF929625EA0E}">
        <p15:presenceInfo xmlns:p15="http://schemas.microsoft.com/office/powerpoint/2012/main" userId="S-1-5-21-3009199374-3044735888-2432436421-58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33" autoAdjust="0"/>
  </p:normalViewPr>
  <p:slideViewPr>
    <p:cSldViewPr showGuides="1">
      <p:cViewPr varScale="1">
        <p:scale>
          <a:sx n="58" d="100"/>
          <a:sy n="58" d="100"/>
        </p:scale>
        <p:origin x="499" y="67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-2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role školitele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List1!$A$2:$A$4</c:f>
              <c:strCache>
                <c:ptCount val="3"/>
                <c:pt idx="0">
                  <c:v>facilitátor (účastník)</c:v>
                </c:pt>
                <c:pt idx="1">
                  <c:v>informátor (obsah)</c:v>
                </c:pt>
                <c:pt idx="2">
                  <c:v>kritický animátor (společnost)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0.3</c:v>
                </c:pt>
                <c:pt idx="1">
                  <c:v>0.3</c:v>
                </c:pt>
                <c:pt idx="2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C3-4A52-BEDA-D8CC6C335F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181468812517267"/>
          <c:y val="0.95530919697717565"/>
          <c:w val="0.65742258709428181"/>
          <c:h val="3.45583417017003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CE014-A4EA-4BAA-8097-FA8621339181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B1372-1326-4818-ABCF-6AB79AB21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5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84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40857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2801423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80291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6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2415030" y="3517874"/>
            <a:ext cx="1975609" cy="1853517"/>
          </a:xfrm>
          <a:custGeom>
            <a:avLst/>
            <a:gdLst>
              <a:gd name="connsiteX0" fmla="*/ 994434 w 1975609"/>
              <a:gd name="connsiteY0" fmla="*/ 0 h 1853517"/>
              <a:gd name="connsiteX1" fmla="*/ 1816500 w 1975609"/>
              <a:gd name="connsiteY1" fmla="*/ 264788 h 1853517"/>
              <a:gd name="connsiteX2" fmla="*/ 1896054 w 1975609"/>
              <a:gd name="connsiteY2" fmla="*/ 357464 h 1853517"/>
              <a:gd name="connsiteX3" fmla="*/ 1896054 w 1975609"/>
              <a:gd name="connsiteY3" fmla="*/ 450140 h 1853517"/>
              <a:gd name="connsiteX4" fmla="*/ 1909314 w 1975609"/>
              <a:gd name="connsiteY4" fmla="*/ 450140 h 1853517"/>
              <a:gd name="connsiteX5" fmla="*/ 1962350 w 1975609"/>
              <a:gd name="connsiteY5" fmla="*/ 516337 h 1853517"/>
              <a:gd name="connsiteX6" fmla="*/ 1975609 w 1975609"/>
              <a:gd name="connsiteY6" fmla="*/ 688449 h 1853517"/>
              <a:gd name="connsiteX7" fmla="*/ 1736945 w 1975609"/>
              <a:gd name="connsiteY7" fmla="*/ 1231265 h 1853517"/>
              <a:gd name="connsiteX8" fmla="*/ 994434 w 1975609"/>
              <a:gd name="connsiteY8" fmla="*/ 1853517 h 1853517"/>
              <a:gd name="connsiteX9" fmla="*/ 251923 w 1975609"/>
              <a:gd name="connsiteY9" fmla="*/ 1231265 h 1853517"/>
              <a:gd name="connsiteX10" fmla="*/ 0 w 1975609"/>
              <a:gd name="connsiteY10" fmla="*/ 688449 h 1853517"/>
              <a:gd name="connsiteX11" fmla="*/ 26518 w 1975609"/>
              <a:gd name="connsiteY11" fmla="*/ 516337 h 1853517"/>
              <a:gd name="connsiteX12" fmla="*/ 66296 w 1975609"/>
              <a:gd name="connsiteY12" fmla="*/ 450140 h 1853517"/>
              <a:gd name="connsiteX13" fmla="*/ 92814 w 1975609"/>
              <a:gd name="connsiteY13" fmla="*/ 450140 h 1853517"/>
              <a:gd name="connsiteX14" fmla="*/ 92814 w 1975609"/>
              <a:gd name="connsiteY14" fmla="*/ 357464 h 1853517"/>
              <a:gd name="connsiteX15" fmla="*/ 172369 w 1975609"/>
              <a:gd name="connsiteY15" fmla="*/ 264788 h 1853517"/>
              <a:gd name="connsiteX16" fmla="*/ 994434 w 1975609"/>
              <a:gd name="connsiteY16" fmla="*/ 0 h 18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75609" h="1853517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4" y="450140"/>
                  <a:pt x="1909314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75609" y="569295"/>
                  <a:pt x="1975609" y="622252"/>
                  <a:pt x="1975609" y="688449"/>
                </a:cubicBezTo>
                <a:cubicBezTo>
                  <a:pt x="1975609" y="900280"/>
                  <a:pt x="1856277" y="1112110"/>
                  <a:pt x="1736945" y="1231265"/>
                </a:cubicBezTo>
                <a:cubicBezTo>
                  <a:pt x="1630872" y="1588729"/>
                  <a:pt x="1352431" y="1853517"/>
                  <a:pt x="994434" y="1853517"/>
                </a:cubicBezTo>
                <a:cubicBezTo>
                  <a:pt x="623179" y="1853517"/>
                  <a:pt x="344737" y="1588729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8175596" y="3521064"/>
            <a:ext cx="1974233" cy="1833241"/>
          </a:xfrm>
          <a:custGeom>
            <a:avLst/>
            <a:gdLst>
              <a:gd name="connsiteX0" fmla="*/ 994434 w 1974233"/>
              <a:gd name="connsiteY0" fmla="*/ 0 h 1833241"/>
              <a:gd name="connsiteX1" fmla="*/ 1816500 w 1974233"/>
              <a:gd name="connsiteY1" fmla="*/ 264788 h 1833241"/>
              <a:gd name="connsiteX2" fmla="*/ 1896054 w 1974233"/>
              <a:gd name="connsiteY2" fmla="*/ 357464 h 1833241"/>
              <a:gd name="connsiteX3" fmla="*/ 1896054 w 1974233"/>
              <a:gd name="connsiteY3" fmla="*/ 450140 h 1833241"/>
              <a:gd name="connsiteX4" fmla="*/ 1909313 w 1974233"/>
              <a:gd name="connsiteY4" fmla="*/ 450140 h 1833241"/>
              <a:gd name="connsiteX5" fmla="*/ 1962350 w 1974233"/>
              <a:gd name="connsiteY5" fmla="*/ 516337 h 1833241"/>
              <a:gd name="connsiteX6" fmla="*/ 1973952 w 1974233"/>
              <a:gd name="connsiteY6" fmla="*/ 597428 h 1833241"/>
              <a:gd name="connsiteX7" fmla="*/ 1974233 w 1974233"/>
              <a:gd name="connsiteY7" fmla="*/ 612882 h 1833241"/>
              <a:gd name="connsiteX8" fmla="*/ 1974233 w 1974233"/>
              <a:gd name="connsiteY8" fmla="*/ 708793 h 1833241"/>
              <a:gd name="connsiteX9" fmla="*/ 1970248 w 1974233"/>
              <a:gd name="connsiteY9" fmla="*/ 767705 h 1833241"/>
              <a:gd name="connsiteX10" fmla="*/ 1736945 w 1974233"/>
              <a:gd name="connsiteY10" fmla="*/ 1231265 h 1833241"/>
              <a:gd name="connsiteX11" fmla="*/ 1246564 w 1974233"/>
              <a:gd name="connsiteY11" fmla="*/ 1806559 h 1833241"/>
              <a:gd name="connsiteX12" fmla="*/ 1153403 w 1974233"/>
              <a:gd name="connsiteY12" fmla="*/ 1833241 h 1833241"/>
              <a:gd name="connsiteX13" fmla="*/ 830384 w 1974233"/>
              <a:gd name="connsiteY13" fmla="*/ 1833241 h 1833241"/>
              <a:gd name="connsiteX14" fmla="*/ 734845 w 1974233"/>
              <a:gd name="connsiteY14" fmla="*/ 1806559 h 1833241"/>
              <a:gd name="connsiteX15" fmla="*/ 251923 w 1974233"/>
              <a:gd name="connsiteY15" fmla="*/ 1231265 h 1833241"/>
              <a:gd name="connsiteX16" fmla="*/ 0 w 1974233"/>
              <a:gd name="connsiteY16" fmla="*/ 688449 h 1833241"/>
              <a:gd name="connsiteX17" fmla="*/ 26518 w 1974233"/>
              <a:gd name="connsiteY17" fmla="*/ 516337 h 1833241"/>
              <a:gd name="connsiteX18" fmla="*/ 66296 w 1974233"/>
              <a:gd name="connsiteY18" fmla="*/ 450140 h 1833241"/>
              <a:gd name="connsiteX19" fmla="*/ 92814 w 1974233"/>
              <a:gd name="connsiteY19" fmla="*/ 450140 h 1833241"/>
              <a:gd name="connsiteX20" fmla="*/ 92814 w 1974233"/>
              <a:gd name="connsiteY20" fmla="*/ 357464 h 1833241"/>
              <a:gd name="connsiteX21" fmla="*/ 172369 w 1974233"/>
              <a:gd name="connsiteY21" fmla="*/ 264788 h 1833241"/>
              <a:gd name="connsiteX22" fmla="*/ 994434 w 1974233"/>
              <a:gd name="connsiteY22" fmla="*/ 0 h 183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74233" h="1833241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68980" y="542816"/>
                  <a:pt x="1972294" y="569295"/>
                  <a:pt x="1973952" y="597428"/>
                </a:cubicBezTo>
                <a:lnTo>
                  <a:pt x="1974233" y="612882"/>
                </a:lnTo>
                <a:lnTo>
                  <a:pt x="1974233" y="708793"/>
                </a:lnTo>
                <a:lnTo>
                  <a:pt x="1970248" y="767705"/>
                </a:lnTo>
                <a:cubicBezTo>
                  <a:pt x="1945776" y="951789"/>
                  <a:pt x="1841361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153403" y="1833241"/>
                </a:lnTo>
                <a:lnTo>
                  <a:pt x="830384" y="1833241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8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13936162" y="3524254"/>
            <a:ext cx="1972857" cy="1809775"/>
          </a:xfrm>
          <a:custGeom>
            <a:avLst/>
            <a:gdLst>
              <a:gd name="connsiteX0" fmla="*/ 994434 w 1972857"/>
              <a:gd name="connsiteY0" fmla="*/ 0 h 1809775"/>
              <a:gd name="connsiteX1" fmla="*/ 1816500 w 1972857"/>
              <a:gd name="connsiteY1" fmla="*/ 264788 h 1809775"/>
              <a:gd name="connsiteX2" fmla="*/ 1896054 w 1972857"/>
              <a:gd name="connsiteY2" fmla="*/ 357464 h 1809775"/>
              <a:gd name="connsiteX3" fmla="*/ 1896054 w 1972857"/>
              <a:gd name="connsiteY3" fmla="*/ 450140 h 1809775"/>
              <a:gd name="connsiteX4" fmla="*/ 1909313 w 1972857"/>
              <a:gd name="connsiteY4" fmla="*/ 450140 h 1809775"/>
              <a:gd name="connsiteX5" fmla="*/ 1962350 w 1972857"/>
              <a:gd name="connsiteY5" fmla="*/ 516337 h 1809775"/>
              <a:gd name="connsiteX6" fmla="*/ 1972857 w 1972857"/>
              <a:gd name="connsiteY6" fmla="*/ 589777 h 1809775"/>
              <a:gd name="connsiteX7" fmla="*/ 1972857 w 1972857"/>
              <a:gd name="connsiteY7" fmla="*/ 729137 h 1809775"/>
              <a:gd name="connsiteX8" fmla="*/ 1970248 w 1972857"/>
              <a:gd name="connsiteY8" fmla="*/ 767705 h 1809775"/>
              <a:gd name="connsiteX9" fmla="*/ 1736945 w 1972857"/>
              <a:gd name="connsiteY9" fmla="*/ 1231265 h 1809775"/>
              <a:gd name="connsiteX10" fmla="*/ 1246564 w 1972857"/>
              <a:gd name="connsiteY10" fmla="*/ 1806559 h 1809775"/>
              <a:gd name="connsiteX11" fmla="*/ 1235334 w 1972857"/>
              <a:gd name="connsiteY11" fmla="*/ 1809775 h 1809775"/>
              <a:gd name="connsiteX12" fmla="*/ 746362 w 1972857"/>
              <a:gd name="connsiteY12" fmla="*/ 1809775 h 1809775"/>
              <a:gd name="connsiteX13" fmla="*/ 734845 w 1972857"/>
              <a:gd name="connsiteY13" fmla="*/ 1806559 h 1809775"/>
              <a:gd name="connsiteX14" fmla="*/ 251923 w 1972857"/>
              <a:gd name="connsiteY14" fmla="*/ 1231265 h 1809775"/>
              <a:gd name="connsiteX15" fmla="*/ 0 w 1972857"/>
              <a:gd name="connsiteY15" fmla="*/ 688449 h 1809775"/>
              <a:gd name="connsiteX16" fmla="*/ 26518 w 1972857"/>
              <a:gd name="connsiteY16" fmla="*/ 516337 h 1809775"/>
              <a:gd name="connsiteX17" fmla="*/ 66296 w 1972857"/>
              <a:gd name="connsiteY17" fmla="*/ 450140 h 1809775"/>
              <a:gd name="connsiteX18" fmla="*/ 92814 w 1972857"/>
              <a:gd name="connsiteY18" fmla="*/ 450140 h 1809775"/>
              <a:gd name="connsiteX19" fmla="*/ 92814 w 1972857"/>
              <a:gd name="connsiteY19" fmla="*/ 357464 h 1809775"/>
              <a:gd name="connsiteX20" fmla="*/ 172369 w 1972857"/>
              <a:gd name="connsiteY20" fmla="*/ 264788 h 1809775"/>
              <a:gd name="connsiteX21" fmla="*/ 994434 w 1972857"/>
              <a:gd name="connsiteY21" fmla="*/ 0 h 180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72857" h="1809775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lnTo>
                  <a:pt x="1972857" y="589777"/>
                </a:lnTo>
                <a:lnTo>
                  <a:pt x="1972857" y="729137"/>
                </a:lnTo>
                <a:lnTo>
                  <a:pt x="1970248" y="767705"/>
                </a:lnTo>
                <a:cubicBezTo>
                  <a:pt x="1945776" y="951789"/>
                  <a:pt x="1841360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235334" y="1809775"/>
                </a:lnTo>
                <a:lnTo>
                  <a:pt x="746362" y="1809775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6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27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9875540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280246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9875512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1280218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0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368" y="2583222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42603" y="2583208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387838" y="2583249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3533072" y="2583217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09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80218" y="2674618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875484" y="2674647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280246" y="6240710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875512" y="6240739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34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1371685" y="2583209"/>
            <a:ext cx="6400800" cy="6400729"/>
            <a:chOff x="975392" y="1691659"/>
            <a:chExt cx="2194584" cy="2194560"/>
          </a:xfrm>
          <a:solidFill>
            <a:schemeClr val="accent3"/>
          </a:solidFill>
        </p:grpSpPr>
        <p:sp>
          <p:nvSpPr>
            <p:cNvPr id="13" name="Pie 12"/>
            <p:cNvSpPr>
              <a:spLocks noChangeAspect="1"/>
            </p:cNvSpPr>
            <p:nvPr/>
          </p:nvSpPr>
          <p:spPr>
            <a:xfrm>
              <a:off x="975416" y="1691659"/>
              <a:ext cx="2194560" cy="2194560"/>
            </a:xfrm>
            <a:prstGeom prst="pie">
              <a:avLst>
                <a:gd name="adj1" fmla="val 21552992"/>
                <a:gd name="adj2" fmla="val 9405979"/>
              </a:avLst>
            </a:prstGeom>
            <a:solidFill>
              <a:schemeClr val="accent1"/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  <p:sp>
          <p:nvSpPr>
            <p:cNvPr id="14" name="Pie 13"/>
            <p:cNvSpPr>
              <a:spLocks noChangeAspect="1"/>
            </p:cNvSpPr>
            <p:nvPr/>
          </p:nvSpPr>
          <p:spPr>
            <a:xfrm>
              <a:off x="975392" y="1691659"/>
              <a:ext cx="2194560" cy="2194560"/>
            </a:xfrm>
            <a:prstGeom prst="pie">
              <a:avLst>
                <a:gd name="adj1" fmla="val 12149636"/>
                <a:gd name="adj2" fmla="val 14591868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09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346074" y="2583208"/>
            <a:ext cx="2427575" cy="4632244"/>
          </a:xfrm>
          <a:custGeom>
            <a:avLst/>
            <a:gdLst>
              <a:gd name="connsiteX0" fmla="*/ 1213788 w 2427575"/>
              <a:gd name="connsiteY0" fmla="*/ 0 h 4632244"/>
              <a:gd name="connsiteX1" fmla="*/ 2380396 w 2427575"/>
              <a:gd name="connsiteY1" fmla="*/ 931625 h 4632244"/>
              <a:gd name="connsiteX2" fmla="*/ 2069300 w 2427575"/>
              <a:gd name="connsiteY2" fmla="*/ 2665481 h 4632244"/>
              <a:gd name="connsiteX3" fmla="*/ 1861903 w 2427575"/>
              <a:gd name="connsiteY3" fmla="*/ 3286564 h 4632244"/>
              <a:gd name="connsiteX4" fmla="*/ 1991527 w 2427575"/>
              <a:gd name="connsiteY4" fmla="*/ 3441835 h 4632244"/>
              <a:gd name="connsiteX5" fmla="*/ 1991527 w 2427575"/>
              <a:gd name="connsiteY5" fmla="*/ 3907647 h 4632244"/>
              <a:gd name="connsiteX6" fmla="*/ 1395260 w 2427575"/>
              <a:gd name="connsiteY6" fmla="*/ 4632244 h 4632244"/>
              <a:gd name="connsiteX7" fmla="*/ 1239713 w 2427575"/>
              <a:gd name="connsiteY7" fmla="*/ 4554609 h 4632244"/>
              <a:gd name="connsiteX8" fmla="*/ 1058241 w 2427575"/>
              <a:gd name="connsiteY8" fmla="*/ 4632244 h 4632244"/>
              <a:gd name="connsiteX9" fmla="*/ 487899 w 2427575"/>
              <a:gd name="connsiteY9" fmla="*/ 3907647 h 4632244"/>
              <a:gd name="connsiteX10" fmla="*/ 487899 w 2427575"/>
              <a:gd name="connsiteY10" fmla="*/ 3390078 h 4632244"/>
              <a:gd name="connsiteX11" fmla="*/ 565673 w 2427575"/>
              <a:gd name="connsiteY11" fmla="*/ 3286564 h 4632244"/>
              <a:gd name="connsiteX12" fmla="*/ 358276 w 2427575"/>
              <a:gd name="connsiteY12" fmla="*/ 2665481 h 4632244"/>
              <a:gd name="connsiteX13" fmla="*/ 47181 w 2427575"/>
              <a:gd name="connsiteY13" fmla="*/ 931625 h 4632244"/>
              <a:gd name="connsiteX14" fmla="*/ 1213788 w 2427575"/>
              <a:gd name="connsiteY14" fmla="*/ 0 h 46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7575" h="4632244">
                <a:moveTo>
                  <a:pt x="1213788" y="0"/>
                </a:moveTo>
                <a:cubicBezTo>
                  <a:pt x="1758205" y="0"/>
                  <a:pt x="2276697" y="362299"/>
                  <a:pt x="2380396" y="931625"/>
                </a:cubicBezTo>
                <a:cubicBezTo>
                  <a:pt x="2484094" y="1475072"/>
                  <a:pt x="2432245" y="2199669"/>
                  <a:pt x="2069300" y="2665481"/>
                </a:cubicBezTo>
                <a:cubicBezTo>
                  <a:pt x="1706356" y="3105415"/>
                  <a:pt x="1861903" y="3286564"/>
                  <a:pt x="1861903" y="3286564"/>
                </a:cubicBezTo>
                <a:cubicBezTo>
                  <a:pt x="1913753" y="3338321"/>
                  <a:pt x="1939677" y="3390078"/>
                  <a:pt x="1991527" y="3441835"/>
                </a:cubicBezTo>
                <a:cubicBezTo>
                  <a:pt x="1991527" y="3441835"/>
                  <a:pt x="1991527" y="3441835"/>
                  <a:pt x="1991527" y="3907647"/>
                </a:cubicBezTo>
                <a:cubicBezTo>
                  <a:pt x="1991527" y="4269946"/>
                  <a:pt x="1732280" y="4554609"/>
                  <a:pt x="1395260" y="4632244"/>
                </a:cubicBezTo>
                <a:cubicBezTo>
                  <a:pt x="1369336" y="4580487"/>
                  <a:pt x="1317487" y="4554609"/>
                  <a:pt x="1239713" y="4554609"/>
                </a:cubicBezTo>
                <a:cubicBezTo>
                  <a:pt x="1161939" y="4554609"/>
                  <a:pt x="1110090" y="4580487"/>
                  <a:pt x="1058241" y="4632244"/>
                </a:cubicBezTo>
                <a:cubicBezTo>
                  <a:pt x="747145" y="4554609"/>
                  <a:pt x="487899" y="4269946"/>
                  <a:pt x="487899" y="3907647"/>
                </a:cubicBezTo>
                <a:cubicBezTo>
                  <a:pt x="487899" y="3907647"/>
                  <a:pt x="487899" y="3907647"/>
                  <a:pt x="487899" y="3390078"/>
                </a:cubicBezTo>
                <a:cubicBezTo>
                  <a:pt x="513824" y="3364200"/>
                  <a:pt x="539748" y="3338321"/>
                  <a:pt x="565673" y="3286564"/>
                </a:cubicBezTo>
                <a:cubicBezTo>
                  <a:pt x="565673" y="3286564"/>
                  <a:pt x="721221" y="3105415"/>
                  <a:pt x="358276" y="2665481"/>
                </a:cubicBezTo>
                <a:cubicBezTo>
                  <a:pt x="-4669" y="2199669"/>
                  <a:pt x="-56518" y="1475072"/>
                  <a:pt x="47181" y="931625"/>
                </a:cubicBezTo>
                <a:cubicBezTo>
                  <a:pt x="150879" y="362299"/>
                  <a:pt x="669371" y="0"/>
                  <a:pt x="12137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19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2103163" y="3314686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10" name="Picture Placeholder 25"/>
          <p:cNvSpPr>
            <a:spLocks noGrp="1" noChangeAspect="1"/>
          </p:cNvSpPr>
          <p:nvPr>
            <p:ph type="pic" sz="quarter" idx="11"/>
          </p:nvPr>
        </p:nvSpPr>
        <p:spPr>
          <a:xfrm>
            <a:off x="7589537" y="3314720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13075911" y="3314754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77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7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1326497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77 w 3200400"/>
              <a:gd name="connsiteY3" fmla="*/ 2927117 h 3200400"/>
              <a:gd name="connsiteX4" fmla="*/ 2316532 w 3200400"/>
              <a:gd name="connsiteY4" fmla="*/ 3029626 h 3200400"/>
              <a:gd name="connsiteX5" fmla="*/ 2246553 w 3200400"/>
              <a:gd name="connsiteY5" fmla="*/ 3063336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5 w 3200400"/>
              <a:gd name="connsiteY8" fmla="*/ 3163900 h 3200400"/>
              <a:gd name="connsiteX9" fmla="*/ 1896509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731712 w 3200400"/>
              <a:gd name="connsiteY18" fmla="*/ 2731712 h 3200400"/>
              <a:gd name="connsiteX19" fmla="*/ 2701622 w 3200400"/>
              <a:gd name="connsiteY19" fmla="*/ 2759060 h 3200400"/>
              <a:gd name="connsiteX20" fmla="*/ 738779 w 3200400"/>
              <a:gd name="connsiteY20" fmla="*/ 253080 h 3200400"/>
              <a:gd name="connsiteX21" fmla="*/ 837450 w 3200400"/>
              <a:gd name="connsiteY21" fmla="*/ 193136 h 3200400"/>
              <a:gd name="connsiteX22" fmla="*/ 998182 w 3200400"/>
              <a:gd name="connsiteY22" fmla="*/ 118120 h 3200400"/>
              <a:gd name="connsiteX23" fmla="*/ 1050429 w 3200400"/>
              <a:gd name="connsiteY23" fmla="*/ 98997 h 3200400"/>
              <a:gd name="connsiteX24" fmla="*/ 1170004 w 3200400"/>
              <a:gd name="connsiteY24" fmla="*/ 60203 h 3200400"/>
              <a:gd name="connsiteX25" fmla="*/ 1231264 w 3200400"/>
              <a:gd name="connsiteY25" fmla="*/ 44451 h 3200400"/>
              <a:gd name="connsiteX26" fmla="*/ 1356622 w 3200400"/>
              <a:gd name="connsiteY26" fmla="*/ 20466 h 3200400"/>
              <a:gd name="connsiteX27" fmla="*/ 1413591 w 3200400"/>
              <a:gd name="connsiteY27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77" y="2927117"/>
                </a:lnTo>
                <a:lnTo>
                  <a:pt x="2316532" y="3029626"/>
                </a:lnTo>
                <a:lnTo>
                  <a:pt x="2246553" y="3063336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5" y="3163900"/>
                </a:lnTo>
                <a:lnTo>
                  <a:pt x="1896509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2042083"/>
                  <a:pt x="3021292" y="2442133"/>
                  <a:pt x="2731712" y="2731712"/>
                </a:cubicBezTo>
                <a:lnTo>
                  <a:pt x="2701622" y="2759060"/>
                </a:lnTo>
                <a:lnTo>
                  <a:pt x="738779" y="253080"/>
                </a:lnTo>
                <a:lnTo>
                  <a:pt x="837450" y="193136"/>
                </a:lnTo>
                <a:lnTo>
                  <a:pt x="998182" y="118120"/>
                </a:lnTo>
                <a:lnTo>
                  <a:pt x="1050429" y="98997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1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18" name="Picture Placeholder 17"/>
          <p:cNvSpPr>
            <a:spLocks noGrp="1" noChangeAspect="1"/>
          </p:cNvSpPr>
          <p:nvPr>
            <p:ph type="pic" sz="quarter" idx="11"/>
          </p:nvPr>
        </p:nvSpPr>
        <p:spPr>
          <a:xfrm>
            <a:off x="5479399" y="3132050"/>
            <a:ext cx="3192184" cy="3200014"/>
          </a:xfrm>
          <a:custGeom>
            <a:avLst/>
            <a:gdLst>
              <a:gd name="connsiteX0" fmla="*/ 558400 w 3192184"/>
              <a:gd name="connsiteY0" fmla="*/ 386944 h 3200014"/>
              <a:gd name="connsiteX1" fmla="*/ 2525257 w 3192184"/>
              <a:gd name="connsiteY1" fmla="*/ 2898050 h 3200014"/>
              <a:gd name="connsiteX2" fmla="*/ 2486672 w 3192184"/>
              <a:gd name="connsiteY2" fmla="*/ 2926903 h 3200014"/>
              <a:gd name="connsiteX3" fmla="*/ 1953369 w 3192184"/>
              <a:gd name="connsiteY3" fmla="*/ 3159216 h 3200014"/>
              <a:gd name="connsiteX4" fmla="*/ 1856049 w 3192184"/>
              <a:gd name="connsiteY4" fmla="*/ 3177853 h 3200014"/>
              <a:gd name="connsiteX5" fmla="*/ 1815051 w 3192184"/>
              <a:gd name="connsiteY5" fmla="*/ 3184111 h 3200014"/>
              <a:gd name="connsiteX6" fmla="*/ 1732934 w 3192184"/>
              <a:gd name="connsiteY6" fmla="*/ 3193490 h 3200014"/>
              <a:gd name="connsiteX7" fmla="*/ 1624916 w 3192184"/>
              <a:gd name="connsiteY7" fmla="*/ 3198944 h 3200014"/>
              <a:gd name="connsiteX8" fmla="*/ 1596678 w 3192184"/>
              <a:gd name="connsiteY8" fmla="*/ 3200014 h 3200014"/>
              <a:gd name="connsiteX9" fmla="*/ 1436589 w 3192184"/>
              <a:gd name="connsiteY9" fmla="*/ 3191931 h 3200014"/>
              <a:gd name="connsiteX10" fmla="*/ 0 w 3192184"/>
              <a:gd name="connsiteY10" fmla="*/ 1599992 h 3200014"/>
              <a:gd name="connsiteX11" fmla="*/ 468688 w 3192184"/>
              <a:gd name="connsiteY11" fmla="*/ 468480 h 3200014"/>
              <a:gd name="connsiteX12" fmla="*/ 1596092 w 3192184"/>
              <a:gd name="connsiteY12" fmla="*/ 0 h 3200014"/>
              <a:gd name="connsiteX13" fmla="*/ 1755595 w 3192184"/>
              <a:gd name="connsiteY13" fmla="*/ 8054 h 3200014"/>
              <a:gd name="connsiteX14" fmla="*/ 3192184 w 3192184"/>
              <a:gd name="connsiteY14" fmla="*/ 1599992 h 3200014"/>
              <a:gd name="connsiteX15" fmla="*/ 2723497 w 3192184"/>
              <a:gd name="connsiteY15" fmla="*/ 2731505 h 3200014"/>
              <a:gd name="connsiteX16" fmla="*/ 2693406 w 3192184"/>
              <a:gd name="connsiteY16" fmla="*/ 2758852 h 3200014"/>
              <a:gd name="connsiteX17" fmla="*/ 733212 w 3192184"/>
              <a:gd name="connsiteY17" fmla="*/ 256254 h 3200014"/>
              <a:gd name="connsiteX18" fmla="*/ 837450 w 3192184"/>
              <a:gd name="connsiteY18" fmla="*/ 192928 h 3200014"/>
              <a:gd name="connsiteX19" fmla="*/ 977330 w 3192184"/>
              <a:gd name="connsiteY19" fmla="*/ 125544 h 3200014"/>
              <a:gd name="connsiteX20" fmla="*/ 1114549 w 3192184"/>
              <a:gd name="connsiteY20" fmla="*/ 75321 h 3200014"/>
              <a:gd name="connsiteX21" fmla="*/ 1130403 w 3192184"/>
              <a:gd name="connsiteY21" fmla="*/ 70178 h 3200014"/>
              <a:gd name="connsiteX22" fmla="*/ 1255158 w 3192184"/>
              <a:gd name="connsiteY22" fmla="*/ 38100 h 3200014"/>
              <a:gd name="connsiteX23" fmla="*/ 1316019 w 3192184"/>
              <a:gd name="connsiteY23" fmla="*/ 26455 h 3200014"/>
              <a:gd name="connsiteX24" fmla="*/ 1419379 w 3192184"/>
              <a:gd name="connsiteY24" fmla="*/ 10680 h 3200014"/>
              <a:gd name="connsiteX25" fmla="*/ 1559021 w 3192184"/>
              <a:gd name="connsiteY25" fmla="*/ 1872 h 320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92184" h="3200014">
                <a:moveTo>
                  <a:pt x="558400" y="386944"/>
                </a:moveTo>
                <a:lnTo>
                  <a:pt x="2525257" y="2898050"/>
                </a:lnTo>
                <a:lnTo>
                  <a:pt x="2486672" y="2926903"/>
                </a:lnTo>
                <a:cubicBezTo>
                  <a:pt x="2327050" y="3034741"/>
                  <a:pt x="2146926" y="3114535"/>
                  <a:pt x="1953369" y="3159216"/>
                </a:cubicBezTo>
                <a:lnTo>
                  <a:pt x="1856049" y="3177853"/>
                </a:lnTo>
                <a:lnTo>
                  <a:pt x="1815051" y="3184111"/>
                </a:lnTo>
                <a:lnTo>
                  <a:pt x="1732934" y="3193490"/>
                </a:lnTo>
                <a:lnTo>
                  <a:pt x="1624916" y="3198944"/>
                </a:lnTo>
                <a:lnTo>
                  <a:pt x="1596678" y="3200014"/>
                </a:lnTo>
                <a:lnTo>
                  <a:pt x="1436589" y="3191931"/>
                </a:lnTo>
                <a:cubicBezTo>
                  <a:pt x="629679" y="3109984"/>
                  <a:pt x="0" y="2428523"/>
                  <a:pt x="0" y="1599992"/>
                </a:cubicBezTo>
                <a:cubicBezTo>
                  <a:pt x="0" y="1158109"/>
                  <a:pt x="179109" y="758059"/>
                  <a:pt x="468688" y="468480"/>
                </a:cubicBezTo>
                <a:close/>
                <a:moveTo>
                  <a:pt x="1596092" y="0"/>
                </a:moveTo>
                <a:lnTo>
                  <a:pt x="1755595" y="8054"/>
                </a:lnTo>
                <a:cubicBezTo>
                  <a:pt x="2562506" y="90000"/>
                  <a:pt x="3192184" y="771462"/>
                  <a:pt x="3192184" y="1599992"/>
                </a:cubicBezTo>
                <a:cubicBezTo>
                  <a:pt x="3192184" y="2041875"/>
                  <a:pt x="3013075" y="2441925"/>
                  <a:pt x="2723497" y="2731505"/>
                </a:cubicBezTo>
                <a:lnTo>
                  <a:pt x="2693406" y="2758852"/>
                </a:lnTo>
                <a:lnTo>
                  <a:pt x="733212" y="256254"/>
                </a:lnTo>
                <a:lnTo>
                  <a:pt x="837450" y="192928"/>
                </a:lnTo>
                <a:cubicBezTo>
                  <a:pt x="882797" y="168293"/>
                  <a:pt x="929469" y="145787"/>
                  <a:pt x="977330" y="125544"/>
                </a:cubicBezTo>
                <a:lnTo>
                  <a:pt x="1114549" y="75321"/>
                </a:lnTo>
                <a:lnTo>
                  <a:pt x="1130403" y="70178"/>
                </a:lnTo>
                <a:lnTo>
                  <a:pt x="1255158" y="38100"/>
                </a:lnTo>
                <a:lnTo>
                  <a:pt x="1316019" y="26455"/>
                </a:lnTo>
                <a:lnTo>
                  <a:pt x="1419379" y="10680"/>
                </a:lnTo>
                <a:lnTo>
                  <a:pt x="1559021" y="18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2"/>
          </p:nvPr>
        </p:nvSpPr>
        <p:spPr>
          <a:xfrm>
            <a:off x="9632302" y="3132244"/>
            <a:ext cx="3184517" cy="3199655"/>
          </a:xfrm>
          <a:custGeom>
            <a:avLst/>
            <a:gdLst>
              <a:gd name="connsiteX0" fmla="*/ 553921 w 3184517"/>
              <a:gd name="connsiteY0" fmla="*/ 390822 h 3199655"/>
              <a:gd name="connsiteX1" fmla="*/ 2517589 w 3184517"/>
              <a:gd name="connsiteY1" fmla="*/ 2897857 h 3199655"/>
              <a:gd name="connsiteX2" fmla="*/ 2479005 w 3184517"/>
              <a:gd name="connsiteY2" fmla="*/ 2926710 h 3199655"/>
              <a:gd name="connsiteX3" fmla="*/ 1828012 w 3184517"/>
              <a:gd name="connsiteY3" fmla="*/ 3181561 h 3199655"/>
              <a:gd name="connsiteX4" fmla="*/ 1719192 w 3184517"/>
              <a:gd name="connsiteY4" fmla="*/ 3193991 h 3199655"/>
              <a:gd name="connsiteX5" fmla="*/ 1647981 w 3184517"/>
              <a:gd name="connsiteY5" fmla="*/ 3197587 h 3199655"/>
              <a:gd name="connsiteX6" fmla="*/ 1593390 w 3184517"/>
              <a:gd name="connsiteY6" fmla="*/ 3199655 h 3199655"/>
              <a:gd name="connsiteX7" fmla="*/ 1436589 w 3184517"/>
              <a:gd name="connsiteY7" fmla="*/ 3191738 h 3199655"/>
              <a:gd name="connsiteX8" fmla="*/ 0 w 3184517"/>
              <a:gd name="connsiteY8" fmla="*/ 1599799 h 3199655"/>
              <a:gd name="connsiteX9" fmla="*/ 468688 w 3184517"/>
              <a:gd name="connsiteY9" fmla="*/ 468287 h 3199655"/>
              <a:gd name="connsiteX10" fmla="*/ 1592259 w 3184517"/>
              <a:gd name="connsiteY10" fmla="*/ 0 h 3199655"/>
              <a:gd name="connsiteX11" fmla="*/ 1747928 w 3184517"/>
              <a:gd name="connsiteY11" fmla="*/ 7861 h 3199655"/>
              <a:gd name="connsiteX12" fmla="*/ 3184517 w 3184517"/>
              <a:gd name="connsiteY12" fmla="*/ 1599799 h 3199655"/>
              <a:gd name="connsiteX13" fmla="*/ 2715829 w 3184517"/>
              <a:gd name="connsiteY13" fmla="*/ 2731312 h 3199655"/>
              <a:gd name="connsiteX14" fmla="*/ 2685739 w 3184517"/>
              <a:gd name="connsiteY14" fmla="*/ 2758659 h 3199655"/>
              <a:gd name="connsiteX15" fmla="*/ 728016 w 3184517"/>
              <a:gd name="connsiteY15" fmla="*/ 259217 h 3199655"/>
              <a:gd name="connsiteX16" fmla="*/ 837450 w 3184517"/>
              <a:gd name="connsiteY16" fmla="*/ 192735 h 3199655"/>
              <a:gd name="connsiteX17" fmla="*/ 1124350 w 3184517"/>
              <a:gd name="connsiteY17" fmla="*/ 71541 h 3199655"/>
              <a:gd name="connsiteX18" fmla="*/ 1277454 w 3184517"/>
              <a:gd name="connsiteY18" fmla="*/ 32174 h 3199655"/>
              <a:gd name="connsiteX19" fmla="*/ 1278128 w 3184517"/>
              <a:gd name="connsiteY19" fmla="*/ 32045 h 3199655"/>
              <a:gd name="connsiteX20" fmla="*/ 1424781 w 3184517"/>
              <a:gd name="connsiteY20" fmla="*/ 9663 h 3199655"/>
              <a:gd name="connsiteX21" fmla="*/ 1520593 w 3184517"/>
              <a:gd name="connsiteY21" fmla="*/ 3619 h 319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84517" h="3199655">
                <a:moveTo>
                  <a:pt x="553921" y="390822"/>
                </a:moveTo>
                <a:lnTo>
                  <a:pt x="2517589" y="2897857"/>
                </a:lnTo>
                <a:lnTo>
                  <a:pt x="2479005" y="2926710"/>
                </a:lnTo>
                <a:cubicBezTo>
                  <a:pt x="2287459" y="3056116"/>
                  <a:pt x="2066390" y="3145138"/>
                  <a:pt x="1828012" y="3181561"/>
                </a:cubicBezTo>
                <a:lnTo>
                  <a:pt x="1719192" y="3193991"/>
                </a:lnTo>
                <a:lnTo>
                  <a:pt x="1647981" y="3197587"/>
                </a:lnTo>
                <a:lnTo>
                  <a:pt x="1593390" y="3199655"/>
                </a:lnTo>
                <a:lnTo>
                  <a:pt x="1436589" y="3191738"/>
                </a:lnTo>
                <a:cubicBezTo>
                  <a:pt x="629678" y="3109791"/>
                  <a:pt x="0" y="2428330"/>
                  <a:pt x="0" y="1599799"/>
                </a:cubicBezTo>
                <a:cubicBezTo>
                  <a:pt x="0" y="1157916"/>
                  <a:pt x="179109" y="757866"/>
                  <a:pt x="468688" y="468287"/>
                </a:cubicBezTo>
                <a:close/>
                <a:moveTo>
                  <a:pt x="1592259" y="0"/>
                </a:moveTo>
                <a:lnTo>
                  <a:pt x="1747928" y="7861"/>
                </a:lnTo>
                <a:cubicBezTo>
                  <a:pt x="2554839" y="89807"/>
                  <a:pt x="3184517" y="771269"/>
                  <a:pt x="3184517" y="1599799"/>
                </a:cubicBezTo>
                <a:cubicBezTo>
                  <a:pt x="3184517" y="2041682"/>
                  <a:pt x="3005409" y="2441732"/>
                  <a:pt x="2715829" y="2731312"/>
                </a:cubicBezTo>
                <a:lnTo>
                  <a:pt x="2685739" y="2758659"/>
                </a:lnTo>
                <a:lnTo>
                  <a:pt x="728016" y="259217"/>
                </a:lnTo>
                <a:lnTo>
                  <a:pt x="837450" y="192735"/>
                </a:lnTo>
                <a:cubicBezTo>
                  <a:pt x="928145" y="143466"/>
                  <a:pt x="1024135" y="102711"/>
                  <a:pt x="1124350" y="71541"/>
                </a:cubicBezTo>
                <a:lnTo>
                  <a:pt x="1277454" y="32174"/>
                </a:lnTo>
                <a:lnTo>
                  <a:pt x="1278128" y="32045"/>
                </a:lnTo>
                <a:lnTo>
                  <a:pt x="1424781" y="9663"/>
                </a:lnTo>
                <a:lnTo>
                  <a:pt x="1520593" y="36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20" name="Picture Placeholder 19"/>
          <p:cNvSpPr>
            <a:spLocks noGrp="1" noChangeAspect="1"/>
          </p:cNvSpPr>
          <p:nvPr>
            <p:ph type="pic" sz="quarter" idx="13"/>
          </p:nvPr>
        </p:nvSpPr>
        <p:spPr>
          <a:xfrm>
            <a:off x="13785202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69 w 3200400"/>
              <a:gd name="connsiteY3" fmla="*/ 2927122 h 3200400"/>
              <a:gd name="connsiteX4" fmla="*/ 2316533 w 3200400"/>
              <a:gd name="connsiteY4" fmla="*/ 3029625 h 3200400"/>
              <a:gd name="connsiteX5" fmla="*/ 2246552 w 3200400"/>
              <a:gd name="connsiteY5" fmla="*/ 3063337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4 w 3200400"/>
              <a:gd name="connsiteY8" fmla="*/ 3163900 h 3200400"/>
              <a:gd name="connsiteX9" fmla="*/ 1896510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834992 w 3200400"/>
              <a:gd name="connsiteY18" fmla="*/ 2618076 h 3200400"/>
              <a:gd name="connsiteX19" fmla="*/ 2746937 w 3200400"/>
              <a:gd name="connsiteY19" fmla="*/ 2714961 h 3200400"/>
              <a:gd name="connsiteX20" fmla="*/ 2731712 w 3200400"/>
              <a:gd name="connsiteY20" fmla="*/ 2731713 h 3200400"/>
              <a:gd name="connsiteX21" fmla="*/ 2728198 w 3200400"/>
              <a:gd name="connsiteY21" fmla="*/ 2734906 h 3200400"/>
              <a:gd name="connsiteX22" fmla="*/ 2701622 w 3200400"/>
              <a:gd name="connsiteY22" fmla="*/ 2759060 h 3200400"/>
              <a:gd name="connsiteX23" fmla="*/ 738778 w 3200400"/>
              <a:gd name="connsiteY23" fmla="*/ 253080 h 3200400"/>
              <a:gd name="connsiteX24" fmla="*/ 837450 w 3200400"/>
              <a:gd name="connsiteY24" fmla="*/ 193136 h 3200400"/>
              <a:gd name="connsiteX25" fmla="*/ 998183 w 3200400"/>
              <a:gd name="connsiteY25" fmla="*/ 118120 h 3200400"/>
              <a:gd name="connsiteX26" fmla="*/ 1050428 w 3200400"/>
              <a:gd name="connsiteY26" fmla="*/ 98998 h 3200400"/>
              <a:gd name="connsiteX27" fmla="*/ 1170004 w 3200400"/>
              <a:gd name="connsiteY27" fmla="*/ 60203 h 3200400"/>
              <a:gd name="connsiteX28" fmla="*/ 1231264 w 3200400"/>
              <a:gd name="connsiteY28" fmla="*/ 44451 h 3200400"/>
              <a:gd name="connsiteX29" fmla="*/ 1356622 w 3200400"/>
              <a:gd name="connsiteY29" fmla="*/ 20466 h 3200400"/>
              <a:gd name="connsiteX30" fmla="*/ 1413590 w 3200400"/>
              <a:gd name="connsiteY30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69" y="2927122"/>
                </a:lnTo>
                <a:lnTo>
                  <a:pt x="2316533" y="3029625"/>
                </a:lnTo>
                <a:lnTo>
                  <a:pt x="2246552" y="3063337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4" y="3163900"/>
                </a:lnTo>
                <a:lnTo>
                  <a:pt x="1896510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1986848"/>
                  <a:pt x="3063270" y="2341467"/>
                  <a:pt x="2834992" y="2618076"/>
                </a:cubicBezTo>
                <a:lnTo>
                  <a:pt x="2746937" y="2714961"/>
                </a:lnTo>
                <a:lnTo>
                  <a:pt x="2731712" y="2731713"/>
                </a:lnTo>
                <a:lnTo>
                  <a:pt x="2728198" y="2734906"/>
                </a:lnTo>
                <a:lnTo>
                  <a:pt x="2701622" y="2759060"/>
                </a:lnTo>
                <a:lnTo>
                  <a:pt x="738778" y="253080"/>
                </a:lnTo>
                <a:lnTo>
                  <a:pt x="837450" y="193136"/>
                </a:lnTo>
                <a:lnTo>
                  <a:pt x="998183" y="118120"/>
                </a:lnTo>
                <a:lnTo>
                  <a:pt x="1050428" y="98998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0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3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1527299" y="3657650"/>
            <a:ext cx="2787740" cy="2843890"/>
          </a:xfrm>
          <a:custGeom>
            <a:avLst/>
            <a:gdLst>
              <a:gd name="connsiteX0" fmla="*/ 1185317 w 2787740"/>
              <a:gd name="connsiteY0" fmla="*/ 0 h 2843890"/>
              <a:gd name="connsiteX1" fmla="*/ 1608243 w 2787740"/>
              <a:gd name="connsiteY1" fmla="*/ 0 h 2843890"/>
              <a:gd name="connsiteX2" fmla="*/ 1666141 w 2787740"/>
              <a:gd name="connsiteY2" fmla="*/ 6514 h 2843890"/>
              <a:gd name="connsiteX3" fmla="*/ 2787740 w 2787740"/>
              <a:gd name="connsiteY3" fmla="*/ 973139 h 2843890"/>
              <a:gd name="connsiteX4" fmla="*/ 1776888 w 2787740"/>
              <a:gd name="connsiteY4" fmla="*/ 2165052 h 2843890"/>
              <a:gd name="connsiteX5" fmla="*/ 1500483 w 2787740"/>
              <a:gd name="connsiteY5" fmla="*/ 2788636 h 2843890"/>
              <a:gd name="connsiteX6" fmla="*/ 1389922 w 2787740"/>
              <a:gd name="connsiteY6" fmla="*/ 2843890 h 2843890"/>
              <a:gd name="connsiteX7" fmla="*/ 1287257 w 2787740"/>
              <a:gd name="connsiteY7" fmla="*/ 2788636 h 2843890"/>
              <a:gd name="connsiteX8" fmla="*/ 1010852 w 2787740"/>
              <a:gd name="connsiteY8" fmla="*/ 2165052 h 2843890"/>
              <a:gd name="connsiteX9" fmla="*/ 0 w 2787740"/>
              <a:gd name="connsiteY9" fmla="*/ 973139 h 2843890"/>
              <a:gd name="connsiteX10" fmla="*/ 1126890 w 2787740"/>
              <a:gd name="connsiteY10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43890">
                <a:moveTo>
                  <a:pt x="1185317" y="0"/>
                </a:moveTo>
                <a:lnTo>
                  <a:pt x="1608243" y="0"/>
                </a:lnTo>
                <a:lnTo>
                  <a:pt x="1666141" y="6514"/>
                </a:lnTo>
                <a:cubicBezTo>
                  <a:pt x="2279846" y="98568"/>
                  <a:pt x="2787740" y="496571"/>
                  <a:pt x="2787740" y="973139"/>
                </a:cubicBezTo>
                <a:cubicBezTo>
                  <a:pt x="2787740" y="1462534"/>
                  <a:pt x="2282314" y="1936142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5672534" y="3657650"/>
            <a:ext cx="2786132" cy="2843890"/>
          </a:xfrm>
          <a:custGeom>
            <a:avLst/>
            <a:gdLst>
              <a:gd name="connsiteX0" fmla="*/ 1185317 w 2786132"/>
              <a:gd name="connsiteY0" fmla="*/ 0 h 2843890"/>
              <a:gd name="connsiteX1" fmla="*/ 1608244 w 2786132"/>
              <a:gd name="connsiteY1" fmla="*/ 0 h 2843890"/>
              <a:gd name="connsiteX2" fmla="*/ 1666141 w 2786132"/>
              <a:gd name="connsiteY2" fmla="*/ 6514 h 2843890"/>
              <a:gd name="connsiteX3" fmla="*/ 2780113 w 2786132"/>
              <a:gd name="connsiteY3" fmla="*/ 872303 h 2843890"/>
              <a:gd name="connsiteX4" fmla="*/ 2786132 w 2786132"/>
              <a:gd name="connsiteY4" fmla="*/ 951881 h 2843890"/>
              <a:gd name="connsiteX5" fmla="*/ 2786132 w 2786132"/>
              <a:gd name="connsiteY5" fmla="*/ 998515 h 2843890"/>
              <a:gd name="connsiteX6" fmla="*/ 2781940 w 2786132"/>
              <a:gd name="connsiteY6" fmla="*/ 1064660 h 2843890"/>
              <a:gd name="connsiteX7" fmla="*/ 1776888 w 2786132"/>
              <a:gd name="connsiteY7" fmla="*/ 2165052 h 2843890"/>
              <a:gd name="connsiteX8" fmla="*/ 1500483 w 2786132"/>
              <a:gd name="connsiteY8" fmla="*/ 2788636 h 2843890"/>
              <a:gd name="connsiteX9" fmla="*/ 1389922 w 2786132"/>
              <a:gd name="connsiteY9" fmla="*/ 2843890 h 2843890"/>
              <a:gd name="connsiteX10" fmla="*/ 1287257 w 2786132"/>
              <a:gd name="connsiteY10" fmla="*/ 2788636 h 2843890"/>
              <a:gd name="connsiteX11" fmla="*/ 1010852 w 2786132"/>
              <a:gd name="connsiteY11" fmla="*/ 2165052 h 2843890"/>
              <a:gd name="connsiteX12" fmla="*/ 0 w 2786132"/>
              <a:gd name="connsiteY12" fmla="*/ 973139 h 2843890"/>
              <a:gd name="connsiteX13" fmla="*/ 1126890 w 2786132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6132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6132" y="951881"/>
                </a:lnTo>
                <a:lnTo>
                  <a:pt x="2786132" y="998515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9817769" y="3657650"/>
            <a:ext cx="2784524" cy="2843890"/>
          </a:xfrm>
          <a:custGeom>
            <a:avLst/>
            <a:gdLst>
              <a:gd name="connsiteX0" fmla="*/ 1185317 w 2784524"/>
              <a:gd name="connsiteY0" fmla="*/ 0 h 2843890"/>
              <a:gd name="connsiteX1" fmla="*/ 1608244 w 2784524"/>
              <a:gd name="connsiteY1" fmla="*/ 0 h 2843890"/>
              <a:gd name="connsiteX2" fmla="*/ 1666141 w 2784524"/>
              <a:gd name="connsiteY2" fmla="*/ 6514 h 2843890"/>
              <a:gd name="connsiteX3" fmla="*/ 2780113 w 2784524"/>
              <a:gd name="connsiteY3" fmla="*/ 872303 h 2843890"/>
              <a:gd name="connsiteX4" fmla="*/ 2784524 w 2784524"/>
              <a:gd name="connsiteY4" fmla="*/ 930623 h 2843890"/>
              <a:gd name="connsiteX5" fmla="*/ 2784524 w 2784524"/>
              <a:gd name="connsiteY5" fmla="*/ 1023890 h 2843890"/>
              <a:gd name="connsiteX6" fmla="*/ 2781940 w 2784524"/>
              <a:gd name="connsiteY6" fmla="*/ 1064660 h 2843890"/>
              <a:gd name="connsiteX7" fmla="*/ 1776888 w 2784524"/>
              <a:gd name="connsiteY7" fmla="*/ 2165052 h 2843890"/>
              <a:gd name="connsiteX8" fmla="*/ 1500483 w 2784524"/>
              <a:gd name="connsiteY8" fmla="*/ 2788636 h 2843890"/>
              <a:gd name="connsiteX9" fmla="*/ 1389921 w 2784524"/>
              <a:gd name="connsiteY9" fmla="*/ 2843890 h 2843890"/>
              <a:gd name="connsiteX10" fmla="*/ 1287257 w 2784524"/>
              <a:gd name="connsiteY10" fmla="*/ 2788636 h 2843890"/>
              <a:gd name="connsiteX11" fmla="*/ 1010852 w 2784524"/>
              <a:gd name="connsiteY11" fmla="*/ 2165052 h 2843890"/>
              <a:gd name="connsiteX12" fmla="*/ 0 w 2784524"/>
              <a:gd name="connsiteY12" fmla="*/ 973139 h 2843890"/>
              <a:gd name="connsiteX13" fmla="*/ 1126890 w 2784524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4524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4524" y="930623"/>
                </a:lnTo>
                <a:lnTo>
                  <a:pt x="2784524" y="1023890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2" y="2843890"/>
                  <a:pt x="1389921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13958179" y="3657650"/>
            <a:ext cx="2787740" cy="2850662"/>
          </a:xfrm>
          <a:custGeom>
            <a:avLst/>
            <a:gdLst>
              <a:gd name="connsiteX0" fmla="*/ 1246065 w 2787740"/>
              <a:gd name="connsiteY0" fmla="*/ 0 h 2850662"/>
              <a:gd name="connsiteX1" fmla="*/ 1548047 w 2787740"/>
              <a:gd name="connsiteY1" fmla="*/ 0 h 2850662"/>
              <a:gd name="connsiteX2" fmla="*/ 1666142 w 2787740"/>
              <a:gd name="connsiteY2" fmla="*/ 13286 h 2850662"/>
              <a:gd name="connsiteX3" fmla="*/ 2787740 w 2787740"/>
              <a:gd name="connsiteY3" fmla="*/ 979911 h 2850662"/>
              <a:gd name="connsiteX4" fmla="*/ 1776888 w 2787740"/>
              <a:gd name="connsiteY4" fmla="*/ 2171824 h 2850662"/>
              <a:gd name="connsiteX5" fmla="*/ 1500483 w 2787740"/>
              <a:gd name="connsiteY5" fmla="*/ 2795408 h 2850662"/>
              <a:gd name="connsiteX6" fmla="*/ 1389921 w 2787740"/>
              <a:gd name="connsiteY6" fmla="*/ 2850662 h 2850662"/>
              <a:gd name="connsiteX7" fmla="*/ 1287257 w 2787740"/>
              <a:gd name="connsiteY7" fmla="*/ 2795408 h 2850662"/>
              <a:gd name="connsiteX8" fmla="*/ 1010852 w 2787740"/>
              <a:gd name="connsiteY8" fmla="*/ 2171824 h 2850662"/>
              <a:gd name="connsiteX9" fmla="*/ 0 w 2787740"/>
              <a:gd name="connsiteY9" fmla="*/ 979911 h 2850662"/>
              <a:gd name="connsiteX10" fmla="*/ 1126890 w 2787740"/>
              <a:gd name="connsiteY10" fmla="*/ 13286 h 285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50662">
                <a:moveTo>
                  <a:pt x="1246065" y="0"/>
                </a:moveTo>
                <a:lnTo>
                  <a:pt x="1548047" y="0"/>
                </a:lnTo>
                <a:lnTo>
                  <a:pt x="1666142" y="13286"/>
                </a:lnTo>
                <a:cubicBezTo>
                  <a:pt x="2279847" y="105340"/>
                  <a:pt x="2787740" y="503343"/>
                  <a:pt x="2787740" y="979911"/>
                </a:cubicBezTo>
                <a:cubicBezTo>
                  <a:pt x="2787740" y="1469306"/>
                  <a:pt x="2282314" y="1942914"/>
                  <a:pt x="1776888" y="2171824"/>
                </a:cubicBezTo>
                <a:cubicBezTo>
                  <a:pt x="1492586" y="2306013"/>
                  <a:pt x="1492586" y="2621752"/>
                  <a:pt x="1500483" y="2795408"/>
                </a:cubicBezTo>
                <a:cubicBezTo>
                  <a:pt x="1500483" y="2834875"/>
                  <a:pt x="1445202" y="2850662"/>
                  <a:pt x="1389921" y="2850662"/>
                </a:cubicBezTo>
                <a:cubicBezTo>
                  <a:pt x="1342538" y="2850662"/>
                  <a:pt x="1295154" y="2834875"/>
                  <a:pt x="1287257" y="2795408"/>
                </a:cubicBezTo>
                <a:cubicBezTo>
                  <a:pt x="1287257" y="2621752"/>
                  <a:pt x="1295154" y="2306013"/>
                  <a:pt x="1010852" y="2171824"/>
                </a:cubicBezTo>
                <a:cubicBezTo>
                  <a:pt x="505426" y="1942914"/>
                  <a:pt x="0" y="1469306"/>
                  <a:pt x="0" y="979911"/>
                </a:cubicBezTo>
                <a:cubicBezTo>
                  <a:pt x="0" y="503343"/>
                  <a:pt x="507894" y="105340"/>
                  <a:pt x="1126890" y="132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2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7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82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66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88749" y="2400331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492269" y="5875012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1795789" y="2400330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605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587501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120595" y="2399649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143911" y="587433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3167227" y="2400330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578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368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492269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170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1887170" y="2400330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910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612656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279" y="5966413"/>
            <a:ext cx="3017609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315218" y="2400329"/>
            <a:ext cx="4480560" cy="704080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054" y="5966413"/>
            <a:ext cx="5303520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291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8" y="2583136"/>
            <a:ext cx="7955192" cy="6583680"/>
          </a:xfrm>
          <a:custGeom>
            <a:avLst/>
            <a:gdLst>
              <a:gd name="connsiteX0" fmla="*/ 0 w 7955192"/>
              <a:gd name="connsiteY0" fmla="*/ 0 h 6583680"/>
              <a:gd name="connsiteX1" fmla="*/ 7955192 w 7955192"/>
              <a:gd name="connsiteY1" fmla="*/ 0 h 6583680"/>
              <a:gd name="connsiteX2" fmla="*/ 7955192 w 7955192"/>
              <a:gd name="connsiteY2" fmla="*/ 1467658 h 6583680"/>
              <a:gd name="connsiteX3" fmla="*/ 7859648 w 7955192"/>
              <a:gd name="connsiteY3" fmla="*/ 1472482 h 6583680"/>
              <a:gd name="connsiteX4" fmla="*/ 6217832 w 7955192"/>
              <a:gd name="connsiteY4" fmla="*/ 3291840 h 6583680"/>
              <a:gd name="connsiteX5" fmla="*/ 7859648 w 7955192"/>
              <a:gd name="connsiteY5" fmla="*/ 5111198 h 6583680"/>
              <a:gd name="connsiteX6" fmla="*/ 7955192 w 7955192"/>
              <a:gd name="connsiteY6" fmla="*/ 5116023 h 6583680"/>
              <a:gd name="connsiteX7" fmla="*/ 7955192 w 7955192"/>
              <a:gd name="connsiteY7" fmla="*/ 6583680 h 6583680"/>
              <a:gd name="connsiteX8" fmla="*/ 0 w 7955192"/>
              <a:gd name="connsiteY8" fmla="*/ 6583680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5192" h="6583680">
                <a:moveTo>
                  <a:pt x="0" y="0"/>
                </a:moveTo>
                <a:lnTo>
                  <a:pt x="7955192" y="0"/>
                </a:lnTo>
                <a:lnTo>
                  <a:pt x="7955192" y="1467658"/>
                </a:lnTo>
                <a:lnTo>
                  <a:pt x="7859648" y="1472482"/>
                </a:lnTo>
                <a:cubicBezTo>
                  <a:pt x="6937465" y="1566135"/>
                  <a:pt x="6217832" y="2344949"/>
                  <a:pt x="6217832" y="3291840"/>
                </a:cubicBezTo>
                <a:cubicBezTo>
                  <a:pt x="6217832" y="4238732"/>
                  <a:pt x="6937465" y="5017545"/>
                  <a:pt x="7859648" y="5111198"/>
                </a:cubicBezTo>
                <a:lnTo>
                  <a:pt x="7955192" y="5116023"/>
                </a:lnTo>
                <a:lnTo>
                  <a:pt x="7955192" y="6583680"/>
                </a:lnTo>
                <a:lnTo>
                  <a:pt x="0" y="65836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235440" y="2583136"/>
            <a:ext cx="7950684" cy="6583680"/>
          </a:xfrm>
          <a:custGeom>
            <a:avLst/>
            <a:gdLst>
              <a:gd name="connsiteX0" fmla="*/ 0 w 7950684"/>
              <a:gd name="connsiteY0" fmla="*/ 0 h 6583680"/>
              <a:gd name="connsiteX1" fmla="*/ 7950684 w 7950684"/>
              <a:gd name="connsiteY1" fmla="*/ 0 h 6583680"/>
              <a:gd name="connsiteX2" fmla="*/ 7950684 w 7950684"/>
              <a:gd name="connsiteY2" fmla="*/ 6583680 h 6583680"/>
              <a:gd name="connsiteX3" fmla="*/ 0 w 7950684"/>
              <a:gd name="connsiteY3" fmla="*/ 6583680 h 6583680"/>
              <a:gd name="connsiteX4" fmla="*/ 0 w 7950684"/>
              <a:gd name="connsiteY4" fmla="*/ 5116080 h 6583680"/>
              <a:gd name="connsiteX5" fmla="*/ 95564 w 7950684"/>
              <a:gd name="connsiteY5" fmla="*/ 5111254 h 6583680"/>
              <a:gd name="connsiteX6" fmla="*/ 1737380 w 7950684"/>
              <a:gd name="connsiteY6" fmla="*/ 3291896 h 6583680"/>
              <a:gd name="connsiteX7" fmla="*/ 95564 w 7950684"/>
              <a:gd name="connsiteY7" fmla="*/ 1472538 h 6583680"/>
              <a:gd name="connsiteX8" fmla="*/ 0 w 7950684"/>
              <a:gd name="connsiteY8" fmla="*/ 1467713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0684" h="6583680">
                <a:moveTo>
                  <a:pt x="0" y="0"/>
                </a:moveTo>
                <a:lnTo>
                  <a:pt x="7950684" y="0"/>
                </a:lnTo>
                <a:lnTo>
                  <a:pt x="7950684" y="6583680"/>
                </a:lnTo>
                <a:lnTo>
                  <a:pt x="0" y="6583680"/>
                </a:lnTo>
                <a:lnTo>
                  <a:pt x="0" y="5116080"/>
                </a:lnTo>
                <a:lnTo>
                  <a:pt x="95564" y="5111254"/>
                </a:lnTo>
                <a:cubicBezTo>
                  <a:pt x="1017748" y="5017601"/>
                  <a:pt x="1737380" y="4238788"/>
                  <a:pt x="1737380" y="3291896"/>
                </a:cubicBezTo>
                <a:cubicBezTo>
                  <a:pt x="1737380" y="2345004"/>
                  <a:pt x="1017748" y="1566191"/>
                  <a:pt x="95564" y="1472538"/>
                </a:cubicBezTo>
                <a:lnTo>
                  <a:pt x="0" y="14677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63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509756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02013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49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2994266" y="4047702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486401" y="2613874"/>
            <a:ext cx="7315199" cy="563855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7" y="4016581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98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5"/>
          </p:nvPr>
        </p:nvSpPr>
        <p:spPr>
          <a:xfrm rot="20775122">
            <a:off x="1885066" y="3137268"/>
            <a:ext cx="5120640" cy="493776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Klepnutím na ikonu přidáte obrázek.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6"/>
          </p:nvPr>
        </p:nvSpPr>
        <p:spPr>
          <a:xfrm rot="457463">
            <a:off x="6004481" y="3662233"/>
            <a:ext cx="25603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2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Klepnutím na ikonu přidáte obrázek.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7"/>
          </p:nvPr>
        </p:nvSpPr>
        <p:spPr>
          <a:xfrm rot="19994775">
            <a:off x="4942502" y="6034663"/>
            <a:ext cx="2743200" cy="256032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3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Klepnutím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44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6"/>
          <p:cNvSpPr>
            <a:spLocks noGrp="1"/>
          </p:cNvSpPr>
          <p:nvPr>
            <p:ph type="pic" sz="quarter" idx="17"/>
          </p:nvPr>
        </p:nvSpPr>
        <p:spPr>
          <a:xfrm rot="479984">
            <a:off x="3593659" y="5321926"/>
            <a:ext cx="2743200" cy="2560320"/>
          </a:xfr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15"/>
          </p:nvPr>
        </p:nvSpPr>
        <p:spPr>
          <a:xfrm rot="816192">
            <a:off x="10217860" y="3156577"/>
            <a:ext cx="5486400" cy="5120640"/>
          </a:xfrm>
          <a:solidFill>
            <a:schemeClr val="bg1">
              <a:lumMod val="95000"/>
            </a:schemeClr>
          </a:solidFill>
          <a:ln w="76200">
            <a:solidFill>
              <a:schemeClr val="accent3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6"/>
          </p:nvPr>
        </p:nvSpPr>
        <p:spPr>
          <a:xfrm rot="20655709">
            <a:off x="6766549" y="5716896"/>
            <a:ext cx="3383280" cy="3291840"/>
          </a:xfrm>
          <a:solidFill>
            <a:schemeClr val="bg1">
              <a:lumMod val="95000"/>
            </a:schemeClr>
          </a:solidFill>
          <a:ln w="76200">
            <a:solidFill>
              <a:schemeClr val="accent2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9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646002" y="1394500"/>
            <a:ext cx="7497998" cy="7497998"/>
          </a:xfrm>
          <a:custGeom>
            <a:avLst/>
            <a:gdLst>
              <a:gd name="connsiteX0" fmla="*/ 1920220 w 7497998"/>
              <a:gd name="connsiteY0" fmla="*/ 5669179 h 7497998"/>
              <a:gd name="connsiteX1" fmla="*/ 5577819 w 7497998"/>
              <a:gd name="connsiteY1" fmla="*/ 5669179 h 7497998"/>
              <a:gd name="connsiteX2" fmla="*/ 5577819 w 7497998"/>
              <a:gd name="connsiteY2" fmla="*/ 7497998 h 7497998"/>
              <a:gd name="connsiteX3" fmla="*/ 1920220 w 7497998"/>
              <a:gd name="connsiteY3" fmla="*/ 7497998 h 7497998"/>
              <a:gd name="connsiteX4" fmla="*/ 5669198 w 7497998"/>
              <a:gd name="connsiteY4" fmla="*/ 1920218 h 7497998"/>
              <a:gd name="connsiteX5" fmla="*/ 7497998 w 7497998"/>
              <a:gd name="connsiteY5" fmla="*/ 1920218 h 7497998"/>
              <a:gd name="connsiteX6" fmla="*/ 7497998 w 7497998"/>
              <a:gd name="connsiteY6" fmla="*/ 5577818 h 7497998"/>
              <a:gd name="connsiteX7" fmla="*/ 5669198 w 7497998"/>
              <a:gd name="connsiteY7" fmla="*/ 5577818 h 7497998"/>
              <a:gd name="connsiteX8" fmla="*/ 0 w 7497998"/>
              <a:gd name="connsiteY8" fmla="*/ 1920218 h 7497998"/>
              <a:gd name="connsiteX9" fmla="*/ 1828800 w 7497998"/>
              <a:gd name="connsiteY9" fmla="*/ 1920218 h 7497998"/>
              <a:gd name="connsiteX10" fmla="*/ 1828800 w 7497998"/>
              <a:gd name="connsiteY10" fmla="*/ 5577818 h 7497998"/>
              <a:gd name="connsiteX11" fmla="*/ 0 w 7497998"/>
              <a:gd name="connsiteY11" fmla="*/ 5577818 h 7497998"/>
              <a:gd name="connsiteX12" fmla="*/ 1920179 w 7497998"/>
              <a:gd name="connsiteY12" fmla="*/ 1920179 h 7497998"/>
              <a:gd name="connsiteX13" fmla="*/ 5577779 w 7497998"/>
              <a:gd name="connsiteY13" fmla="*/ 1920179 h 7497998"/>
              <a:gd name="connsiteX14" fmla="*/ 5577779 w 7497998"/>
              <a:gd name="connsiteY14" fmla="*/ 5577818 h 7497998"/>
              <a:gd name="connsiteX15" fmla="*/ 1920179 w 7497998"/>
              <a:gd name="connsiteY15" fmla="*/ 5577818 h 7497998"/>
              <a:gd name="connsiteX16" fmla="*/ 1920219 w 7497998"/>
              <a:gd name="connsiteY16" fmla="*/ 0 h 7497998"/>
              <a:gd name="connsiteX17" fmla="*/ 5577819 w 7497998"/>
              <a:gd name="connsiteY17" fmla="*/ 0 h 7497998"/>
              <a:gd name="connsiteX18" fmla="*/ 5577819 w 7497998"/>
              <a:gd name="connsiteY18" fmla="*/ 1828819 h 7497998"/>
              <a:gd name="connsiteX19" fmla="*/ 1920219 w 7497998"/>
              <a:gd name="connsiteY19" fmla="*/ 1828819 h 749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97998" h="7497998">
                <a:moveTo>
                  <a:pt x="1920220" y="5669179"/>
                </a:moveTo>
                <a:lnTo>
                  <a:pt x="5577819" y="5669179"/>
                </a:lnTo>
                <a:lnTo>
                  <a:pt x="5577819" y="7497998"/>
                </a:lnTo>
                <a:lnTo>
                  <a:pt x="1920220" y="7497998"/>
                </a:lnTo>
                <a:close/>
                <a:moveTo>
                  <a:pt x="5669198" y="1920218"/>
                </a:moveTo>
                <a:lnTo>
                  <a:pt x="7497998" y="1920218"/>
                </a:lnTo>
                <a:lnTo>
                  <a:pt x="7497998" y="5577818"/>
                </a:lnTo>
                <a:lnTo>
                  <a:pt x="5669198" y="5577818"/>
                </a:lnTo>
                <a:close/>
                <a:moveTo>
                  <a:pt x="0" y="1920218"/>
                </a:moveTo>
                <a:lnTo>
                  <a:pt x="1828800" y="1920218"/>
                </a:lnTo>
                <a:lnTo>
                  <a:pt x="1828800" y="5577818"/>
                </a:lnTo>
                <a:lnTo>
                  <a:pt x="0" y="5577818"/>
                </a:lnTo>
                <a:close/>
                <a:moveTo>
                  <a:pt x="1920179" y="1920179"/>
                </a:moveTo>
                <a:lnTo>
                  <a:pt x="5577779" y="1920179"/>
                </a:lnTo>
                <a:lnTo>
                  <a:pt x="5577779" y="5577818"/>
                </a:lnTo>
                <a:lnTo>
                  <a:pt x="1920179" y="5577818"/>
                </a:lnTo>
                <a:close/>
                <a:moveTo>
                  <a:pt x="1920219" y="0"/>
                </a:moveTo>
                <a:lnTo>
                  <a:pt x="5577819" y="0"/>
                </a:lnTo>
                <a:lnTo>
                  <a:pt x="5577819" y="1828819"/>
                </a:lnTo>
                <a:lnTo>
                  <a:pt x="1920219" y="18288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754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607901" y="3185180"/>
            <a:ext cx="6949440" cy="4969962"/>
          </a:xfrm>
          <a:custGeom>
            <a:avLst/>
            <a:gdLst>
              <a:gd name="connsiteX0" fmla="*/ 0 w 6949440"/>
              <a:gd name="connsiteY0" fmla="*/ 0 h 4969962"/>
              <a:gd name="connsiteX1" fmla="*/ 6005507 w 6949440"/>
              <a:gd name="connsiteY1" fmla="*/ 166865 h 4969962"/>
              <a:gd name="connsiteX2" fmla="*/ 6949440 w 6949440"/>
              <a:gd name="connsiteY2" fmla="*/ 4737660 h 4969962"/>
              <a:gd name="connsiteX3" fmla="*/ 842505 w 6949440"/>
              <a:gd name="connsiteY3" fmla="*/ 4969962 h 496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9440" h="4969962">
                <a:moveTo>
                  <a:pt x="0" y="0"/>
                </a:moveTo>
                <a:lnTo>
                  <a:pt x="6005507" y="166865"/>
                </a:lnTo>
                <a:lnTo>
                  <a:pt x="6949440" y="4737660"/>
                </a:lnTo>
                <a:lnTo>
                  <a:pt x="842505" y="4969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73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745904" y="2374929"/>
            <a:ext cx="6400799" cy="4332469"/>
          </a:xfrm>
          <a:custGeom>
            <a:avLst/>
            <a:gdLst>
              <a:gd name="connsiteX0" fmla="*/ 6400799 w 6400799"/>
              <a:gd name="connsiteY0" fmla="*/ 0 h 4332469"/>
              <a:gd name="connsiteX1" fmla="*/ 6400799 w 6400799"/>
              <a:gd name="connsiteY1" fmla="*/ 5 h 4332469"/>
              <a:gd name="connsiteX2" fmla="*/ 5557400 w 6400799"/>
              <a:gd name="connsiteY2" fmla="*/ 4249635 h 4332469"/>
              <a:gd name="connsiteX3" fmla="*/ 0 w 6400799"/>
              <a:gd name="connsiteY3" fmla="*/ 4332469 h 4332469"/>
              <a:gd name="connsiteX4" fmla="*/ 922468 w 6400799"/>
              <a:gd name="connsiteY4" fmla="*/ 793198 h 433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799" h="4332469">
                <a:moveTo>
                  <a:pt x="6400799" y="0"/>
                </a:moveTo>
                <a:lnTo>
                  <a:pt x="6400799" y="5"/>
                </a:lnTo>
                <a:lnTo>
                  <a:pt x="5557400" y="4249635"/>
                </a:lnTo>
                <a:lnTo>
                  <a:pt x="0" y="4332469"/>
                </a:lnTo>
                <a:lnTo>
                  <a:pt x="922468" y="7931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52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040267" y="3180035"/>
            <a:ext cx="3869853" cy="5669280"/>
          </a:xfrm>
          <a:custGeom>
            <a:avLst/>
            <a:gdLst>
              <a:gd name="connsiteX0" fmla="*/ 0 w 3869853"/>
              <a:gd name="connsiteY0" fmla="*/ 0 h 5669280"/>
              <a:gd name="connsiteX1" fmla="*/ 3387476 w 3869853"/>
              <a:gd name="connsiteY1" fmla="*/ 399271 h 5669280"/>
              <a:gd name="connsiteX2" fmla="*/ 3869853 w 3869853"/>
              <a:gd name="connsiteY2" fmla="*/ 5340469 h 5669280"/>
              <a:gd name="connsiteX3" fmla="*/ 381204 w 3869853"/>
              <a:gd name="connsiteY3" fmla="*/ 5669280 h 566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9853" h="5669280">
                <a:moveTo>
                  <a:pt x="0" y="0"/>
                </a:moveTo>
                <a:lnTo>
                  <a:pt x="3387476" y="399271"/>
                </a:lnTo>
                <a:lnTo>
                  <a:pt x="3869853" y="5340469"/>
                </a:lnTo>
                <a:lnTo>
                  <a:pt x="381204" y="56692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36067" y="6433706"/>
            <a:ext cx="1223320" cy="2377440"/>
          </a:xfrm>
          <a:custGeom>
            <a:avLst/>
            <a:gdLst>
              <a:gd name="connsiteX0" fmla="*/ 0 w 1223320"/>
              <a:gd name="connsiteY0" fmla="*/ 0 h 2377440"/>
              <a:gd name="connsiteX1" fmla="*/ 1014491 w 1223320"/>
              <a:gd name="connsiteY1" fmla="*/ 85262 h 2377440"/>
              <a:gd name="connsiteX2" fmla="*/ 1223320 w 1223320"/>
              <a:gd name="connsiteY2" fmla="*/ 2294650 h 2377440"/>
              <a:gd name="connsiteX3" fmla="*/ 226129 w 1223320"/>
              <a:gd name="connsiteY3" fmla="*/ 237744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320" h="2377440">
                <a:moveTo>
                  <a:pt x="0" y="0"/>
                </a:moveTo>
                <a:lnTo>
                  <a:pt x="1014491" y="85262"/>
                </a:lnTo>
                <a:lnTo>
                  <a:pt x="1223320" y="2294650"/>
                </a:lnTo>
                <a:lnTo>
                  <a:pt x="226129" y="23774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91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452606" y="3642533"/>
            <a:ext cx="6949439" cy="4306747"/>
          </a:xfrm>
          <a:custGeom>
            <a:avLst/>
            <a:gdLst>
              <a:gd name="connsiteX0" fmla="*/ 4451940 w 6949439"/>
              <a:gd name="connsiteY0" fmla="*/ 0 h 4306747"/>
              <a:gd name="connsiteX1" fmla="*/ 6949439 w 6949439"/>
              <a:gd name="connsiteY1" fmla="*/ 1507216 h 4306747"/>
              <a:gd name="connsiteX2" fmla="*/ 6949439 w 6949439"/>
              <a:gd name="connsiteY2" fmla="*/ 1507217 h 4306747"/>
              <a:gd name="connsiteX3" fmla="*/ 2523637 w 6949439"/>
              <a:gd name="connsiteY3" fmla="*/ 4306747 h 4306747"/>
              <a:gd name="connsiteX4" fmla="*/ 0 w 6949439"/>
              <a:gd name="connsiteY4" fmla="*/ 2631094 h 430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9439" h="4306747">
                <a:moveTo>
                  <a:pt x="4451940" y="0"/>
                </a:moveTo>
                <a:lnTo>
                  <a:pt x="6949439" y="1507216"/>
                </a:lnTo>
                <a:lnTo>
                  <a:pt x="6949439" y="1507217"/>
                </a:lnTo>
                <a:lnTo>
                  <a:pt x="2523637" y="4306747"/>
                </a:lnTo>
                <a:lnTo>
                  <a:pt x="0" y="26310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21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281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16459110" cy="713263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5652555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7772400" cy="713263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601195" y="2217452"/>
            <a:ext cx="7772400" cy="713263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6346074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5120640" cy="713263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583680" y="2217737"/>
            <a:ext cx="5120640" cy="713263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2252870" y="2217736"/>
            <a:ext cx="5120640" cy="713263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79400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0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43912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3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760372" y="2274486"/>
            <a:ext cx="7208647" cy="5977940"/>
          </a:xfrm>
          <a:custGeom>
            <a:avLst/>
            <a:gdLst>
              <a:gd name="connsiteX0" fmla="*/ 3665023 w 7208647"/>
              <a:gd name="connsiteY0" fmla="*/ 2393430 h 5977940"/>
              <a:gd name="connsiteX1" fmla="*/ 4164947 w 7208647"/>
              <a:gd name="connsiteY1" fmla="*/ 4255152 h 5977940"/>
              <a:gd name="connsiteX2" fmla="*/ 4331588 w 7208647"/>
              <a:gd name="connsiteY2" fmla="*/ 4394087 h 5977940"/>
              <a:gd name="connsiteX3" fmla="*/ 4526002 w 7208647"/>
              <a:gd name="connsiteY3" fmla="*/ 4255152 h 5977940"/>
              <a:gd name="connsiteX4" fmla="*/ 4859285 w 7208647"/>
              <a:gd name="connsiteY4" fmla="*/ 3282611 h 5977940"/>
              <a:gd name="connsiteX5" fmla="*/ 4998152 w 7208647"/>
              <a:gd name="connsiteY5" fmla="*/ 3643841 h 5977940"/>
              <a:gd name="connsiteX6" fmla="*/ 5192567 w 7208647"/>
              <a:gd name="connsiteY6" fmla="*/ 3782775 h 5977940"/>
              <a:gd name="connsiteX7" fmla="*/ 6525696 w 7208647"/>
              <a:gd name="connsiteY7" fmla="*/ 3782775 h 5977940"/>
              <a:gd name="connsiteX8" fmla="*/ 5498076 w 7208647"/>
              <a:gd name="connsiteY8" fmla="*/ 4616382 h 5977940"/>
              <a:gd name="connsiteX9" fmla="*/ 3553929 w 7208647"/>
              <a:gd name="connsiteY9" fmla="*/ 5977940 h 5977940"/>
              <a:gd name="connsiteX10" fmla="*/ 2165253 w 7208647"/>
              <a:gd name="connsiteY10" fmla="*/ 4977612 h 5977940"/>
              <a:gd name="connsiteX11" fmla="*/ 637709 w 7208647"/>
              <a:gd name="connsiteY11" fmla="*/ 3643841 h 5977940"/>
              <a:gd name="connsiteX12" fmla="*/ 2109706 w 7208647"/>
              <a:gd name="connsiteY12" fmla="*/ 3643841 h 5977940"/>
              <a:gd name="connsiteX13" fmla="*/ 2609629 w 7208647"/>
              <a:gd name="connsiteY13" fmla="*/ 4783103 h 5977940"/>
              <a:gd name="connsiteX14" fmla="*/ 2776270 w 7208647"/>
              <a:gd name="connsiteY14" fmla="*/ 4894251 h 5977940"/>
              <a:gd name="connsiteX15" fmla="*/ 2970685 w 7208647"/>
              <a:gd name="connsiteY15" fmla="*/ 4755317 h 5977940"/>
              <a:gd name="connsiteX16" fmla="*/ 3665023 w 7208647"/>
              <a:gd name="connsiteY16" fmla="*/ 2393430 h 5977940"/>
              <a:gd name="connsiteX17" fmla="*/ 1992697 w 7208647"/>
              <a:gd name="connsiteY17" fmla="*/ 353 h 5977940"/>
              <a:gd name="connsiteX18" fmla="*/ 2718158 w 7208647"/>
              <a:gd name="connsiteY18" fmla="*/ 105692 h 5977940"/>
              <a:gd name="connsiteX19" fmla="*/ 3606819 w 7208647"/>
              <a:gd name="connsiteY19" fmla="*/ 1133999 h 5977940"/>
              <a:gd name="connsiteX20" fmla="*/ 5495225 w 7208647"/>
              <a:gd name="connsiteY20" fmla="*/ 77901 h 5977940"/>
              <a:gd name="connsiteX21" fmla="*/ 7133694 w 7208647"/>
              <a:gd name="connsiteY21" fmla="*/ 2634772 h 5977940"/>
              <a:gd name="connsiteX22" fmla="*/ 6828216 w 7208647"/>
              <a:gd name="connsiteY22" fmla="*/ 3357366 h 5977940"/>
              <a:gd name="connsiteX23" fmla="*/ 5300830 w 7208647"/>
              <a:gd name="connsiteY23" fmla="*/ 3357366 h 5977940"/>
              <a:gd name="connsiteX24" fmla="*/ 5023124 w 7208647"/>
              <a:gd name="connsiteY24" fmla="*/ 2606980 h 5977940"/>
              <a:gd name="connsiteX25" fmla="*/ 4856500 w 7208647"/>
              <a:gd name="connsiteY25" fmla="*/ 2468019 h 5977940"/>
              <a:gd name="connsiteX26" fmla="*/ 4828729 w 7208647"/>
              <a:gd name="connsiteY26" fmla="*/ 2468019 h 5977940"/>
              <a:gd name="connsiteX27" fmla="*/ 4662105 w 7208647"/>
              <a:gd name="connsiteY27" fmla="*/ 2606980 h 5977940"/>
              <a:gd name="connsiteX28" fmla="*/ 4356628 w 7208647"/>
              <a:gd name="connsiteY28" fmla="*/ 3496326 h 5977940"/>
              <a:gd name="connsiteX29" fmla="*/ 3856755 w 7208647"/>
              <a:gd name="connsiteY29" fmla="*/ 1578673 h 5977940"/>
              <a:gd name="connsiteX30" fmla="*/ 3662361 w 7208647"/>
              <a:gd name="connsiteY30" fmla="*/ 1439712 h 5977940"/>
              <a:gd name="connsiteX31" fmla="*/ 3467966 w 7208647"/>
              <a:gd name="connsiteY31" fmla="*/ 1578673 h 5977940"/>
              <a:gd name="connsiteX32" fmla="*/ 2745929 w 7208647"/>
              <a:gd name="connsiteY32" fmla="*/ 4107752 h 5977940"/>
              <a:gd name="connsiteX33" fmla="*/ 2412681 w 7208647"/>
              <a:gd name="connsiteY33" fmla="*/ 3329574 h 5977940"/>
              <a:gd name="connsiteX34" fmla="*/ 2246057 w 7208647"/>
              <a:gd name="connsiteY34" fmla="*/ 3218406 h 5977940"/>
              <a:gd name="connsiteX35" fmla="*/ 357651 w 7208647"/>
              <a:gd name="connsiteY35" fmla="*/ 3218406 h 5977940"/>
              <a:gd name="connsiteX36" fmla="*/ 329881 w 7208647"/>
              <a:gd name="connsiteY36" fmla="*/ 3218406 h 5977940"/>
              <a:gd name="connsiteX37" fmla="*/ 274340 w 7208647"/>
              <a:gd name="connsiteY37" fmla="*/ 3135029 h 5977940"/>
              <a:gd name="connsiteX38" fmla="*/ 246569 w 7208647"/>
              <a:gd name="connsiteY38" fmla="*/ 1106207 h 5977940"/>
              <a:gd name="connsiteX39" fmla="*/ 1992697 w 7208647"/>
              <a:gd name="connsiteY39" fmla="*/ 353 h 597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208647" h="5977940">
                <a:moveTo>
                  <a:pt x="3665023" y="2393430"/>
                </a:moveTo>
                <a:cubicBezTo>
                  <a:pt x="3665023" y="2393430"/>
                  <a:pt x="3665023" y="2393430"/>
                  <a:pt x="4164947" y="4255152"/>
                </a:cubicBezTo>
                <a:cubicBezTo>
                  <a:pt x="4164947" y="4338513"/>
                  <a:pt x="4248267" y="4394087"/>
                  <a:pt x="4331588" y="4394087"/>
                </a:cubicBezTo>
                <a:cubicBezTo>
                  <a:pt x="4414908" y="4394087"/>
                  <a:pt x="4498229" y="4338513"/>
                  <a:pt x="4526002" y="4255152"/>
                </a:cubicBezTo>
                <a:cubicBezTo>
                  <a:pt x="4526002" y="4255152"/>
                  <a:pt x="4526002" y="4255152"/>
                  <a:pt x="4859285" y="3282611"/>
                </a:cubicBezTo>
                <a:cubicBezTo>
                  <a:pt x="4859285" y="3282611"/>
                  <a:pt x="4859285" y="3282611"/>
                  <a:pt x="4998152" y="3643841"/>
                </a:cubicBezTo>
                <a:cubicBezTo>
                  <a:pt x="5025926" y="3727201"/>
                  <a:pt x="5109247" y="3782775"/>
                  <a:pt x="5192567" y="3782775"/>
                </a:cubicBezTo>
                <a:lnTo>
                  <a:pt x="6525696" y="3782775"/>
                </a:lnTo>
                <a:cubicBezTo>
                  <a:pt x="6247961" y="4060644"/>
                  <a:pt x="5942452" y="4310726"/>
                  <a:pt x="5498076" y="4616382"/>
                </a:cubicBezTo>
                <a:cubicBezTo>
                  <a:pt x="4581549" y="5283268"/>
                  <a:pt x="3859438" y="5672284"/>
                  <a:pt x="3553929" y="5977940"/>
                </a:cubicBezTo>
                <a:cubicBezTo>
                  <a:pt x="3553929" y="5977940"/>
                  <a:pt x="2498535" y="5255481"/>
                  <a:pt x="2165253" y="4977612"/>
                </a:cubicBezTo>
                <a:cubicBezTo>
                  <a:pt x="1887518" y="4783103"/>
                  <a:pt x="1137633" y="4227366"/>
                  <a:pt x="637709" y="3643841"/>
                </a:cubicBezTo>
                <a:cubicBezTo>
                  <a:pt x="637709" y="3643841"/>
                  <a:pt x="637709" y="3643841"/>
                  <a:pt x="2109706" y="3643841"/>
                </a:cubicBezTo>
                <a:cubicBezTo>
                  <a:pt x="2109706" y="3643841"/>
                  <a:pt x="2109706" y="3643841"/>
                  <a:pt x="2609629" y="4783103"/>
                </a:cubicBezTo>
                <a:cubicBezTo>
                  <a:pt x="2637403" y="4866464"/>
                  <a:pt x="2692950" y="4894251"/>
                  <a:pt x="2776270" y="4894251"/>
                </a:cubicBezTo>
                <a:cubicBezTo>
                  <a:pt x="2859591" y="4894251"/>
                  <a:pt x="2942912" y="4838677"/>
                  <a:pt x="2970685" y="4755317"/>
                </a:cubicBezTo>
                <a:cubicBezTo>
                  <a:pt x="2970685" y="4755317"/>
                  <a:pt x="2970685" y="4755317"/>
                  <a:pt x="3665023" y="2393430"/>
                </a:cubicBezTo>
                <a:close/>
                <a:moveTo>
                  <a:pt x="1992697" y="353"/>
                </a:moveTo>
                <a:cubicBezTo>
                  <a:pt x="2211452" y="-3739"/>
                  <a:pt x="2452601" y="27527"/>
                  <a:pt x="2718158" y="105692"/>
                </a:cubicBezTo>
                <a:cubicBezTo>
                  <a:pt x="2718158" y="105692"/>
                  <a:pt x="3495737" y="439197"/>
                  <a:pt x="3606819" y="1133999"/>
                </a:cubicBezTo>
                <a:cubicBezTo>
                  <a:pt x="3606819" y="1133999"/>
                  <a:pt x="3940067" y="-88852"/>
                  <a:pt x="5495225" y="77901"/>
                </a:cubicBezTo>
                <a:cubicBezTo>
                  <a:pt x="7050382" y="244653"/>
                  <a:pt x="7383630" y="1828801"/>
                  <a:pt x="7133694" y="2634772"/>
                </a:cubicBezTo>
                <a:cubicBezTo>
                  <a:pt x="7050382" y="2912693"/>
                  <a:pt x="6967070" y="3135029"/>
                  <a:pt x="6828216" y="3357366"/>
                </a:cubicBezTo>
                <a:cubicBezTo>
                  <a:pt x="6828216" y="3357366"/>
                  <a:pt x="6828216" y="3357366"/>
                  <a:pt x="5300830" y="3357366"/>
                </a:cubicBezTo>
                <a:cubicBezTo>
                  <a:pt x="5300830" y="3357366"/>
                  <a:pt x="5300830" y="3357366"/>
                  <a:pt x="5023124" y="2606980"/>
                </a:cubicBezTo>
                <a:cubicBezTo>
                  <a:pt x="4995353" y="2523603"/>
                  <a:pt x="4912041" y="2468019"/>
                  <a:pt x="4856500" y="2468019"/>
                </a:cubicBezTo>
                <a:cubicBezTo>
                  <a:pt x="4828729" y="2468019"/>
                  <a:pt x="4828729" y="2468019"/>
                  <a:pt x="4828729" y="2468019"/>
                </a:cubicBezTo>
                <a:cubicBezTo>
                  <a:pt x="4745417" y="2468019"/>
                  <a:pt x="4689876" y="2523603"/>
                  <a:pt x="4662105" y="2606980"/>
                </a:cubicBezTo>
                <a:cubicBezTo>
                  <a:pt x="4662105" y="2606980"/>
                  <a:pt x="4662105" y="2606980"/>
                  <a:pt x="4356628" y="3496326"/>
                </a:cubicBezTo>
                <a:cubicBezTo>
                  <a:pt x="4356628" y="3496326"/>
                  <a:pt x="4356628" y="3496326"/>
                  <a:pt x="3856755" y="1578673"/>
                </a:cubicBezTo>
                <a:cubicBezTo>
                  <a:pt x="3828985" y="1495297"/>
                  <a:pt x="3745673" y="1439712"/>
                  <a:pt x="3662361" y="1439712"/>
                </a:cubicBezTo>
                <a:cubicBezTo>
                  <a:pt x="3579049" y="1439712"/>
                  <a:pt x="3495737" y="1495297"/>
                  <a:pt x="3467966" y="1578673"/>
                </a:cubicBezTo>
                <a:cubicBezTo>
                  <a:pt x="3467966" y="1578673"/>
                  <a:pt x="3467966" y="1578673"/>
                  <a:pt x="2745929" y="4107752"/>
                </a:cubicBezTo>
                <a:cubicBezTo>
                  <a:pt x="2745929" y="4107752"/>
                  <a:pt x="2745929" y="4107752"/>
                  <a:pt x="2412681" y="3329574"/>
                </a:cubicBezTo>
                <a:cubicBezTo>
                  <a:pt x="2384910" y="3273990"/>
                  <a:pt x="2301598" y="3218406"/>
                  <a:pt x="2246057" y="3218406"/>
                </a:cubicBezTo>
                <a:cubicBezTo>
                  <a:pt x="2246057" y="3218406"/>
                  <a:pt x="2246057" y="3218406"/>
                  <a:pt x="357651" y="3218406"/>
                </a:cubicBezTo>
                <a:cubicBezTo>
                  <a:pt x="357651" y="3218406"/>
                  <a:pt x="357651" y="3218406"/>
                  <a:pt x="329881" y="3218406"/>
                </a:cubicBezTo>
                <a:cubicBezTo>
                  <a:pt x="329881" y="3190613"/>
                  <a:pt x="302110" y="3162821"/>
                  <a:pt x="274340" y="3135029"/>
                </a:cubicBezTo>
                <a:cubicBezTo>
                  <a:pt x="-114450" y="2412435"/>
                  <a:pt x="-58908" y="1634257"/>
                  <a:pt x="246569" y="1106207"/>
                </a:cubicBezTo>
                <a:cubicBezTo>
                  <a:pt x="517333" y="699748"/>
                  <a:pt x="1044759" y="18082"/>
                  <a:pt x="1992697" y="3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803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 userDrawn="1"/>
        </p:nvSpPr>
        <p:spPr bwMode="auto">
          <a:xfrm>
            <a:off x="4848084" y="0"/>
            <a:ext cx="13439916" cy="10287000"/>
          </a:xfrm>
          <a:custGeom>
            <a:avLst/>
            <a:gdLst>
              <a:gd name="T0" fmla="*/ 0 w 849"/>
              <a:gd name="T1" fmla="*/ 0 h 649"/>
              <a:gd name="T2" fmla="*/ 332 w 849"/>
              <a:gd name="T3" fmla="*/ 649 h 649"/>
              <a:gd name="T4" fmla="*/ 849 w 849"/>
              <a:gd name="T5" fmla="*/ 649 h 649"/>
              <a:gd name="T6" fmla="*/ 849 w 849"/>
              <a:gd name="T7" fmla="*/ 0 h 649"/>
              <a:gd name="T8" fmla="*/ 0 w 849"/>
              <a:gd name="T9" fmla="*/ 0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9" h="649">
                <a:moveTo>
                  <a:pt x="0" y="0"/>
                </a:moveTo>
                <a:cubicBezTo>
                  <a:pt x="100" y="110"/>
                  <a:pt x="274" y="337"/>
                  <a:pt x="332" y="649"/>
                </a:cubicBezTo>
                <a:cubicBezTo>
                  <a:pt x="849" y="649"/>
                  <a:pt x="849" y="649"/>
                  <a:pt x="849" y="649"/>
                </a:cubicBezTo>
                <a:cubicBezTo>
                  <a:pt x="849" y="0"/>
                  <a:pt x="849" y="0"/>
                  <a:pt x="84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5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4050"/>
          </a:p>
        </p:txBody>
      </p:sp>
      <p:sp>
        <p:nvSpPr>
          <p:cNvPr id="5" name="Freeform 4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11207458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848086" y="0"/>
            <a:ext cx="13439915" cy="10287000"/>
          </a:xfrm>
          <a:custGeom>
            <a:avLst/>
            <a:gdLst>
              <a:gd name="connsiteX0" fmla="*/ 0 w 13439915"/>
              <a:gd name="connsiteY0" fmla="*/ 0 h 10287000"/>
              <a:gd name="connsiteX1" fmla="*/ 13439915 w 13439915"/>
              <a:gd name="connsiteY1" fmla="*/ 0 h 10287000"/>
              <a:gd name="connsiteX2" fmla="*/ 13439915 w 13439915"/>
              <a:gd name="connsiteY2" fmla="*/ 2512 h 10287000"/>
              <a:gd name="connsiteX3" fmla="*/ 13439915 w 13439915"/>
              <a:gd name="connsiteY3" fmla="*/ 8476 h 10287000"/>
              <a:gd name="connsiteX4" fmla="*/ 13439915 w 13439915"/>
              <a:gd name="connsiteY4" fmla="*/ 20092 h 10287000"/>
              <a:gd name="connsiteX5" fmla="*/ 13439915 w 13439915"/>
              <a:gd name="connsiteY5" fmla="*/ 39242 h 10287000"/>
              <a:gd name="connsiteX6" fmla="*/ 13439915 w 13439915"/>
              <a:gd name="connsiteY6" fmla="*/ 67810 h 10287000"/>
              <a:gd name="connsiteX7" fmla="*/ 13439915 w 13439915"/>
              <a:gd name="connsiteY7" fmla="*/ 107680 h 10287000"/>
              <a:gd name="connsiteX8" fmla="*/ 13439915 w 13439915"/>
              <a:gd name="connsiteY8" fmla="*/ 160735 h 10287000"/>
              <a:gd name="connsiteX9" fmla="*/ 13439915 w 13439915"/>
              <a:gd name="connsiteY9" fmla="*/ 228858 h 10287000"/>
              <a:gd name="connsiteX10" fmla="*/ 13439915 w 13439915"/>
              <a:gd name="connsiteY10" fmla="*/ 313934 h 10287000"/>
              <a:gd name="connsiteX11" fmla="*/ 13439915 w 13439915"/>
              <a:gd name="connsiteY11" fmla="*/ 417847 h 10287000"/>
              <a:gd name="connsiteX12" fmla="*/ 13439915 w 13439915"/>
              <a:gd name="connsiteY12" fmla="*/ 542479 h 10287000"/>
              <a:gd name="connsiteX13" fmla="*/ 13439915 w 13439915"/>
              <a:gd name="connsiteY13" fmla="*/ 689714 h 10287000"/>
              <a:gd name="connsiteX14" fmla="*/ 13439915 w 13439915"/>
              <a:gd name="connsiteY14" fmla="*/ 861436 h 10287000"/>
              <a:gd name="connsiteX15" fmla="*/ 13439915 w 13439915"/>
              <a:gd name="connsiteY15" fmla="*/ 1059529 h 10287000"/>
              <a:gd name="connsiteX16" fmla="*/ 13439915 w 13439915"/>
              <a:gd name="connsiteY16" fmla="*/ 1169052 h 10287000"/>
              <a:gd name="connsiteX17" fmla="*/ 13439915 w 13439915"/>
              <a:gd name="connsiteY17" fmla="*/ 1285875 h 10287000"/>
              <a:gd name="connsiteX18" fmla="*/ 13439915 w 13439915"/>
              <a:gd name="connsiteY18" fmla="*/ 1410232 h 10287000"/>
              <a:gd name="connsiteX19" fmla="*/ 13439915 w 13439915"/>
              <a:gd name="connsiteY19" fmla="*/ 1542360 h 10287000"/>
              <a:gd name="connsiteX20" fmla="*/ 13439915 w 13439915"/>
              <a:gd name="connsiteY20" fmla="*/ 1682492 h 10287000"/>
              <a:gd name="connsiteX21" fmla="*/ 13439915 w 13439915"/>
              <a:gd name="connsiteY21" fmla="*/ 1830865 h 10287000"/>
              <a:gd name="connsiteX22" fmla="*/ 13439915 w 13439915"/>
              <a:gd name="connsiteY22" fmla="*/ 1987715 h 10287000"/>
              <a:gd name="connsiteX23" fmla="*/ 13439915 w 13439915"/>
              <a:gd name="connsiteY23" fmla="*/ 2153276 h 10287000"/>
              <a:gd name="connsiteX24" fmla="*/ 13439915 w 13439915"/>
              <a:gd name="connsiteY24" fmla="*/ 2327784 h 10287000"/>
              <a:gd name="connsiteX25" fmla="*/ 13439915 w 13439915"/>
              <a:gd name="connsiteY25" fmla="*/ 2511475 h 10287000"/>
              <a:gd name="connsiteX26" fmla="*/ 13439915 w 13439915"/>
              <a:gd name="connsiteY26" fmla="*/ 2704584 h 10287000"/>
              <a:gd name="connsiteX27" fmla="*/ 13439915 w 13439915"/>
              <a:gd name="connsiteY27" fmla="*/ 2907346 h 10287000"/>
              <a:gd name="connsiteX28" fmla="*/ 13439915 w 13439915"/>
              <a:gd name="connsiteY28" fmla="*/ 3119997 h 10287000"/>
              <a:gd name="connsiteX29" fmla="*/ 13439915 w 13439915"/>
              <a:gd name="connsiteY29" fmla="*/ 3342773 h 10287000"/>
              <a:gd name="connsiteX30" fmla="*/ 13439915 w 13439915"/>
              <a:gd name="connsiteY30" fmla="*/ 3575908 h 10287000"/>
              <a:gd name="connsiteX31" fmla="*/ 13439915 w 13439915"/>
              <a:gd name="connsiteY31" fmla="*/ 3819639 h 10287000"/>
              <a:gd name="connsiteX32" fmla="*/ 13439915 w 13439915"/>
              <a:gd name="connsiteY32" fmla="*/ 4074201 h 10287000"/>
              <a:gd name="connsiteX33" fmla="*/ 13439915 w 13439915"/>
              <a:gd name="connsiteY33" fmla="*/ 4339829 h 10287000"/>
              <a:gd name="connsiteX34" fmla="*/ 13439915 w 13439915"/>
              <a:gd name="connsiteY34" fmla="*/ 4616758 h 10287000"/>
              <a:gd name="connsiteX35" fmla="*/ 13439915 w 13439915"/>
              <a:gd name="connsiteY35" fmla="*/ 4905224 h 10287000"/>
              <a:gd name="connsiteX36" fmla="*/ 13439915 w 13439915"/>
              <a:gd name="connsiteY36" fmla="*/ 5205463 h 10287000"/>
              <a:gd name="connsiteX37" fmla="*/ 13439915 w 13439915"/>
              <a:gd name="connsiteY37" fmla="*/ 5517710 h 10287000"/>
              <a:gd name="connsiteX38" fmla="*/ 13439915 w 13439915"/>
              <a:gd name="connsiteY38" fmla="*/ 5842200 h 10287000"/>
              <a:gd name="connsiteX39" fmla="*/ 13439915 w 13439915"/>
              <a:gd name="connsiteY39" fmla="*/ 6179170 h 10287000"/>
              <a:gd name="connsiteX40" fmla="*/ 13439915 w 13439915"/>
              <a:gd name="connsiteY40" fmla="*/ 6528853 h 10287000"/>
              <a:gd name="connsiteX41" fmla="*/ 13439915 w 13439915"/>
              <a:gd name="connsiteY41" fmla="*/ 6891487 h 10287000"/>
              <a:gd name="connsiteX42" fmla="*/ 13439915 w 13439915"/>
              <a:gd name="connsiteY42" fmla="*/ 7267305 h 10287000"/>
              <a:gd name="connsiteX43" fmla="*/ 13439915 w 13439915"/>
              <a:gd name="connsiteY43" fmla="*/ 7656545 h 10287000"/>
              <a:gd name="connsiteX44" fmla="*/ 13439915 w 13439915"/>
              <a:gd name="connsiteY44" fmla="*/ 8059440 h 10287000"/>
              <a:gd name="connsiteX45" fmla="*/ 13439915 w 13439915"/>
              <a:gd name="connsiteY45" fmla="*/ 8476227 h 10287000"/>
              <a:gd name="connsiteX46" fmla="*/ 13439915 w 13439915"/>
              <a:gd name="connsiteY46" fmla="*/ 8907141 h 10287000"/>
              <a:gd name="connsiteX47" fmla="*/ 13439915 w 13439915"/>
              <a:gd name="connsiteY47" fmla="*/ 9352418 h 10287000"/>
              <a:gd name="connsiteX48" fmla="*/ 13439915 w 13439915"/>
              <a:gd name="connsiteY48" fmla="*/ 9812292 h 10287000"/>
              <a:gd name="connsiteX49" fmla="*/ 13439915 w 13439915"/>
              <a:gd name="connsiteY49" fmla="*/ 10287000 h 10287000"/>
              <a:gd name="connsiteX50" fmla="*/ 13437917 w 13439915"/>
              <a:gd name="connsiteY50" fmla="*/ 10287000 h 10287000"/>
              <a:gd name="connsiteX51" fmla="*/ 13423931 w 13439915"/>
              <a:gd name="connsiteY51" fmla="*/ 10287000 h 10287000"/>
              <a:gd name="connsiteX52" fmla="*/ 13385967 w 13439915"/>
              <a:gd name="connsiteY52" fmla="*/ 10287000 h 10287000"/>
              <a:gd name="connsiteX53" fmla="*/ 13354247 w 13439915"/>
              <a:gd name="connsiteY53" fmla="*/ 10287000 h 10287000"/>
              <a:gd name="connsiteX54" fmla="*/ 13312037 w 13439915"/>
              <a:gd name="connsiteY54" fmla="*/ 10287000 h 10287000"/>
              <a:gd name="connsiteX55" fmla="*/ 13257837 w 13439915"/>
              <a:gd name="connsiteY55" fmla="*/ 10287000 h 10287000"/>
              <a:gd name="connsiteX56" fmla="*/ 13190151 w 13439915"/>
              <a:gd name="connsiteY56" fmla="*/ 10287000 h 10287000"/>
              <a:gd name="connsiteX57" fmla="*/ 13107479 w 13439915"/>
              <a:gd name="connsiteY57" fmla="*/ 10287000 h 10287000"/>
              <a:gd name="connsiteX58" fmla="*/ 13008323 w 13439915"/>
              <a:gd name="connsiteY58" fmla="*/ 10287000 h 10287000"/>
              <a:gd name="connsiteX59" fmla="*/ 12891185 w 13439915"/>
              <a:gd name="connsiteY59" fmla="*/ 10287000 h 10287000"/>
              <a:gd name="connsiteX60" fmla="*/ 12754563 w 13439915"/>
              <a:gd name="connsiteY60" fmla="*/ 10287000 h 10287000"/>
              <a:gd name="connsiteX61" fmla="*/ 12596963 w 13439915"/>
              <a:gd name="connsiteY61" fmla="*/ 10287000 h 10287000"/>
              <a:gd name="connsiteX62" fmla="*/ 12416883 w 13439915"/>
              <a:gd name="connsiteY62" fmla="*/ 10287000 h 10287000"/>
              <a:gd name="connsiteX63" fmla="*/ 12212825 w 13439915"/>
              <a:gd name="connsiteY63" fmla="*/ 10287000 h 10287000"/>
              <a:gd name="connsiteX64" fmla="*/ 11983293 w 13439915"/>
              <a:gd name="connsiteY64" fmla="*/ 10287000 h 10287000"/>
              <a:gd name="connsiteX65" fmla="*/ 11726785 w 13439915"/>
              <a:gd name="connsiteY65" fmla="*/ 10287000 h 10287000"/>
              <a:gd name="connsiteX66" fmla="*/ 11441805 w 13439915"/>
              <a:gd name="connsiteY66" fmla="*/ 10287000 h 10287000"/>
              <a:gd name="connsiteX67" fmla="*/ 11126853 w 13439915"/>
              <a:gd name="connsiteY67" fmla="*/ 10287000 h 10287000"/>
              <a:gd name="connsiteX68" fmla="*/ 10780430 w 13439915"/>
              <a:gd name="connsiteY68" fmla="*/ 10287000 h 10287000"/>
              <a:gd name="connsiteX69" fmla="*/ 10401039 w 13439915"/>
              <a:gd name="connsiteY69" fmla="*/ 10287000 h 10287000"/>
              <a:gd name="connsiteX70" fmla="*/ 9987180 w 13439915"/>
              <a:gd name="connsiteY70" fmla="*/ 10287000 h 10287000"/>
              <a:gd name="connsiteX71" fmla="*/ 9537356 w 13439915"/>
              <a:gd name="connsiteY71" fmla="*/ 10287000 h 10287000"/>
              <a:gd name="connsiteX72" fmla="*/ 9050067 w 13439915"/>
              <a:gd name="connsiteY72" fmla="*/ 10287000 h 10287000"/>
              <a:gd name="connsiteX73" fmla="*/ 8791904 w 13439915"/>
              <a:gd name="connsiteY73" fmla="*/ 10287000 h 10287000"/>
              <a:gd name="connsiteX74" fmla="*/ 8523814 w 13439915"/>
              <a:gd name="connsiteY74" fmla="*/ 10287000 h 10287000"/>
              <a:gd name="connsiteX75" fmla="*/ 8245609 w 13439915"/>
              <a:gd name="connsiteY75" fmla="*/ 10287000 h 10287000"/>
              <a:gd name="connsiteX76" fmla="*/ 7957100 w 13439915"/>
              <a:gd name="connsiteY76" fmla="*/ 10287000 h 10287000"/>
              <a:gd name="connsiteX77" fmla="*/ 7658102 w 13439915"/>
              <a:gd name="connsiteY77" fmla="*/ 10287000 h 10287000"/>
              <a:gd name="connsiteX78" fmla="*/ 7348426 w 13439915"/>
              <a:gd name="connsiteY78" fmla="*/ 10287000 h 10287000"/>
              <a:gd name="connsiteX79" fmla="*/ 7027885 w 13439915"/>
              <a:gd name="connsiteY79" fmla="*/ 10287000 h 10287000"/>
              <a:gd name="connsiteX80" fmla="*/ 6696293 w 13439915"/>
              <a:gd name="connsiteY80" fmla="*/ 10287000 h 10287000"/>
              <a:gd name="connsiteX81" fmla="*/ 6353461 w 13439915"/>
              <a:gd name="connsiteY81" fmla="*/ 10287000 h 10287000"/>
              <a:gd name="connsiteX82" fmla="*/ 5999202 w 13439915"/>
              <a:gd name="connsiteY82" fmla="*/ 10287000 h 10287000"/>
              <a:gd name="connsiteX83" fmla="*/ 5633329 w 13439915"/>
              <a:gd name="connsiteY83" fmla="*/ 10287000 h 10287000"/>
              <a:gd name="connsiteX84" fmla="*/ 5255655 w 13439915"/>
              <a:gd name="connsiteY84" fmla="*/ 10287000 h 10287000"/>
              <a:gd name="connsiteX85" fmla="*/ 0 w 13439915"/>
              <a:gd name="connsiteY85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3439915" h="10287000">
                <a:moveTo>
                  <a:pt x="0" y="0"/>
                </a:moveTo>
                <a:lnTo>
                  <a:pt x="13439915" y="0"/>
                </a:lnTo>
                <a:lnTo>
                  <a:pt x="13439915" y="2512"/>
                </a:lnTo>
                <a:lnTo>
                  <a:pt x="13439915" y="8476"/>
                </a:lnTo>
                <a:lnTo>
                  <a:pt x="13439915" y="20092"/>
                </a:lnTo>
                <a:lnTo>
                  <a:pt x="13439915" y="39242"/>
                </a:lnTo>
                <a:lnTo>
                  <a:pt x="13439915" y="67810"/>
                </a:lnTo>
                <a:lnTo>
                  <a:pt x="13439915" y="107680"/>
                </a:lnTo>
                <a:lnTo>
                  <a:pt x="13439915" y="160735"/>
                </a:lnTo>
                <a:lnTo>
                  <a:pt x="13439915" y="228858"/>
                </a:lnTo>
                <a:lnTo>
                  <a:pt x="13439915" y="313934"/>
                </a:lnTo>
                <a:lnTo>
                  <a:pt x="13439915" y="417847"/>
                </a:lnTo>
                <a:lnTo>
                  <a:pt x="13439915" y="542479"/>
                </a:lnTo>
                <a:lnTo>
                  <a:pt x="13439915" y="689714"/>
                </a:lnTo>
                <a:lnTo>
                  <a:pt x="13439915" y="861436"/>
                </a:lnTo>
                <a:lnTo>
                  <a:pt x="13439915" y="1059529"/>
                </a:lnTo>
                <a:lnTo>
                  <a:pt x="13439915" y="1169052"/>
                </a:lnTo>
                <a:lnTo>
                  <a:pt x="13439915" y="1285875"/>
                </a:lnTo>
                <a:lnTo>
                  <a:pt x="13439915" y="1410232"/>
                </a:lnTo>
                <a:lnTo>
                  <a:pt x="13439915" y="1542360"/>
                </a:lnTo>
                <a:lnTo>
                  <a:pt x="13439915" y="1682492"/>
                </a:lnTo>
                <a:lnTo>
                  <a:pt x="13439915" y="1830865"/>
                </a:lnTo>
                <a:lnTo>
                  <a:pt x="13439915" y="1987715"/>
                </a:lnTo>
                <a:lnTo>
                  <a:pt x="13439915" y="2153276"/>
                </a:lnTo>
                <a:lnTo>
                  <a:pt x="13439915" y="2327784"/>
                </a:lnTo>
                <a:lnTo>
                  <a:pt x="13439915" y="2511475"/>
                </a:lnTo>
                <a:lnTo>
                  <a:pt x="13439915" y="2704584"/>
                </a:lnTo>
                <a:lnTo>
                  <a:pt x="13439915" y="2907346"/>
                </a:lnTo>
                <a:lnTo>
                  <a:pt x="13439915" y="3119997"/>
                </a:lnTo>
                <a:lnTo>
                  <a:pt x="13439915" y="3342773"/>
                </a:lnTo>
                <a:lnTo>
                  <a:pt x="13439915" y="3575908"/>
                </a:lnTo>
                <a:lnTo>
                  <a:pt x="13439915" y="3819639"/>
                </a:lnTo>
                <a:lnTo>
                  <a:pt x="13439915" y="4074201"/>
                </a:lnTo>
                <a:lnTo>
                  <a:pt x="13439915" y="4339829"/>
                </a:lnTo>
                <a:lnTo>
                  <a:pt x="13439915" y="4616758"/>
                </a:lnTo>
                <a:lnTo>
                  <a:pt x="13439915" y="4905224"/>
                </a:lnTo>
                <a:lnTo>
                  <a:pt x="13439915" y="5205463"/>
                </a:lnTo>
                <a:lnTo>
                  <a:pt x="13439915" y="5517710"/>
                </a:lnTo>
                <a:lnTo>
                  <a:pt x="13439915" y="5842200"/>
                </a:lnTo>
                <a:lnTo>
                  <a:pt x="13439915" y="6179170"/>
                </a:lnTo>
                <a:lnTo>
                  <a:pt x="13439915" y="6528853"/>
                </a:lnTo>
                <a:lnTo>
                  <a:pt x="13439915" y="6891487"/>
                </a:lnTo>
                <a:lnTo>
                  <a:pt x="13439915" y="7267305"/>
                </a:lnTo>
                <a:lnTo>
                  <a:pt x="13439915" y="7656545"/>
                </a:lnTo>
                <a:lnTo>
                  <a:pt x="13439915" y="8059440"/>
                </a:lnTo>
                <a:lnTo>
                  <a:pt x="13439915" y="8476227"/>
                </a:lnTo>
                <a:lnTo>
                  <a:pt x="13439915" y="8907141"/>
                </a:lnTo>
                <a:lnTo>
                  <a:pt x="13439915" y="9352418"/>
                </a:lnTo>
                <a:lnTo>
                  <a:pt x="13439915" y="9812292"/>
                </a:lnTo>
                <a:lnTo>
                  <a:pt x="13439915" y="10287000"/>
                </a:lnTo>
                <a:lnTo>
                  <a:pt x="13437917" y="10287000"/>
                </a:lnTo>
                <a:lnTo>
                  <a:pt x="13423931" y="10287000"/>
                </a:lnTo>
                <a:lnTo>
                  <a:pt x="13385967" y="10287000"/>
                </a:lnTo>
                <a:lnTo>
                  <a:pt x="13354247" y="10287000"/>
                </a:lnTo>
                <a:lnTo>
                  <a:pt x="13312037" y="10287000"/>
                </a:lnTo>
                <a:lnTo>
                  <a:pt x="13257837" y="10287000"/>
                </a:lnTo>
                <a:lnTo>
                  <a:pt x="13190151" y="10287000"/>
                </a:lnTo>
                <a:lnTo>
                  <a:pt x="13107479" y="10287000"/>
                </a:lnTo>
                <a:lnTo>
                  <a:pt x="13008323" y="10287000"/>
                </a:lnTo>
                <a:lnTo>
                  <a:pt x="12891185" y="10287000"/>
                </a:lnTo>
                <a:lnTo>
                  <a:pt x="12754563" y="10287000"/>
                </a:lnTo>
                <a:lnTo>
                  <a:pt x="12596963" y="10287000"/>
                </a:lnTo>
                <a:lnTo>
                  <a:pt x="12416883" y="10287000"/>
                </a:lnTo>
                <a:lnTo>
                  <a:pt x="12212825" y="10287000"/>
                </a:lnTo>
                <a:lnTo>
                  <a:pt x="11983293" y="10287000"/>
                </a:lnTo>
                <a:lnTo>
                  <a:pt x="11726785" y="10287000"/>
                </a:lnTo>
                <a:lnTo>
                  <a:pt x="11441805" y="10287000"/>
                </a:lnTo>
                <a:lnTo>
                  <a:pt x="11126853" y="10287000"/>
                </a:lnTo>
                <a:lnTo>
                  <a:pt x="10780430" y="10287000"/>
                </a:lnTo>
                <a:lnTo>
                  <a:pt x="10401039" y="10287000"/>
                </a:lnTo>
                <a:lnTo>
                  <a:pt x="9987180" y="10287000"/>
                </a:lnTo>
                <a:lnTo>
                  <a:pt x="9537356" y="10287000"/>
                </a:lnTo>
                <a:lnTo>
                  <a:pt x="9050067" y="10287000"/>
                </a:lnTo>
                <a:lnTo>
                  <a:pt x="8791904" y="10287000"/>
                </a:lnTo>
                <a:lnTo>
                  <a:pt x="8523814" y="10287000"/>
                </a:lnTo>
                <a:lnTo>
                  <a:pt x="8245609" y="10287000"/>
                </a:lnTo>
                <a:lnTo>
                  <a:pt x="7957100" y="10287000"/>
                </a:lnTo>
                <a:lnTo>
                  <a:pt x="7658102" y="10287000"/>
                </a:lnTo>
                <a:lnTo>
                  <a:pt x="7348426" y="10287000"/>
                </a:lnTo>
                <a:lnTo>
                  <a:pt x="7027885" y="10287000"/>
                </a:lnTo>
                <a:lnTo>
                  <a:pt x="6696293" y="10287000"/>
                </a:lnTo>
                <a:lnTo>
                  <a:pt x="6353461" y="10287000"/>
                </a:lnTo>
                <a:lnTo>
                  <a:pt x="5999202" y="10287000"/>
                </a:lnTo>
                <a:lnTo>
                  <a:pt x="5633329" y="10287000"/>
                </a:lnTo>
                <a:lnTo>
                  <a:pt x="5255655" y="10287000"/>
                </a:lnTo>
                <a:cubicBezTo>
                  <a:pt x="4337499" y="5341632"/>
                  <a:pt x="1583029" y="174356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26" name="Freeform 25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2396470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8288000" cy="85725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3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132320" y="1577335"/>
            <a:ext cx="4023359" cy="4023360"/>
          </a:xfrm>
          <a:custGeom>
            <a:avLst/>
            <a:gdLst>
              <a:gd name="connsiteX0" fmla="*/ 2011680 w 4023359"/>
              <a:gd name="connsiteY0" fmla="*/ 0 h 4023360"/>
              <a:gd name="connsiteX1" fmla="*/ 4012974 w 4023359"/>
              <a:gd name="connsiteY1" fmla="*/ 1805998 h 4023360"/>
              <a:gd name="connsiteX2" fmla="*/ 4023359 w 4023359"/>
              <a:gd name="connsiteY2" fmla="*/ 2011661 h 4023360"/>
              <a:gd name="connsiteX3" fmla="*/ 4023359 w 4023359"/>
              <a:gd name="connsiteY3" fmla="*/ 2011699 h 4023360"/>
              <a:gd name="connsiteX4" fmla="*/ 4012974 w 4023359"/>
              <a:gd name="connsiteY4" fmla="*/ 2217363 h 4023360"/>
              <a:gd name="connsiteX5" fmla="*/ 2011680 w 4023359"/>
              <a:gd name="connsiteY5" fmla="*/ 4023360 h 4023360"/>
              <a:gd name="connsiteX6" fmla="*/ 0 w 4023359"/>
              <a:gd name="connsiteY6" fmla="*/ 2011680 h 4023360"/>
              <a:gd name="connsiteX7" fmla="*/ 2011680 w 4023359"/>
              <a:gd name="connsiteY7" fmla="*/ 0 h 402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3359" h="4023360">
                <a:moveTo>
                  <a:pt x="2011680" y="0"/>
                </a:moveTo>
                <a:cubicBezTo>
                  <a:pt x="3053261" y="0"/>
                  <a:pt x="3909956" y="791596"/>
                  <a:pt x="4012974" y="1805998"/>
                </a:cubicBezTo>
                <a:lnTo>
                  <a:pt x="4023359" y="2011661"/>
                </a:lnTo>
                <a:lnTo>
                  <a:pt x="4023359" y="2011699"/>
                </a:lnTo>
                <a:lnTo>
                  <a:pt x="4012974" y="2217363"/>
                </a:lnTo>
                <a:cubicBezTo>
                  <a:pt x="3909956" y="3231765"/>
                  <a:pt x="3053261" y="4023360"/>
                  <a:pt x="2011680" y="4023360"/>
                </a:cubicBezTo>
                <a:cubicBezTo>
                  <a:pt x="900660" y="4023360"/>
                  <a:pt x="0" y="3122700"/>
                  <a:pt x="0" y="2011680"/>
                </a:cubicBezTo>
                <a:cubicBezTo>
                  <a:pt x="0" y="900660"/>
                  <a:pt x="900660" y="0"/>
                  <a:pt x="20116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1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605789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2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Always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4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98570" y="0"/>
            <a:ext cx="9089431" cy="10287000"/>
          </a:xfrm>
          <a:custGeom>
            <a:avLst/>
            <a:gdLst>
              <a:gd name="connsiteX0" fmla="*/ 324192 w 9089431"/>
              <a:gd name="connsiteY0" fmla="*/ 0 h 10287000"/>
              <a:gd name="connsiteX1" fmla="*/ 728676 w 9089431"/>
              <a:gd name="connsiteY1" fmla="*/ 0 h 10287000"/>
              <a:gd name="connsiteX2" fmla="*/ 1120521 w 9089431"/>
              <a:gd name="connsiteY2" fmla="*/ 0 h 10287000"/>
              <a:gd name="connsiteX3" fmla="*/ 1499928 w 9089431"/>
              <a:gd name="connsiteY3" fmla="*/ 0 h 10287000"/>
              <a:gd name="connsiteX4" fmla="*/ 1867097 w 9089431"/>
              <a:gd name="connsiteY4" fmla="*/ 0 h 10287000"/>
              <a:gd name="connsiteX5" fmla="*/ 2222228 w 9089431"/>
              <a:gd name="connsiteY5" fmla="*/ 0 h 10287000"/>
              <a:gd name="connsiteX6" fmla="*/ 2565523 w 9089431"/>
              <a:gd name="connsiteY6" fmla="*/ 0 h 10287000"/>
              <a:gd name="connsiteX7" fmla="*/ 2897182 w 9089431"/>
              <a:gd name="connsiteY7" fmla="*/ 0 h 10287000"/>
              <a:gd name="connsiteX8" fmla="*/ 3217406 w 9089431"/>
              <a:gd name="connsiteY8" fmla="*/ 0 h 10287000"/>
              <a:gd name="connsiteX9" fmla="*/ 3526395 w 9089431"/>
              <a:gd name="connsiteY9" fmla="*/ 0 h 10287000"/>
              <a:gd name="connsiteX10" fmla="*/ 3824349 w 9089431"/>
              <a:gd name="connsiteY10" fmla="*/ 0 h 10287000"/>
              <a:gd name="connsiteX11" fmla="*/ 4111470 w 9089431"/>
              <a:gd name="connsiteY11" fmla="*/ 0 h 10287000"/>
              <a:gd name="connsiteX12" fmla="*/ 4387959 w 9089431"/>
              <a:gd name="connsiteY12" fmla="*/ 0 h 10287000"/>
              <a:gd name="connsiteX13" fmla="*/ 4654015 w 9089431"/>
              <a:gd name="connsiteY13" fmla="*/ 0 h 10287000"/>
              <a:gd name="connsiteX14" fmla="*/ 4909839 w 9089431"/>
              <a:gd name="connsiteY14" fmla="*/ 0 h 10287000"/>
              <a:gd name="connsiteX15" fmla="*/ 5155633 w 9089431"/>
              <a:gd name="connsiteY15" fmla="*/ 0 h 10287000"/>
              <a:gd name="connsiteX16" fmla="*/ 5391596 w 9089431"/>
              <a:gd name="connsiteY16" fmla="*/ 0 h 10287000"/>
              <a:gd name="connsiteX17" fmla="*/ 5617929 w 9089431"/>
              <a:gd name="connsiteY17" fmla="*/ 0 h 10287000"/>
              <a:gd name="connsiteX18" fmla="*/ 5834833 w 9089431"/>
              <a:gd name="connsiteY18" fmla="*/ 0 h 10287000"/>
              <a:gd name="connsiteX19" fmla="*/ 6042509 w 9089431"/>
              <a:gd name="connsiteY19" fmla="*/ 0 h 10287000"/>
              <a:gd name="connsiteX20" fmla="*/ 6241156 w 9089431"/>
              <a:gd name="connsiteY20" fmla="*/ 0 h 10287000"/>
              <a:gd name="connsiteX21" fmla="*/ 6430977 w 9089431"/>
              <a:gd name="connsiteY21" fmla="*/ 0 h 10287000"/>
              <a:gd name="connsiteX22" fmla="*/ 6612170 w 9089431"/>
              <a:gd name="connsiteY22" fmla="*/ 0 h 10287000"/>
              <a:gd name="connsiteX23" fmla="*/ 6784938 w 9089431"/>
              <a:gd name="connsiteY23" fmla="*/ 0 h 10287000"/>
              <a:gd name="connsiteX24" fmla="*/ 6949480 w 9089431"/>
              <a:gd name="connsiteY24" fmla="*/ 0 h 10287000"/>
              <a:gd name="connsiteX25" fmla="*/ 7105997 w 9089431"/>
              <a:gd name="connsiteY25" fmla="*/ 0 h 10287000"/>
              <a:gd name="connsiteX26" fmla="*/ 7254691 w 9089431"/>
              <a:gd name="connsiteY26" fmla="*/ 0 h 10287000"/>
              <a:gd name="connsiteX27" fmla="*/ 7395760 w 9089431"/>
              <a:gd name="connsiteY27" fmla="*/ 0 h 10287000"/>
              <a:gd name="connsiteX28" fmla="*/ 7529407 w 9089431"/>
              <a:gd name="connsiteY28" fmla="*/ 0 h 10287000"/>
              <a:gd name="connsiteX29" fmla="*/ 7775233 w 9089431"/>
              <a:gd name="connsiteY29" fmla="*/ 0 h 10287000"/>
              <a:gd name="connsiteX30" fmla="*/ 7993777 w 9089431"/>
              <a:gd name="connsiteY30" fmla="*/ 0 h 10287000"/>
              <a:gd name="connsiteX31" fmla="*/ 8186639 w 9089431"/>
              <a:gd name="connsiteY31" fmla="*/ 0 h 10287000"/>
              <a:gd name="connsiteX32" fmla="*/ 8355427 w 9089431"/>
              <a:gd name="connsiteY32" fmla="*/ 0 h 10287000"/>
              <a:gd name="connsiteX33" fmla="*/ 8501747 w 9089431"/>
              <a:gd name="connsiteY33" fmla="*/ 0 h 10287000"/>
              <a:gd name="connsiteX34" fmla="*/ 8627201 w 9089431"/>
              <a:gd name="connsiteY34" fmla="*/ 0 h 10287000"/>
              <a:gd name="connsiteX35" fmla="*/ 8733397 w 9089431"/>
              <a:gd name="connsiteY35" fmla="*/ 0 h 10287000"/>
              <a:gd name="connsiteX36" fmla="*/ 8821937 w 9089431"/>
              <a:gd name="connsiteY36" fmla="*/ 0 h 10287000"/>
              <a:gd name="connsiteX37" fmla="*/ 8894427 w 9089431"/>
              <a:gd name="connsiteY37" fmla="*/ 0 h 10287000"/>
              <a:gd name="connsiteX38" fmla="*/ 8952475 w 9089431"/>
              <a:gd name="connsiteY38" fmla="*/ 0 h 10287000"/>
              <a:gd name="connsiteX39" fmla="*/ 8997681 w 9089431"/>
              <a:gd name="connsiteY39" fmla="*/ 0 h 10287000"/>
              <a:gd name="connsiteX40" fmla="*/ 9031653 w 9089431"/>
              <a:gd name="connsiteY40" fmla="*/ 0 h 10287000"/>
              <a:gd name="connsiteX41" fmla="*/ 9055995 w 9089431"/>
              <a:gd name="connsiteY41" fmla="*/ 0 h 10287000"/>
              <a:gd name="connsiteX42" fmla="*/ 9072311 w 9089431"/>
              <a:gd name="connsiteY42" fmla="*/ 0 h 10287000"/>
              <a:gd name="connsiteX43" fmla="*/ 9087291 w 9089431"/>
              <a:gd name="connsiteY43" fmla="*/ 0 h 10287000"/>
              <a:gd name="connsiteX44" fmla="*/ 9089431 w 9089431"/>
              <a:gd name="connsiteY44" fmla="*/ 0 h 10287000"/>
              <a:gd name="connsiteX45" fmla="*/ 9089431 w 9089431"/>
              <a:gd name="connsiteY45" fmla="*/ 474708 h 10287000"/>
              <a:gd name="connsiteX46" fmla="*/ 9089431 w 9089431"/>
              <a:gd name="connsiteY46" fmla="*/ 934583 h 10287000"/>
              <a:gd name="connsiteX47" fmla="*/ 9089431 w 9089431"/>
              <a:gd name="connsiteY47" fmla="*/ 1379859 h 10287000"/>
              <a:gd name="connsiteX48" fmla="*/ 9089431 w 9089431"/>
              <a:gd name="connsiteY48" fmla="*/ 1810773 h 10287000"/>
              <a:gd name="connsiteX49" fmla="*/ 9089431 w 9089431"/>
              <a:gd name="connsiteY49" fmla="*/ 2227561 h 10287000"/>
              <a:gd name="connsiteX50" fmla="*/ 9089431 w 9089431"/>
              <a:gd name="connsiteY50" fmla="*/ 2630456 h 10287000"/>
              <a:gd name="connsiteX51" fmla="*/ 9089431 w 9089431"/>
              <a:gd name="connsiteY51" fmla="*/ 3019695 h 10287000"/>
              <a:gd name="connsiteX52" fmla="*/ 9089431 w 9089431"/>
              <a:gd name="connsiteY52" fmla="*/ 3395514 h 10287000"/>
              <a:gd name="connsiteX53" fmla="*/ 9089431 w 9089431"/>
              <a:gd name="connsiteY53" fmla="*/ 3758147 h 10287000"/>
              <a:gd name="connsiteX54" fmla="*/ 9089431 w 9089431"/>
              <a:gd name="connsiteY54" fmla="*/ 4107831 h 10287000"/>
              <a:gd name="connsiteX55" fmla="*/ 9089431 w 9089431"/>
              <a:gd name="connsiteY55" fmla="*/ 4444800 h 10287000"/>
              <a:gd name="connsiteX56" fmla="*/ 9089431 w 9089431"/>
              <a:gd name="connsiteY56" fmla="*/ 4769291 h 10287000"/>
              <a:gd name="connsiteX57" fmla="*/ 9089431 w 9089431"/>
              <a:gd name="connsiteY57" fmla="*/ 5081538 h 10287000"/>
              <a:gd name="connsiteX58" fmla="*/ 9089431 w 9089431"/>
              <a:gd name="connsiteY58" fmla="*/ 5381776 h 10287000"/>
              <a:gd name="connsiteX59" fmla="*/ 9089431 w 9089431"/>
              <a:gd name="connsiteY59" fmla="*/ 5670243 h 10287000"/>
              <a:gd name="connsiteX60" fmla="*/ 9089431 w 9089431"/>
              <a:gd name="connsiteY60" fmla="*/ 5947172 h 10287000"/>
              <a:gd name="connsiteX61" fmla="*/ 9089431 w 9089431"/>
              <a:gd name="connsiteY61" fmla="*/ 6212800 h 10287000"/>
              <a:gd name="connsiteX62" fmla="*/ 9089431 w 9089431"/>
              <a:gd name="connsiteY62" fmla="*/ 6467361 h 10287000"/>
              <a:gd name="connsiteX63" fmla="*/ 9089431 w 9089431"/>
              <a:gd name="connsiteY63" fmla="*/ 6711092 h 10287000"/>
              <a:gd name="connsiteX64" fmla="*/ 9089431 w 9089431"/>
              <a:gd name="connsiteY64" fmla="*/ 6944228 h 10287000"/>
              <a:gd name="connsiteX65" fmla="*/ 9089431 w 9089431"/>
              <a:gd name="connsiteY65" fmla="*/ 7167003 h 10287000"/>
              <a:gd name="connsiteX66" fmla="*/ 9089431 w 9089431"/>
              <a:gd name="connsiteY66" fmla="*/ 7379654 h 10287000"/>
              <a:gd name="connsiteX67" fmla="*/ 9089431 w 9089431"/>
              <a:gd name="connsiteY67" fmla="*/ 7582417 h 10287000"/>
              <a:gd name="connsiteX68" fmla="*/ 9089431 w 9089431"/>
              <a:gd name="connsiteY68" fmla="*/ 7775526 h 10287000"/>
              <a:gd name="connsiteX69" fmla="*/ 9089431 w 9089431"/>
              <a:gd name="connsiteY69" fmla="*/ 7959216 h 10287000"/>
              <a:gd name="connsiteX70" fmla="*/ 9089431 w 9089431"/>
              <a:gd name="connsiteY70" fmla="*/ 8133725 h 10287000"/>
              <a:gd name="connsiteX71" fmla="*/ 9089431 w 9089431"/>
              <a:gd name="connsiteY71" fmla="*/ 8299286 h 10287000"/>
              <a:gd name="connsiteX72" fmla="*/ 9089431 w 9089431"/>
              <a:gd name="connsiteY72" fmla="*/ 8456135 h 10287000"/>
              <a:gd name="connsiteX73" fmla="*/ 9089431 w 9089431"/>
              <a:gd name="connsiteY73" fmla="*/ 8744641 h 10287000"/>
              <a:gd name="connsiteX74" fmla="*/ 9089431 w 9089431"/>
              <a:gd name="connsiteY74" fmla="*/ 9001125 h 10287000"/>
              <a:gd name="connsiteX75" fmla="*/ 9089431 w 9089431"/>
              <a:gd name="connsiteY75" fmla="*/ 9227472 h 10287000"/>
              <a:gd name="connsiteX76" fmla="*/ 9089431 w 9089431"/>
              <a:gd name="connsiteY76" fmla="*/ 9425564 h 10287000"/>
              <a:gd name="connsiteX77" fmla="*/ 9089431 w 9089431"/>
              <a:gd name="connsiteY77" fmla="*/ 9597286 h 10287000"/>
              <a:gd name="connsiteX78" fmla="*/ 9089431 w 9089431"/>
              <a:gd name="connsiteY78" fmla="*/ 9744521 h 10287000"/>
              <a:gd name="connsiteX79" fmla="*/ 9089431 w 9089431"/>
              <a:gd name="connsiteY79" fmla="*/ 9869153 h 10287000"/>
              <a:gd name="connsiteX80" fmla="*/ 9089431 w 9089431"/>
              <a:gd name="connsiteY80" fmla="*/ 9973066 h 10287000"/>
              <a:gd name="connsiteX81" fmla="*/ 9089431 w 9089431"/>
              <a:gd name="connsiteY81" fmla="*/ 10058142 h 10287000"/>
              <a:gd name="connsiteX82" fmla="*/ 9089431 w 9089431"/>
              <a:gd name="connsiteY82" fmla="*/ 10126266 h 10287000"/>
              <a:gd name="connsiteX83" fmla="*/ 9089431 w 9089431"/>
              <a:gd name="connsiteY83" fmla="*/ 10179321 h 10287000"/>
              <a:gd name="connsiteX84" fmla="*/ 9089431 w 9089431"/>
              <a:gd name="connsiteY84" fmla="*/ 10219190 h 10287000"/>
              <a:gd name="connsiteX85" fmla="*/ 9089431 w 9089431"/>
              <a:gd name="connsiteY85" fmla="*/ 10247758 h 10287000"/>
              <a:gd name="connsiteX86" fmla="*/ 9089431 w 9089431"/>
              <a:gd name="connsiteY86" fmla="*/ 10266908 h 10287000"/>
              <a:gd name="connsiteX87" fmla="*/ 9089431 w 9089431"/>
              <a:gd name="connsiteY87" fmla="*/ 10284489 h 10287000"/>
              <a:gd name="connsiteX88" fmla="*/ 9089431 w 9089431"/>
              <a:gd name="connsiteY88" fmla="*/ 10287000 h 10287000"/>
              <a:gd name="connsiteX89" fmla="*/ 324192 w 9089431"/>
              <a:gd name="connsiteY89" fmla="*/ 10287000 h 10287000"/>
              <a:gd name="connsiteX90" fmla="*/ 324192 w 9089431"/>
              <a:gd name="connsiteY90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9089431" h="10287000">
                <a:moveTo>
                  <a:pt x="324192" y="0"/>
                </a:moveTo>
                <a:lnTo>
                  <a:pt x="728676" y="0"/>
                </a:lnTo>
                <a:lnTo>
                  <a:pt x="1120521" y="0"/>
                </a:lnTo>
                <a:lnTo>
                  <a:pt x="1499928" y="0"/>
                </a:lnTo>
                <a:lnTo>
                  <a:pt x="1867097" y="0"/>
                </a:lnTo>
                <a:lnTo>
                  <a:pt x="2222228" y="0"/>
                </a:lnTo>
                <a:lnTo>
                  <a:pt x="2565523" y="0"/>
                </a:lnTo>
                <a:lnTo>
                  <a:pt x="2897182" y="0"/>
                </a:lnTo>
                <a:lnTo>
                  <a:pt x="3217406" y="0"/>
                </a:lnTo>
                <a:lnTo>
                  <a:pt x="3526395" y="0"/>
                </a:lnTo>
                <a:lnTo>
                  <a:pt x="3824349" y="0"/>
                </a:lnTo>
                <a:lnTo>
                  <a:pt x="4111470" y="0"/>
                </a:lnTo>
                <a:lnTo>
                  <a:pt x="4387959" y="0"/>
                </a:lnTo>
                <a:lnTo>
                  <a:pt x="4654015" y="0"/>
                </a:lnTo>
                <a:lnTo>
                  <a:pt x="4909839" y="0"/>
                </a:lnTo>
                <a:lnTo>
                  <a:pt x="5155633" y="0"/>
                </a:lnTo>
                <a:lnTo>
                  <a:pt x="5391596" y="0"/>
                </a:lnTo>
                <a:lnTo>
                  <a:pt x="5617929" y="0"/>
                </a:lnTo>
                <a:lnTo>
                  <a:pt x="5834833" y="0"/>
                </a:lnTo>
                <a:lnTo>
                  <a:pt x="6042509" y="0"/>
                </a:lnTo>
                <a:lnTo>
                  <a:pt x="6241156" y="0"/>
                </a:lnTo>
                <a:lnTo>
                  <a:pt x="6430977" y="0"/>
                </a:lnTo>
                <a:lnTo>
                  <a:pt x="6612170" y="0"/>
                </a:lnTo>
                <a:lnTo>
                  <a:pt x="6784938" y="0"/>
                </a:lnTo>
                <a:lnTo>
                  <a:pt x="6949480" y="0"/>
                </a:lnTo>
                <a:lnTo>
                  <a:pt x="7105997" y="0"/>
                </a:lnTo>
                <a:lnTo>
                  <a:pt x="7254691" y="0"/>
                </a:lnTo>
                <a:lnTo>
                  <a:pt x="7395760" y="0"/>
                </a:lnTo>
                <a:lnTo>
                  <a:pt x="7529407" y="0"/>
                </a:lnTo>
                <a:lnTo>
                  <a:pt x="7775233" y="0"/>
                </a:lnTo>
                <a:lnTo>
                  <a:pt x="7993777" y="0"/>
                </a:lnTo>
                <a:lnTo>
                  <a:pt x="8186639" y="0"/>
                </a:lnTo>
                <a:lnTo>
                  <a:pt x="8355427" y="0"/>
                </a:lnTo>
                <a:lnTo>
                  <a:pt x="8501747" y="0"/>
                </a:lnTo>
                <a:lnTo>
                  <a:pt x="8627201" y="0"/>
                </a:lnTo>
                <a:lnTo>
                  <a:pt x="8733397" y="0"/>
                </a:lnTo>
                <a:lnTo>
                  <a:pt x="8821937" y="0"/>
                </a:lnTo>
                <a:lnTo>
                  <a:pt x="8894427" y="0"/>
                </a:lnTo>
                <a:lnTo>
                  <a:pt x="8952475" y="0"/>
                </a:lnTo>
                <a:lnTo>
                  <a:pt x="8997681" y="0"/>
                </a:lnTo>
                <a:lnTo>
                  <a:pt x="9031653" y="0"/>
                </a:lnTo>
                <a:lnTo>
                  <a:pt x="9055995" y="0"/>
                </a:lnTo>
                <a:lnTo>
                  <a:pt x="9072311" y="0"/>
                </a:lnTo>
                <a:lnTo>
                  <a:pt x="9087291" y="0"/>
                </a:lnTo>
                <a:lnTo>
                  <a:pt x="9089431" y="0"/>
                </a:lnTo>
                <a:lnTo>
                  <a:pt x="9089431" y="474708"/>
                </a:lnTo>
                <a:lnTo>
                  <a:pt x="9089431" y="934583"/>
                </a:lnTo>
                <a:lnTo>
                  <a:pt x="9089431" y="1379859"/>
                </a:lnTo>
                <a:lnTo>
                  <a:pt x="9089431" y="1810773"/>
                </a:lnTo>
                <a:lnTo>
                  <a:pt x="9089431" y="2227561"/>
                </a:lnTo>
                <a:lnTo>
                  <a:pt x="9089431" y="2630456"/>
                </a:lnTo>
                <a:lnTo>
                  <a:pt x="9089431" y="3019695"/>
                </a:lnTo>
                <a:lnTo>
                  <a:pt x="9089431" y="3395514"/>
                </a:lnTo>
                <a:lnTo>
                  <a:pt x="9089431" y="3758147"/>
                </a:lnTo>
                <a:lnTo>
                  <a:pt x="9089431" y="4107831"/>
                </a:lnTo>
                <a:lnTo>
                  <a:pt x="9089431" y="4444800"/>
                </a:lnTo>
                <a:lnTo>
                  <a:pt x="9089431" y="4769291"/>
                </a:lnTo>
                <a:lnTo>
                  <a:pt x="9089431" y="5081538"/>
                </a:lnTo>
                <a:lnTo>
                  <a:pt x="9089431" y="5381776"/>
                </a:lnTo>
                <a:lnTo>
                  <a:pt x="9089431" y="5670243"/>
                </a:lnTo>
                <a:lnTo>
                  <a:pt x="9089431" y="5947172"/>
                </a:lnTo>
                <a:lnTo>
                  <a:pt x="9089431" y="6212800"/>
                </a:lnTo>
                <a:lnTo>
                  <a:pt x="9089431" y="6467361"/>
                </a:lnTo>
                <a:lnTo>
                  <a:pt x="9089431" y="6711092"/>
                </a:lnTo>
                <a:lnTo>
                  <a:pt x="9089431" y="6944228"/>
                </a:lnTo>
                <a:lnTo>
                  <a:pt x="9089431" y="7167003"/>
                </a:lnTo>
                <a:lnTo>
                  <a:pt x="9089431" y="7379654"/>
                </a:lnTo>
                <a:lnTo>
                  <a:pt x="9089431" y="7582417"/>
                </a:lnTo>
                <a:lnTo>
                  <a:pt x="9089431" y="7775526"/>
                </a:lnTo>
                <a:lnTo>
                  <a:pt x="9089431" y="7959216"/>
                </a:lnTo>
                <a:lnTo>
                  <a:pt x="9089431" y="8133725"/>
                </a:lnTo>
                <a:lnTo>
                  <a:pt x="9089431" y="8299286"/>
                </a:lnTo>
                <a:lnTo>
                  <a:pt x="9089431" y="8456135"/>
                </a:lnTo>
                <a:lnTo>
                  <a:pt x="9089431" y="8744641"/>
                </a:lnTo>
                <a:lnTo>
                  <a:pt x="9089431" y="9001125"/>
                </a:lnTo>
                <a:lnTo>
                  <a:pt x="9089431" y="9227472"/>
                </a:lnTo>
                <a:lnTo>
                  <a:pt x="9089431" y="9425564"/>
                </a:lnTo>
                <a:lnTo>
                  <a:pt x="9089431" y="9597286"/>
                </a:lnTo>
                <a:lnTo>
                  <a:pt x="9089431" y="9744521"/>
                </a:lnTo>
                <a:lnTo>
                  <a:pt x="9089431" y="9869153"/>
                </a:lnTo>
                <a:lnTo>
                  <a:pt x="9089431" y="9973066"/>
                </a:lnTo>
                <a:lnTo>
                  <a:pt x="9089431" y="10058142"/>
                </a:lnTo>
                <a:lnTo>
                  <a:pt x="9089431" y="10126266"/>
                </a:lnTo>
                <a:lnTo>
                  <a:pt x="9089431" y="10179321"/>
                </a:lnTo>
                <a:lnTo>
                  <a:pt x="9089431" y="10219190"/>
                </a:lnTo>
                <a:lnTo>
                  <a:pt x="9089431" y="10247758"/>
                </a:lnTo>
                <a:lnTo>
                  <a:pt x="9089431" y="10266908"/>
                </a:lnTo>
                <a:lnTo>
                  <a:pt x="9089431" y="10284489"/>
                </a:lnTo>
                <a:lnTo>
                  <a:pt x="9089431" y="10287000"/>
                </a:lnTo>
                <a:lnTo>
                  <a:pt x="324192" y="10287000"/>
                </a:lnTo>
                <a:cubicBezTo>
                  <a:pt x="-1311351" y="6365875"/>
                  <a:pt x="3960496" y="3810000"/>
                  <a:pt x="3241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1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0" y="754418"/>
            <a:ext cx="8229600" cy="9144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3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54418"/>
            <a:ext cx="12801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17453"/>
            <a:ext cx="16459200" cy="7132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9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5A904-F81F-4843-9A8D-05C55C1EF526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0" y="9532572"/>
            <a:ext cx="54864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71591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99E18-6253-43FE-B52C-251CEB3AE2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7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5" r:id="rId2"/>
    <p:sldLayoutId id="2147483681" r:id="rId3"/>
    <p:sldLayoutId id="2147483696" r:id="rId4"/>
    <p:sldLayoutId id="2147483702" r:id="rId5"/>
    <p:sldLayoutId id="2147483678" r:id="rId6"/>
    <p:sldLayoutId id="2147483676" r:id="rId7"/>
    <p:sldLayoutId id="2147483679" r:id="rId8"/>
    <p:sldLayoutId id="2147483680" r:id="rId9"/>
    <p:sldLayoutId id="2147483686" r:id="rId10"/>
    <p:sldLayoutId id="2147483704" r:id="rId11"/>
    <p:sldLayoutId id="2147483687" r:id="rId12"/>
    <p:sldLayoutId id="2147483689" r:id="rId13"/>
    <p:sldLayoutId id="2147483690" r:id="rId14"/>
    <p:sldLayoutId id="2147483691" r:id="rId15"/>
    <p:sldLayoutId id="2147483692" r:id="rId16"/>
    <p:sldLayoutId id="2147483712" r:id="rId17"/>
    <p:sldLayoutId id="2147483713" r:id="rId18"/>
    <p:sldLayoutId id="2147483714" r:id="rId19"/>
    <p:sldLayoutId id="2147483706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698" r:id="rId28"/>
    <p:sldLayoutId id="2147483701" r:id="rId29"/>
    <p:sldLayoutId id="2147483722" r:id="rId30"/>
    <p:sldLayoutId id="2147483723" r:id="rId31"/>
    <p:sldLayoutId id="2147483724" r:id="rId32"/>
    <p:sldLayoutId id="2147483725" r:id="rId33"/>
    <p:sldLayoutId id="2147483671" r:id="rId34"/>
    <p:sldLayoutId id="2147483668" r:id="rId35"/>
    <p:sldLayoutId id="2147483669" r:id="rId36"/>
    <p:sldLayoutId id="2147483670" r:id="rId37"/>
    <p:sldLayoutId id="2147483672" r:id="rId38"/>
    <p:sldLayoutId id="2147483673" r:id="rId39"/>
    <p:sldLayoutId id="2147483685" r:id="rId40"/>
    <p:sldLayoutId id="2147483684" r:id="rId41"/>
    <p:sldLayoutId id="2147483707" r:id="rId4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Vn%C3%ADm%C3%A1n%C3%AD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9.xml"/><Relationship Id="rId6" Type="http://schemas.openxmlformats.org/officeDocument/2006/relationships/hyperlink" Target="https://cs.wikipedia.org/wiki/Pam%C4%9B%C5%A5" TargetMode="External"/><Relationship Id="rId5" Type="http://schemas.openxmlformats.org/officeDocument/2006/relationships/hyperlink" Target="https://cs.wikipedia.org/wiki/My%C5%A1len%C3%AD" TargetMode="External"/><Relationship Id="rId4" Type="http://schemas.openxmlformats.org/officeDocument/2006/relationships/hyperlink" Target="https://cs.wikipedia.org/wiki/Pozornost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19"/>
          <a:stretch/>
        </p:blipFill>
        <p:spPr>
          <a:xfrm>
            <a:off x="182977" y="114354"/>
            <a:ext cx="7326187" cy="1014972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135807" y="4351412"/>
            <a:ext cx="701313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0" cap="all" dirty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</a:rPr>
              <a:t> </a:t>
            </a:r>
          </a:p>
          <a:p>
            <a:r>
              <a:rPr lang="cs-CZ" sz="4000" cap="all" dirty="0">
                <a:solidFill>
                  <a:schemeClr val="bg1"/>
                </a:solidFill>
                <a:latin typeface="+mj-lt"/>
                <a:ea typeface="Roboto Condensed Light" panose="02000000000000000000" pitchFamily="2" charset="0"/>
              </a:rPr>
              <a:t>ROLE ŠKOLITELE VE VZDĚLÁVÁNÍ </a:t>
            </a:r>
          </a:p>
          <a:p>
            <a:r>
              <a:rPr lang="cs-CZ" sz="4000" cap="all" dirty="0">
                <a:solidFill>
                  <a:schemeClr val="bg1"/>
                </a:solidFill>
                <a:latin typeface="+mj-lt"/>
                <a:ea typeface="Roboto Condensed Light" panose="02000000000000000000" pitchFamily="2" charset="0"/>
              </a:rPr>
              <a:t>DOSPĚLÝCH</a:t>
            </a:r>
          </a:p>
          <a:p>
            <a:endParaRPr lang="en-US" sz="8000" cap="all" dirty="0">
              <a:solidFill>
                <a:schemeClr val="bg1"/>
              </a:solidFill>
              <a:latin typeface="+mj-lt"/>
              <a:ea typeface="Roboto Condensed Light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27155" y="8304301"/>
            <a:ext cx="43965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spc="200" dirty="0">
                <a:solidFill>
                  <a:schemeClr val="bg1"/>
                </a:solidFill>
                <a:ea typeface="Roboto Condensed" panose="02000000000000000000" pitchFamily="2" charset="0"/>
              </a:rPr>
              <a:t>Mgr. Věra </a:t>
            </a:r>
            <a:r>
              <a:rPr lang="cs-CZ" sz="2000" b="1" spc="200" dirty="0" err="1">
                <a:solidFill>
                  <a:schemeClr val="bg1"/>
                </a:solidFill>
                <a:ea typeface="Roboto Condensed" panose="02000000000000000000" pitchFamily="2" charset="0"/>
              </a:rPr>
              <a:t>Dulajová</a:t>
            </a:r>
            <a:endParaRPr lang="en-US" sz="2000" b="1" spc="200" dirty="0">
              <a:solidFill>
                <a:schemeClr val="bg1"/>
              </a:solidFill>
              <a:ea typeface="Roboto Condensed" panose="02000000000000000000" pitchFamily="2" charset="0"/>
            </a:endParaRPr>
          </a:p>
          <a:p>
            <a:r>
              <a:rPr lang="cs-CZ" sz="2000" spc="2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OVLZ</a:t>
            </a:r>
          </a:p>
          <a:p>
            <a:r>
              <a:rPr lang="cs-CZ" sz="2000" spc="2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FAKULTNÍ NEMOCNICE OLOMOUC</a:t>
            </a:r>
            <a:endParaRPr lang="en-US" sz="2000" spc="200" dirty="0">
              <a:solidFill>
                <a:schemeClr val="bg1"/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144000" y="2217452"/>
            <a:ext cx="9144000" cy="1828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1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634" y="2572736"/>
            <a:ext cx="4232559" cy="110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39528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BDBDD7E-A503-408C-8601-7075BB98D3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1072" y="1183060"/>
            <a:ext cx="16459110" cy="7132637"/>
          </a:xfrm>
        </p:spPr>
        <p:txBody>
          <a:bodyPr/>
          <a:lstStyle/>
          <a:p>
            <a:pPr marL="571500" indent="-571500">
              <a:buFontTx/>
              <a:buChar char="-"/>
            </a:pPr>
            <a:r>
              <a:rPr lang="cs-CZ" sz="3600" b="1" dirty="0">
                <a:solidFill>
                  <a:srgbClr val="0070C0"/>
                </a:solidFill>
              </a:rPr>
              <a:t>Kontrolní </a:t>
            </a:r>
            <a:r>
              <a:rPr lang="cs-CZ" sz="3600" b="1" dirty="0"/>
              <a:t>– pochopení učiva, kontrola individuálních či skupinových úkolů, realizace zkoušek a testů.</a:t>
            </a:r>
          </a:p>
          <a:p>
            <a:pPr marL="571500" indent="-571500">
              <a:buFontTx/>
              <a:buChar char="-"/>
            </a:pPr>
            <a:r>
              <a:rPr lang="cs-CZ" sz="3600" b="1" dirty="0">
                <a:solidFill>
                  <a:srgbClr val="0070C0"/>
                </a:solidFill>
              </a:rPr>
              <a:t>Vyhodnocovací </a:t>
            </a:r>
            <a:r>
              <a:rPr lang="cs-CZ" sz="3600" b="1" dirty="0"/>
              <a:t>– zpětná vazba a pochvala, kritika, analýz chyb. </a:t>
            </a:r>
          </a:p>
          <a:p>
            <a:endParaRPr lang="cs-CZ" sz="3600" b="1" dirty="0"/>
          </a:p>
          <a:p>
            <a:pPr algn="just"/>
            <a:r>
              <a:rPr lang="cs-CZ" sz="3600" b="1" dirty="0"/>
              <a:t>Role vzdělavatele jako informátora postupně přechází více v roli </a:t>
            </a:r>
            <a:r>
              <a:rPr lang="cs-CZ" sz="3600" b="1" dirty="0" err="1"/>
              <a:t>facilitátora</a:t>
            </a:r>
            <a:r>
              <a:rPr lang="cs-CZ" sz="3600" b="1" dirty="0"/>
              <a:t>, zaměřeného především na potřeby, zájmy, osobnost učícího se a na podporu jeho </a:t>
            </a:r>
            <a:r>
              <a:rPr lang="cs-CZ" sz="3600" b="1" dirty="0" err="1"/>
              <a:t>sebeřízeného</a:t>
            </a:r>
            <a:r>
              <a:rPr lang="cs-CZ" sz="3600" b="1" dirty="0"/>
              <a:t> učení. Se zvyšujícími se nároky na aktivitu samotných účastníků vzdělávání vzrůstá důležitost role kritického animátora, zaměřeného na rozvíjení kritického myšlení účastníků.</a:t>
            </a:r>
          </a:p>
        </p:txBody>
      </p:sp>
    </p:spTree>
    <p:extLst>
      <p:ext uri="{BB962C8B-B14F-4D97-AF65-F5344CB8AC3E}">
        <p14:creationId xmlns:p14="http://schemas.microsoft.com/office/powerpoint/2010/main" val="2391225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702E1E7-00D1-4C3B-9FC7-4A8CE0015D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45" y="1039044"/>
            <a:ext cx="16459110" cy="7132637"/>
          </a:xfrm>
        </p:spPr>
        <p:txBody>
          <a:bodyPr/>
          <a:lstStyle/>
          <a:p>
            <a:endParaRPr lang="cs-CZ" dirty="0"/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C9C80A6-FDEC-4A84-9090-7567E20041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9428433"/>
              </p:ext>
            </p:extLst>
          </p:nvPr>
        </p:nvGraphicFramePr>
        <p:xfrm>
          <a:off x="3167336" y="1079500"/>
          <a:ext cx="12072664" cy="7520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2885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AD77062-AACE-4903-892A-34BD3BB51C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44" y="1039044"/>
            <a:ext cx="16510475" cy="8280920"/>
          </a:xfrm>
        </p:spPr>
        <p:txBody>
          <a:bodyPr/>
          <a:lstStyle/>
          <a:p>
            <a:pPr algn="just"/>
            <a:r>
              <a:rPr lang="cs-CZ" sz="3600" b="1" dirty="0"/>
              <a:t>Spíše než o tři rozdělené role se jedná o tři různé dimenze jedné role, důležité pro školitele dospělých. Školitel by měl disponovat dovednostmi pro výkon všech tří dimenzí.</a:t>
            </a:r>
          </a:p>
          <a:p>
            <a:pPr algn="just"/>
            <a:endParaRPr lang="cs-CZ" sz="3600" b="1" dirty="0"/>
          </a:p>
          <a:p>
            <a:pPr algn="just"/>
            <a:r>
              <a:rPr lang="cs-CZ" sz="3600" dirty="0"/>
              <a:t>Podle toho, kterou ze zmíněných dimenzí své role školitel zdůrazňuje, rozlišujeme </a:t>
            </a:r>
            <a:r>
              <a:rPr lang="cs-CZ" sz="3600" b="1" u="sng" dirty="0"/>
              <a:t>tři</a:t>
            </a:r>
            <a:r>
              <a:rPr lang="cs-CZ" sz="3600" b="1" dirty="0"/>
              <a:t> </a:t>
            </a:r>
            <a:r>
              <a:rPr lang="cs-CZ" sz="3600" b="1" u="sng" dirty="0"/>
              <a:t>různé přístupy školitele k výuce: </a:t>
            </a:r>
          </a:p>
          <a:p>
            <a:pPr algn="just"/>
            <a:r>
              <a:rPr lang="cs-CZ" sz="3600" b="1" dirty="0">
                <a:solidFill>
                  <a:srgbClr val="0070C0"/>
                </a:solidFill>
              </a:rPr>
              <a:t>Přístup informativní </a:t>
            </a:r>
            <a:r>
              <a:rPr lang="cs-CZ" sz="3600" b="1" dirty="0"/>
              <a:t>– školitel je především zdrojem informací, tedy expertem na určité téma. Ve výuce se zaměřuje především na předání obsahu, na jeho logickou strukturu a na efektivní metody jeho sdělení </a:t>
            </a:r>
          </a:p>
          <a:p>
            <a:pPr algn="just"/>
            <a:r>
              <a:rPr lang="cs-CZ" sz="3600" b="1" dirty="0">
                <a:solidFill>
                  <a:srgbClr val="0070C0"/>
                </a:solidFill>
              </a:rPr>
              <a:t>Přístup facilitační </a:t>
            </a:r>
            <a:r>
              <a:rPr lang="cs-CZ" sz="3600" b="1" dirty="0"/>
              <a:t>– školitel je </a:t>
            </a:r>
            <a:r>
              <a:rPr lang="cs-CZ" sz="3600" b="1" dirty="0" err="1"/>
              <a:t>facilitátorem</a:t>
            </a:r>
            <a:r>
              <a:rPr lang="cs-CZ" sz="3600" b="1" dirty="0"/>
              <a:t>, je tedy zaměřený na potřeby, zájmy a osobnost učícího se a na podporu jeho </a:t>
            </a:r>
            <a:r>
              <a:rPr lang="cs-CZ" sz="3600" b="1" dirty="0" err="1"/>
              <a:t>sebeřízeného</a:t>
            </a:r>
            <a:r>
              <a:rPr lang="cs-CZ" sz="3600" b="1" dirty="0"/>
              <a:t> učení. Je odborníkem na dané téma, ale mnohem důležitější je metodika jeho práce s účastníky. </a:t>
            </a:r>
          </a:p>
        </p:txBody>
      </p:sp>
    </p:spTree>
    <p:extLst>
      <p:ext uri="{BB962C8B-B14F-4D97-AF65-F5344CB8AC3E}">
        <p14:creationId xmlns:p14="http://schemas.microsoft.com/office/powerpoint/2010/main" val="3327965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AD77062-AACE-4903-892A-34BD3BB51C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44" y="1039044"/>
            <a:ext cx="16510475" cy="8280920"/>
          </a:xfrm>
        </p:spPr>
        <p:txBody>
          <a:bodyPr/>
          <a:lstStyle/>
          <a:p>
            <a:pPr algn="just"/>
            <a:endParaRPr lang="cs-CZ" sz="3600" b="1" dirty="0">
              <a:solidFill>
                <a:srgbClr val="0070C0"/>
              </a:solidFill>
            </a:endParaRPr>
          </a:p>
          <a:p>
            <a:pPr algn="just"/>
            <a:r>
              <a:rPr lang="cs-CZ" sz="3600" b="1" dirty="0">
                <a:solidFill>
                  <a:srgbClr val="0070C0"/>
                </a:solidFill>
              </a:rPr>
              <a:t>Přístup emancipační </a:t>
            </a:r>
            <a:r>
              <a:rPr lang="cs-CZ" sz="3600" b="1" dirty="0"/>
              <a:t>– školitel vystupuje jako kritický animátor. To neznamená, že účastníky kritizuje, nebo je ke kritice vede, slovo „kritický“ tady zdůrazňuje zaměření na podporu kritického myšlení účastníků. </a:t>
            </a:r>
          </a:p>
          <a:p>
            <a:pPr algn="just"/>
            <a:r>
              <a:rPr lang="cs-CZ" sz="3600" b="1" dirty="0"/>
              <a:t>Cílem tohoto postupu je emancipace účastníka: úkolem školitele je tedy pomoci dospělému účastníkovi vzdělávání, aby vnímal a podrobil kritice své dřívější předpoklady, pomoci mu aktivně a samostatně uvažovat a nikoliv jen pasivně vstřebávat nové informace. </a:t>
            </a:r>
          </a:p>
        </p:txBody>
      </p:sp>
    </p:spTree>
    <p:extLst>
      <p:ext uri="{BB962C8B-B14F-4D97-AF65-F5344CB8AC3E}">
        <p14:creationId xmlns:p14="http://schemas.microsoft.com/office/powerpoint/2010/main" val="1123647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AD77062-AACE-4903-892A-34BD3BB51C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44" y="1039044"/>
            <a:ext cx="16510475" cy="8280920"/>
          </a:xfrm>
        </p:spPr>
        <p:txBody>
          <a:bodyPr/>
          <a:lstStyle/>
          <a:p>
            <a:pPr algn="just"/>
            <a:endParaRPr lang="cs-CZ" sz="3600" b="1" dirty="0">
              <a:solidFill>
                <a:srgbClr val="0070C0"/>
              </a:solidFill>
            </a:endParaRPr>
          </a:p>
          <a:p>
            <a:pPr algn="just"/>
            <a:r>
              <a:rPr lang="cs-CZ" sz="3600" b="1" dirty="0"/>
              <a:t>Výše uvedený výčet rolí a funkcí je základem pro profesní požadavky, které jsou na školitele kladeny. </a:t>
            </a:r>
          </a:p>
          <a:p>
            <a:pPr algn="just"/>
            <a:r>
              <a:rPr lang="cs-CZ" sz="3600" b="1" u="sng" dirty="0"/>
              <a:t>Jsou to čtyři typy kompetencí – komplex znalostí, dovedností a postojů: </a:t>
            </a:r>
          </a:p>
          <a:p>
            <a:pPr algn="just"/>
            <a:r>
              <a:rPr lang="cs-CZ" sz="3600" b="1" dirty="0">
                <a:solidFill>
                  <a:srgbClr val="0070C0"/>
                </a:solidFill>
              </a:rPr>
              <a:t>Osobnostní kompetence (spíše vlastnosti) </a:t>
            </a:r>
            <a:r>
              <a:rPr lang="cs-CZ" sz="3600" b="1" dirty="0"/>
              <a:t>– vyrovnanost, flexibilita, čestnost                     a zásadovost, rozhodnost, rovnost v přístupu k účastníkům, optimismus a pozitivní myšlení ve vztahu k účastníkům, sebeovládání, tolerance, takt, klid, rozvaha, smysl pro humor. </a:t>
            </a:r>
          </a:p>
          <a:p>
            <a:pPr algn="just"/>
            <a:endParaRPr lang="cs-CZ" sz="3600" b="1" dirty="0"/>
          </a:p>
          <a:p>
            <a:pPr algn="just"/>
            <a:r>
              <a:rPr lang="cs-CZ" sz="3600" b="1" dirty="0">
                <a:solidFill>
                  <a:srgbClr val="0070C0"/>
                </a:solidFill>
              </a:rPr>
              <a:t>Rétorické a komunikační kompetence</a:t>
            </a:r>
            <a:r>
              <a:rPr lang="cs-CZ" sz="3600" b="1" dirty="0"/>
              <a:t> – dovednosti v oblasti verbální i neverbální komunikace</a:t>
            </a:r>
          </a:p>
        </p:txBody>
      </p:sp>
    </p:spTree>
    <p:extLst>
      <p:ext uri="{BB962C8B-B14F-4D97-AF65-F5344CB8AC3E}">
        <p14:creationId xmlns:p14="http://schemas.microsoft.com/office/powerpoint/2010/main" val="3768958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AD77062-AACE-4903-892A-34BD3BB51C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44" y="1039044"/>
            <a:ext cx="16510475" cy="8280920"/>
          </a:xfrm>
        </p:spPr>
        <p:txBody>
          <a:bodyPr/>
          <a:lstStyle/>
          <a:p>
            <a:pPr algn="just"/>
            <a:endParaRPr lang="cs-CZ" sz="3600" b="1" dirty="0">
              <a:solidFill>
                <a:srgbClr val="0070C0"/>
              </a:solidFill>
            </a:endParaRPr>
          </a:p>
          <a:p>
            <a:pPr algn="just"/>
            <a:endParaRPr lang="cs-CZ" sz="3600" b="1" u="sng" dirty="0"/>
          </a:p>
          <a:p>
            <a:pPr algn="just"/>
            <a:r>
              <a:rPr lang="cs-CZ" sz="3600" b="1" dirty="0">
                <a:solidFill>
                  <a:srgbClr val="0070C0"/>
                </a:solidFill>
              </a:rPr>
              <a:t>Metodické (</a:t>
            </a:r>
            <a:r>
              <a:rPr lang="cs-CZ" sz="3600" b="1" dirty="0" err="1">
                <a:solidFill>
                  <a:srgbClr val="0070C0"/>
                </a:solidFill>
              </a:rPr>
              <a:t>andragogické</a:t>
            </a:r>
            <a:r>
              <a:rPr lang="cs-CZ" sz="3600" b="1" dirty="0">
                <a:solidFill>
                  <a:srgbClr val="0070C0"/>
                </a:solidFill>
              </a:rPr>
              <a:t>/didaktické) kompetence </a:t>
            </a:r>
            <a:r>
              <a:rPr lang="cs-CZ" sz="3600" b="1" dirty="0"/>
              <a:t>– znalost problematiky dalšího profesního vzdělávání, </a:t>
            </a:r>
            <a:r>
              <a:rPr lang="cs-CZ" sz="3600" b="1" dirty="0" err="1"/>
              <a:t>andragogických</a:t>
            </a:r>
            <a:r>
              <a:rPr lang="cs-CZ" sz="3600" b="1" dirty="0"/>
              <a:t> zásad, schopnost propojovat obsahy vzdělávání  a formulovat cíle v didaktickém postupu, vybrat a použít přiměřené metody vzdělávání, získat a použít zpětnou vazbu, analyzovat a hodnotit výsledky vzdělávání </a:t>
            </a:r>
          </a:p>
          <a:p>
            <a:pPr algn="just"/>
            <a:endParaRPr lang="cs-CZ" sz="3600" b="1" dirty="0"/>
          </a:p>
          <a:p>
            <a:pPr algn="just"/>
            <a:r>
              <a:rPr lang="cs-CZ" sz="3600" b="1" dirty="0">
                <a:solidFill>
                  <a:srgbClr val="0070C0"/>
                </a:solidFill>
              </a:rPr>
              <a:t>Odborné kompetence </a:t>
            </a:r>
            <a:r>
              <a:rPr lang="cs-CZ" sz="3600" b="1" dirty="0"/>
              <a:t>– znalosti, dovednosti a vlastní zkušenosti z oboru, který školitel prezentuje, ale i schopnost mezioborového přístupu, tedy návaznosti na dalšího okruh souvisejících informací</a:t>
            </a:r>
          </a:p>
        </p:txBody>
      </p:sp>
    </p:spTree>
    <p:extLst>
      <p:ext uri="{BB962C8B-B14F-4D97-AF65-F5344CB8AC3E}">
        <p14:creationId xmlns:p14="http://schemas.microsoft.com/office/powerpoint/2010/main" val="3867945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2CBF11-896C-4AC0-8543-E840C9D26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u="sng" dirty="0">
                <a:solidFill>
                  <a:srgbClr val="FF0000"/>
                </a:solidFill>
              </a:rPr>
              <a:t>Příklad výcviku školitele - mentora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1D66D94-3A93-4851-8266-186D9098B0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3600" b="1" dirty="0"/>
              <a:t>Certifikovaný kurz </a:t>
            </a:r>
            <a:r>
              <a:rPr lang="cs-CZ" sz="3600" b="1" dirty="0">
                <a:solidFill>
                  <a:srgbClr val="0070C0"/>
                </a:solidFill>
              </a:rPr>
              <a:t>Mentor klinické praxe ošetřovatelství a porodní asistence.</a:t>
            </a:r>
          </a:p>
          <a:p>
            <a:pPr algn="just"/>
            <a:r>
              <a:rPr lang="cs-CZ" sz="3600" dirty="0"/>
              <a:t>Certifikovaný kurz připravuje jednotlivce k získání </a:t>
            </a:r>
            <a:r>
              <a:rPr lang="cs-CZ" sz="3600" b="1" dirty="0"/>
              <a:t>zvláštní odborné způsobilosti mentora klinické praxe ošetřovatelství a porodní asistence v oblasti kvalifikační přípravy, specializačního vzdělávání zdravotnických nelékařských pracovníků                 a v adaptačním procesu nově nastupujících zaměstnanců v oboru ošetřovatelství         a porodní asistence. </a:t>
            </a:r>
          </a:p>
          <a:p>
            <a:pPr algn="just"/>
            <a:r>
              <a:rPr lang="cs-CZ" sz="3600" dirty="0"/>
              <a:t>Nejméně 6 měsíců vzdělávání, dle alternativy časového rozvržení v celkovém počtu nejméně 100 hodin výuky – 60 hodin teorie, 40 hodin praxe.</a:t>
            </a:r>
          </a:p>
          <a:p>
            <a:pPr algn="just"/>
            <a:r>
              <a:rPr lang="cs-CZ" sz="3600" b="1" dirty="0"/>
              <a:t>Mentor vykonává pedagogické činnosti v rozsahu samostatného vedení, koordinace</a:t>
            </a:r>
            <a:r>
              <a:rPr lang="cs-CZ" sz="3600" dirty="0"/>
              <a:t>        </a:t>
            </a:r>
            <a:r>
              <a:rPr lang="cs-CZ" sz="3600" b="1" dirty="0"/>
              <a:t>a hodnocení </a:t>
            </a:r>
            <a:r>
              <a:rPr lang="cs-CZ" sz="3600" dirty="0"/>
              <a:t>praktického vyučování a odborné praxe v oblasti ošetřovatelství nebo porodní asistence studentů středních, vyšších odborných a vysokých škol nebo specializačního vzdělávání v oboru své specializace nebo v souvislosti s adaptačním procesem nově </a:t>
            </a:r>
            <a:r>
              <a:rPr lang="cs-CZ" sz="3600"/>
              <a:t>nastupujících zaměstnanců.</a:t>
            </a:r>
            <a:endParaRPr lang="cs-CZ" sz="3600" dirty="0"/>
          </a:p>
          <a:p>
            <a:pPr algn="just"/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641328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t="6568" r="2851" b="11468"/>
          <a:stretch>
            <a:fillRect/>
          </a:stretch>
        </p:blipFill>
        <p:spPr>
          <a:xfrm>
            <a:off x="-1016" y="0"/>
            <a:ext cx="18289016" cy="10287000"/>
          </a:xfrm>
        </p:spPr>
      </p:pic>
      <p:sp>
        <p:nvSpPr>
          <p:cNvPr id="4" name="Rectangle 3"/>
          <p:cNvSpPr/>
          <p:nvPr/>
        </p:nvSpPr>
        <p:spPr>
          <a:xfrm>
            <a:off x="2" y="1"/>
            <a:ext cx="18287999" cy="10287002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17520" tIns="274320" rIns="3017520" bIns="274320" rtlCol="0" anchor="ctr" anchorCtr="0"/>
          <a:lstStyle/>
          <a:p>
            <a:pPr algn="ctr">
              <a:spcBef>
                <a:spcPts val="600"/>
              </a:spcBef>
            </a:pPr>
            <a:r>
              <a:rPr lang="cs-CZ" sz="7200" dirty="0">
                <a:gradFill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  <a:latin typeface="+mj-lt"/>
                <a:ea typeface="Roboto Black" panose="02000000000000000000" pitchFamily="2" charset="0"/>
              </a:rPr>
              <a:t>DĚKUJI ZA POZORNOST</a:t>
            </a:r>
            <a:endParaRPr lang="en-US" sz="7200" dirty="0">
              <a:gradFill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0" scaled="1"/>
              </a:gradFill>
              <a:latin typeface="+mj-lt"/>
              <a:ea typeface="Roboto Black" panose="02000000000000000000" pitchFamily="2" charset="0"/>
            </a:endParaRPr>
          </a:p>
        </p:txBody>
      </p:sp>
      <p:pic>
        <p:nvPicPr>
          <p:cNvPr id="5" name="Picture 2" descr="D:\Dropbox\FNOL\FNOL_Design manual\PPT\FNOL_logo_bi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872" y="6367636"/>
            <a:ext cx="2485377" cy="65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43000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54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30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32" name="Obdélník 31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33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ovéPole 33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35" name="Přímá spojnice 34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Obdélník 23"/>
          <p:cNvSpPr/>
          <p:nvPr/>
        </p:nvSpPr>
        <p:spPr>
          <a:xfrm>
            <a:off x="863080" y="823021"/>
            <a:ext cx="15265696" cy="10248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u="sng" dirty="0">
                <a:solidFill>
                  <a:srgbClr val="FF0000"/>
                </a:solidFill>
              </a:rPr>
              <a:t>Vzdělávání dospělých</a:t>
            </a:r>
          </a:p>
          <a:p>
            <a:endParaRPr lang="cs-CZ" sz="4800" b="1" u="sng" dirty="0">
              <a:solidFill>
                <a:srgbClr val="FF0000"/>
              </a:solidFill>
            </a:endParaRPr>
          </a:p>
          <a:p>
            <a:pPr algn="just"/>
            <a:r>
              <a:rPr lang="cs-CZ" sz="3600" b="1" dirty="0"/>
              <a:t>Je proces cílevědomého a systematického osvojování a upevňování     znalostí, schopností, dovedností, hodnotových postojů i společenských forem jednání a chování osob, jež ukončily školní vzdělání a přípravu na povolání a vstoupily na trh práce.</a:t>
            </a:r>
          </a:p>
          <a:p>
            <a:endParaRPr lang="cs-CZ" sz="3600" b="1" dirty="0"/>
          </a:p>
          <a:p>
            <a:r>
              <a:rPr lang="cs-CZ" sz="3600" b="1" u="sng" dirty="0">
                <a:solidFill>
                  <a:srgbClr val="FF0000"/>
                </a:solidFill>
              </a:rPr>
              <a:t>Formy vzdělávání dospělých:</a:t>
            </a:r>
          </a:p>
          <a:p>
            <a:pPr algn="just"/>
            <a:r>
              <a:rPr lang="cs-CZ" sz="3600" b="1" dirty="0">
                <a:solidFill>
                  <a:srgbClr val="0070C0"/>
                </a:solidFill>
              </a:rPr>
              <a:t>Formální vzdělávání dospělých </a:t>
            </a:r>
            <a:r>
              <a:rPr lang="cs-CZ" sz="3600" b="1" dirty="0"/>
              <a:t>- je realizováno ve všech druzích vzdělávacích institucí (státní i nestátní střední, vyšší a vysoké školy).Obvykle vede k validaci a udělení diplomu apod. Je to tzv. druhá šance pro ty, kdo se z jakýchkoliv důvodů ve školách nevzdělávali dříve.</a:t>
            </a:r>
            <a:endParaRPr lang="cs-CZ" sz="3600" b="1" dirty="0">
              <a:solidFill>
                <a:srgbClr val="0070C0"/>
              </a:solidFill>
            </a:endParaRPr>
          </a:p>
          <a:p>
            <a:r>
              <a:rPr lang="cs-CZ" sz="3500" b="1" dirty="0"/>
              <a:t> </a:t>
            </a:r>
            <a:endParaRPr lang="cs-CZ" sz="3600" b="1" u="sng" dirty="0"/>
          </a:p>
          <a:p>
            <a:r>
              <a:rPr lang="cs-CZ" sz="3500" b="1" u="sng" dirty="0"/>
              <a:t> </a:t>
            </a:r>
          </a:p>
          <a:p>
            <a:endParaRPr lang="cs-CZ" sz="3200" dirty="0"/>
          </a:p>
          <a:p>
            <a:pPr>
              <a:buFontTx/>
              <a:buChar char="-"/>
            </a:pPr>
            <a:endParaRPr lang="cs-CZ" sz="3200" dirty="0"/>
          </a:p>
          <a:p>
            <a:endParaRPr lang="cs-CZ" sz="3500" b="1" dirty="0"/>
          </a:p>
          <a:p>
            <a:endParaRPr lang="cs-CZ" sz="3500" b="1" dirty="0"/>
          </a:p>
        </p:txBody>
      </p:sp>
    </p:spTree>
    <p:extLst>
      <p:ext uri="{BB962C8B-B14F-4D97-AF65-F5344CB8AC3E}">
        <p14:creationId xmlns:p14="http://schemas.microsoft.com/office/powerpoint/2010/main" val="2941252629"/>
      </p:ext>
    </p:extLst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30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32" name="Obdélník 31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33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ovéPole 33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35" name="Přímá spojnice 34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Obdélník 23"/>
          <p:cNvSpPr/>
          <p:nvPr/>
        </p:nvSpPr>
        <p:spPr>
          <a:xfrm>
            <a:off x="1188807" y="823034"/>
            <a:ext cx="15660049" cy="874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3600" b="1" dirty="0">
                <a:solidFill>
                  <a:srgbClr val="0070C0"/>
                </a:solidFill>
              </a:rPr>
              <a:t>Neformální vzdělávání dospělých </a:t>
            </a:r>
            <a:r>
              <a:rPr lang="cs-CZ" sz="3600" b="1" dirty="0"/>
              <a:t>- je zaměřeno na získání vědomostí, dovedností a kompetencí, které mohou člověku zlepšit jeho pracovní uplatnění.                      Je poskytováno v zařízeních zaměstnavatelů, soukromých vzdělávacích institucích, nestátních neziskových organizacích a školských zařízeních. Jsou to povinné             i nepovinné kvalifikační a rekvalifikační kurzy. Tento druh vzdělávání nevede          k získání dalšího stupně vzdělání.</a:t>
            </a:r>
          </a:p>
          <a:p>
            <a:endParaRPr lang="cs-CZ" sz="3500" b="1" dirty="0"/>
          </a:p>
          <a:p>
            <a:r>
              <a:rPr lang="cs-CZ" sz="3600" b="1" dirty="0">
                <a:solidFill>
                  <a:srgbClr val="0070C0"/>
                </a:solidFill>
              </a:rPr>
              <a:t>Informální vzdělávání dospělých </a:t>
            </a:r>
            <a:r>
              <a:rPr lang="cs-CZ" sz="3600" b="1" dirty="0"/>
              <a:t>- je zaměřeno na oblast zájmového vzdělávání dospělých. </a:t>
            </a:r>
          </a:p>
          <a:p>
            <a:endParaRPr lang="cs-CZ" sz="3500" b="1" dirty="0"/>
          </a:p>
          <a:p>
            <a:r>
              <a:rPr lang="cs-CZ" sz="3500" b="1" dirty="0"/>
              <a:t> </a:t>
            </a:r>
            <a:endParaRPr lang="cs-CZ" sz="3600" b="1" u="sng" dirty="0"/>
          </a:p>
          <a:p>
            <a:r>
              <a:rPr lang="cs-CZ" sz="3500" b="1" u="sng" dirty="0"/>
              <a:t> </a:t>
            </a:r>
          </a:p>
          <a:p>
            <a:endParaRPr lang="cs-CZ" sz="3200" dirty="0"/>
          </a:p>
          <a:p>
            <a:pPr>
              <a:buFontTx/>
              <a:buChar char="-"/>
            </a:pPr>
            <a:endParaRPr lang="cs-CZ" sz="3200" dirty="0"/>
          </a:p>
          <a:p>
            <a:endParaRPr lang="cs-CZ" sz="3500" b="1" dirty="0"/>
          </a:p>
          <a:p>
            <a:endParaRPr lang="cs-CZ" sz="3500" b="1" dirty="0"/>
          </a:p>
        </p:txBody>
      </p:sp>
    </p:spTree>
    <p:extLst>
      <p:ext uri="{BB962C8B-B14F-4D97-AF65-F5344CB8AC3E}">
        <p14:creationId xmlns:p14="http://schemas.microsoft.com/office/powerpoint/2010/main" val="2941252629"/>
      </p:ext>
    </p:extLst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30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32" name="Obdélník 31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33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ovéPole 33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35" name="Přímá spojnice 34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Obdélník 23"/>
          <p:cNvSpPr/>
          <p:nvPr/>
        </p:nvSpPr>
        <p:spPr>
          <a:xfrm>
            <a:off x="863080" y="823020"/>
            <a:ext cx="15913768" cy="803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u="sng" dirty="0">
                <a:solidFill>
                  <a:srgbClr val="FF0000"/>
                </a:solidFill>
              </a:rPr>
              <a:t>Specifika vzdělávání dospělých </a:t>
            </a:r>
          </a:p>
          <a:p>
            <a:endParaRPr lang="cs-CZ" sz="4800" b="1" u="sng" dirty="0">
              <a:solidFill>
                <a:srgbClr val="FF0000"/>
              </a:solidFill>
            </a:endParaRPr>
          </a:p>
          <a:p>
            <a:pPr algn="just"/>
            <a:r>
              <a:rPr lang="cs-CZ" sz="3600" b="1" dirty="0"/>
              <a:t>Výukové metody pro dospělé samozřejmě vycházejí z metod pro děti. Vzdělávání dospělých ale vyžaduje co nejefektivnější vzdělávací programy, proto by nemělo být jejích smyslem pouhé předání informací. </a:t>
            </a:r>
          </a:p>
          <a:p>
            <a:pPr algn="just"/>
            <a:r>
              <a:rPr lang="cs-CZ" sz="3600" b="1" dirty="0"/>
              <a:t>Je vyžadován aktivní přístup zúčastněných. </a:t>
            </a:r>
          </a:p>
          <a:p>
            <a:pPr algn="just"/>
            <a:r>
              <a:rPr lang="cs-CZ" sz="3600" b="1" dirty="0"/>
              <a:t>Dospělý člověk je vzdělavatelný - každý účastník vzdělávání dospělých má stejné, nebo podobné předpoklady pro vzdělávání, jako jiné věkové kategorie.</a:t>
            </a:r>
          </a:p>
          <a:p>
            <a:r>
              <a:rPr lang="cs-CZ" sz="3500" b="1" dirty="0"/>
              <a:t> </a:t>
            </a:r>
            <a:endParaRPr lang="cs-CZ" sz="3600" b="1" u="sng" dirty="0"/>
          </a:p>
          <a:p>
            <a:r>
              <a:rPr lang="cs-CZ" sz="3500" b="1" u="sng" dirty="0"/>
              <a:t> </a:t>
            </a:r>
          </a:p>
          <a:p>
            <a:endParaRPr lang="cs-CZ" sz="3200" dirty="0"/>
          </a:p>
          <a:p>
            <a:pPr>
              <a:buFontTx/>
              <a:buChar char="-"/>
            </a:pPr>
            <a:endParaRPr lang="cs-CZ" sz="3200" dirty="0"/>
          </a:p>
          <a:p>
            <a:endParaRPr lang="cs-CZ" sz="3500" b="1" dirty="0"/>
          </a:p>
          <a:p>
            <a:endParaRPr lang="cs-CZ" sz="3500" b="1" dirty="0"/>
          </a:p>
        </p:txBody>
      </p:sp>
    </p:spTree>
    <p:extLst>
      <p:ext uri="{BB962C8B-B14F-4D97-AF65-F5344CB8AC3E}">
        <p14:creationId xmlns:p14="http://schemas.microsoft.com/office/powerpoint/2010/main" val="2941252629"/>
      </p:ext>
    </p:extLst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30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32" name="Obdélník 31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33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ovéPole 33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35" name="Přímá spojnice 34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Obdélník 23"/>
          <p:cNvSpPr/>
          <p:nvPr/>
        </p:nvSpPr>
        <p:spPr>
          <a:xfrm>
            <a:off x="863080" y="823021"/>
            <a:ext cx="1526569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500" b="1" dirty="0"/>
              <a:t> </a:t>
            </a:r>
            <a:endParaRPr lang="cs-CZ" sz="3600" b="1" u="sng" dirty="0"/>
          </a:p>
          <a:p>
            <a:r>
              <a:rPr lang="cs-CZ" sz="3500" b="1" u="sng" dirty="0"/>
              <a:t> </a:t>
            </a:r>
          </a:p>
          <a:p>
            <a:endParaRPr lang="cs-CZ" sz="3200" dirty="0"/>
          </a:p>
          <a:p>
            <a:pPr>
              <a:buFontTx/>
              <a:buChar char="-"/>
            </a:pPr>
            <a:endParaRPr lang="cs-CZ" sz="3200" dirty="0"/>
          </a:p>
          <a:p>
            <a:endParaRPr lang="cs-CZ" sz="3500" b="1" dirty="0"/>
          </a:p>
          <a:p>
            <a:endParaRPr lang="cs-CZ" sz="3500" b="1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2F310AEE-B8A2-46F1-9DA4-ACE817D78090}"/>
              </a:ext>
            </a:extLst>
          </p:cNvPr>
          <p:cNvSpPr/>
          <p:nvPr/>
        </p:nvSpPr>
        <p:spPr>
          <a:xfrm>
            <a:off x="1367136" y="967040"/>
            <a:ext cx="1476164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u="sng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Vnímání</a:t>
            </a:r>
            <a:r>
              <a:rPr lang="cs-CZ" sz="3600" b="1" dirty="0">
                <a:solidFill>
                  <a:srgbClr val="0070C0"/>
                </a:solidFill>
              </a:rPr>
              <a:t> </a:t>
            </a:r>
            <a:r>
              <a:rPr lang="cs-CZ" sz="3600" b="1" dirty="0">
                <a:solidFill>
                  <a:srgbClr val="202122"/>
                </a:solidFill>
              </a:rPr>
              <a:t>– u dospělého člověka je vyvinutější, díky srovnávání se zkušeností a kritickému hodnocení (použitelnost v praxi).</a:t>
            </a:r>
          </a:p>
          <a:p>
            <a:endParaRPr lang="cs-CZ" sz="3600" b="1" dirty="0">
              <a:solidFill>
                <a:srgbClr val="202122"/>
              </a:solidFill>
            </a:endParaRPr>
          </a:p>
          <a:p>
            <a:r>
              <a:rPr lang="cs-CZ" sz="3600" b="1" dirty="0">
                <a:solidFill>
                  <a:srgbClr val="0070C0"/>
                </a:solidFill>
                <a:hlinkClick r:id="rId4" tooltip="Pozornos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Pozornost</a:t>
            </a:r>
            <a:r>
              <a:rPr lang="cs-CZ" sz="3600" b="1" dirty="0">
                <a:solidFill>
                  <a:srgbClr val="202122"/>
                </a:solidFill>
              </a:rPr>
              <a:t> – dospělý člověk má vyšší schopnost soustředit se, a pokud je správně motivován, dokáže studovat i obsáhlý text.</a:t>
            </a:r>
          </a:p>
          <a:p>
            <a:endParaRPr lang="cs-CZ" sz="3600" b="1" dirty="0">
              <a:solidFill>
                <a:srgbClr val="202122"/>
              </a:solidFill>
            </a:endParaRPr>
          </a:p>
          <a:p>
            <a:r>
              <a:rPr lang="cs-CZ" sz="3600" b="1" dirty="0">
                <a:solidFill>
                  <a:srgbClr val="0070C0"/>
                </a:solidFill>
                <a:hlinkClick r:id="rId5" tooltip="Myšlen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Myšlení</a:t>
            </a:r>
            <a:r>
              <a:rPr lang="cs-CZ" sz="3600" b="1" dirty="0">
                <a:solidFill>
                  <a:srgbClr val="202122"/>
                </a:solidFill>
              </a:rPr>
              <a:t> – u dospělého je jeho přesnost a funkčnost snížena stereotypy.</a:t>
            </a:r>
          </a:p>
          <a:p>
            <a:endParaRPr lang="cs-CZ" sz="3600" b="1" dirty="0">
              <a:solidFill>
                <a:srgbClr val="202122"/>
              </a:solidFill>
            </a:endParaRPr>
          </a:p>
          <a:p>
            <a:r>
              <a:rPr lang="cs-CZ" sz="3600" b="1" dirty="0">
                <a:solidFill>
                  <a:srgbClr val="0070C0"/>
                </a:solidFill>
                <a:hlinkClick r:id="rId6" tooltip="Paměť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Paměť</a:t>
            </a:r>
            <a:r>
              <a:rPr lang="cs-CZ" sz="3600" b="1" dirty="0">
                <a:solidFill>
                  <a:srgbClr val="202122"/>
                </a:solidFill>
              </a:rPr>
              <a:t> – dospělý ztrácí mechanickou vlastnost zapamatování si, vyžaduje neustálé memorování, má však lepší schopnost logické paměti a pochopení podstaty věci.</a:t>
            </a:r>
            <a:endParaRPr lang="cs-CZ" sz="3600" b="1" i="0" dirty="0">
              <a:solidFill>
                <a:srgbClr val="20212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41252629"/>
      </p:ext>
    </p:extLst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30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32" name="Obdélník 31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33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ovéPole 33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35" name="Přímá spojnice 34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Obdélník 23"/>
          <p:cNvSpPr/>
          <p:nvPr/>
        </p:nvSpPr>
        <p:spPr>
          <a:xfrm>
            <a:off x="1511151" y="600299"/>
            <a:ext cx="14473609" cy="1284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u="sng" dirty="0">
                <a:solidFill>
                  <a:srgbClr val="FF0000"/>
                </a:solidFill>
              </a:rPr>
              <a:t>Vzdělávání dospělých na pracovišti</a:t>
            </a:r>
          </a:p>
          <a:p>
            <a:r>
              <a:rPr lang="cs-CZ" sz="3600" b="1" dirty="0"/>
              <a:t>Vzdělávání přímo v pracovním procesu, kdy si pracovník osvojuje svůj podíl práce v organizaci přímo na svém pracovišti.</a:t>
            </a:r>
          </a:p>
          <a:p>
            <a:r>
              <a:rPr lang="cs-CZ" sz="3600" b="1" dirty="0"/>
              <a:t>Pracoviště může být definováno jako sociální a materiální prostředí, kde se učení odehrává prostřednictvím účasti na sociálních vztazích, při práci na úkolech a při účasti v každodenním životě organizace.</a:t>
            </a:r>
          </a:p>
          <a:p>
            <a:r>
              <a:rPr lang="cs-CZ" sz="3500" b="1" u="sng" dirty="0">
                <a:solidFill>
                  <a:srgbClr val="0070C0"/>
                </a:solidFill>
              </a:rPr>
              <a:t>Formy </a:t>
            </a:r>
            <a:r>
              <a:rPr lang="cs-CZ" sz="3600" b="1" u="sng" dirty="0">
                <a:solidFill>
                  <a:srgbClr val="0070C0"/>
                </a:solidFill>
              </a:rPr>
              <a:t>vzdělávání</a:t>
            </a:r>
            <a:r>
              <a:rPr lang="cs-CZ" sz="3500" b="1" u="sng" dirty="0">
                <a:solidFill>
                  <a:srgbClr val="0070C0"/>
                </a:solidFill>
              </a:rPr>
              <a:t>:</a:t>
            </a:r>
          </a:p>
          <a:p>
            <a:pPr marL="571500" indent="-571500">
              <a:buFontTx/>
              <a:buChar char="-"/>
            </a:pPr>
            <a:r>
              <a:rPr lang="cs-CZ" sz="3600" b="1" dirty="0"/>
              <a:t>instruktáž při výkonu práce,</a:t>
            </a:r>
          </a:p>
          <a:p>
            <a:pPr marL="571500" indent="-571500">
              <a:buFontTx/>
              <a:buChar char="-"/>
            </a:pPr>
            <a:r>
              <a:rPr lang="cs-CZ" sz="3600" b="1" dirty="0"/>
              <a:t>koučování (proces podporující hledání </a:t>
            </a:r>
            <a:r>
              <a:rPr lang="cs-CZ" sz="3600" b="1" dirty="0" err="1"/>
              <a:t>indiv</a:t>
            </a:r>
            <a:r>
              <a:rPr lang="cs-CZ" sz="3600" b="1" dirty="0"/>
              <a:t>. řešení a rozvoj člověka v dané oblasti),</a:t>
            </a:r>
          </a:p>
          <a:p>
            <a:pPr marL="571500" indent="-571500">
              <a:buFontTx/>
              <a:buChar char="-"/>
            </a:pPr>
            <a:r>
              <a:rPr lang="cs-CZ" sz="3600" b="1" dirty="0" err="1"/>
              <a:t>menotring</a:t>
            </a:r>
            <a:r>
              <a:rPr lang="cs-CZ" sz="3600" b="1" dirty="0"/>
              <a:t> (mentor předává své znalosti a zkušenosti),</a:t>
            </a:r>
          </a:p>
          <a:p>
            <a:pPr marL="571500" indent="-571500">
              <a:buFontTx/>
              <a:buChar char="-"/>
            </a:pPr>
            <a:r>
              <a:rPr lang="cs-CZ" sz="3600" b="1" dirty="0"/>
              <a:t>asistování,</a:t>
            </a:r>
          </a:p>
          <a:p>
            <a:pPr marL="571500" indent="-571500">
              <a:buFontTx/>
              <a:buChar char="-"/>
            </a:pPr>
            <a:r>
              <a:rPr lang="cs-CZ" sz="3600" b="1" dirty="0"/>
              <a:t>pověření úkolem,</a:t>
            </a:r>
          </a:p>
          <a:p>
            <a:pPr marL="571500" indent="-571500">
              <a:buFontTx/>
              <a:buChar char="-"/>
            </a:pPr>
            <a:r>
              <a:rPr lang="cs-CZ" sz="3600" b="1" dirty="0"/>
              <a:t>konzultace,</a:t>
            </a:r>
          </a:p>
          <a:p>
            <a:pPr marL="571500" indent="-571500">
              <a:buFontTx/>
              <a:buChar char="-"/>
            </a:pPr>
            <a:r>
              <a:rPr lang="cs-CZ" sz="3600" b="1" dirty="0"/>
              <a:t>rotace práce,</a:t>
            </a:r>
          </a:p>
          <a:p>
            <a:pPr marL="571500" indent="-571500">
              <a:buFontTx/>
              <a:buChar char="-"/>
            </a:pPr>
            <a:r>
              <a:rPr lang="cs-CZ" sz="3600" b="1" dirty="0"/>
              <a:t>pracovní porady.</a:t>
            </a:r>
          </a:p>
          <a:p>
            <a:pPr marL="571500" indent="-571500">
              <a:buFontTx/>
              <a:buChar char="-"/>
            </a:pPr>
            <a:endParaRPr lang="cs-CZ" sz="3600" b="1" dirty="0"/>
          </a:p>
          <a:p>
            <a:endParaRPr lang="cs-CZ" sz="3600" b="1" u="sng" dirty="0"/>
          </a:p>
          <a:p>
            <a:r>
              <a:rPr lang="cs-CZ" sz="3500" b="1" u="sng" dirty="0"/>
              <a:t> </a:t>
            </a:r>
          </a:p>
          <a:p>
            <a:endParaRPr lang="cs-CZ" sz="3200" dirty="0"/>
          </a:p>
          <a:p>
            <a:pPr>
              <a:buFontTx/>
              <a:buChar char="-"/>
            </a:pPr>
            <a:endParaRPr lang="cs-CZ" sz="3200" dirty="0"/>
          </a:p>
          <a:p>
            <a:endParaRPr lang="cs-CZ" sz="3500" b="1" dirty="0"/>
          </a:p>
          <a:p>
            <a:endParaRPr lang="cs-CZ" sz="3500" b="1" dirty="0"/>
          </a:p>
        </p:txBody>
      </p:sp>
    </p:spTree>
    <p:extLst>
      <p:ext uri="{BB962C8B-B14F-4D97-AF65-F5344CB8AC3E}">
        <p14:creationId xmlns:p14="http://schemas.microsoft.com/office/powerpoint/2010/main" val="2941252629"/>
      </p:ext>
    </p:extLst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24C9CD-FC99-4CAA-A999-4D10AB5FD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6996"/>
            <a:ext cx="16459110" cy="1061822"/>
          </a:xfrm>
        </p:spPr>
        <p:txBody>
          <a:bodyPr>
            <a:normAutofit/>
          </a:bodyPr>
          <a:lstStyle/>
          <a:p>
            <a:r>
              <a:rPr lang="cs-CZ" sz="4800" b="1" u="sng" dirty="0">
                <a:solidFill>
                  <a:srgbClr val="FF0000"/>
                </a:solidFill>
              </a:rPr>
              <a:t>Typologie</a:t>
            </a:r>
            <a:r>
              <a:rPr lang="cs-CZ" sz="4800" b="1" dirty="0">
                <a:solidFill>
                  <a:srgbClr val="FF0000"/>
                </a:solidFill>
              </a:rPr>
              <a:t> </a:t>
            </a:r>
            <a:r>
              <a:rPr lang="cs-CZ" sz="4800" b="1" u="sng" dirty="0">
                <a:solidFill>
                  <a:srgbClr val="FF0000"/>
                </a:solidFill>
              </a:rPr>
              <a:t>školitele dospělých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27964CC-D305-44A7-AE9A-B339144FA0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just"/>
            <a:r>
              <a:rPr lang="cs-CZ" sz="4000" b="1" dirty="0">
                <a:solidFill>
                  <a:srgbClr val="0070C0"/>
                </a:solidFill>
              </a:rPr>
              <a:t>LEKTOR</a:t>
            </a:r>
            <a:r>
              <a:rPr lang="cs-CZ" sz="4000" b="1" dirty="0"/>
              <a:t> – vzdělavatel dospělých v mimoškolním (tedy neformálním) systému vzdělávání. V současnosti nejpoužívanější termín pro vzdělavatele dospělých v prezenčním vzdělávání </a:t>
            </a:r>
            <a:r>
              <a:rPr lang="cs-CZ" sz="4000" b="1" dirty="0" err="1"/>
              <a:t>blended-learningu</a:t>
            </a:r>
            <a:r>
              <a:rPr lang="cs-CZ" sz="4000" b="1" dirty="0"/>
              <a:t> (kombinace prezenčního a e-</a:t>
            </a:r>
            <a:r>
              <a:rPr lang="cs-CZ" sz="4000" b="1" dirty="0" err="1"/>
              <a:t>learningového</a:t>
            </a:r>
            <a:r>
              <a:rPr lang="cs-CZ" sz="4000" b="1" dirty="0"/>
              <a:t> vzdělávání). </a:t>
            </a:r>
          </a:p>
          <a:p>
            <a:pPr algn="just"/>
            <a:r>
              <a:rPr lang="cs-CZ" sz="4000" b="1" dirty="0">
                <a:solidFill>
                  <a:srgbClr val="0070C0"/>
                </a:solidFill>
              </a:rPr>
              <a:t>INSTRUKTOR</a:t>
            </a:r>
            <a:r>
              <a:rPr lang="cs-CZ" sz="4000" b="1" dirty="0"/>
              <a:t> – vzdělavatel, působící především ve výcvikové rovině v oblasti rozvoje pracovních dovedností na pracovišti (také v oblasti dalšího profesního vzdělávání).</a:t>
            </a:r>
          </a:p>
          <a:p>
            <a:pPr algn="just"/>
            <a:r>
              <a:rPr lang="cs-CZ" sz="4000" b="1" dirty="0">
                <a:solidFill>
                  <a:srgbClr val="0070C0"/>
                </a:solidFill>
              </a:rPr>
              <a:t>KONZULTANT</a:t>
            </a:r>
            <a:r>
              <a:rPr lang="cs-CZ" sz="4000" b="1" dirty="0"/>
              <a:t> – poradce pro určitý obor. Konzultace je forma rozšiřování poznatků v určitém úzce zaměřeném obsahu. Z toho důvodu konzultant nevstupuje do didaktického procesu vzdělávání v širších souvislostech.</a:t>
            </a:r>
          </a:p>
        </p:txBody>
      </p:sp>
    </p:spTree>
    <p:extLst>
      <p:ext uri="{BB962C8B-B14F-4D97-AF65-F5344CB8AC3E}">
        <p14:creationId xmlns:p14="http://schemas.microsoft.com/office/powerpoint/2010/main" val="508795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27964CC-D305-44A7-AE9A-B339144FA0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5088" y="1183060"/>
            <a:ext cx="16438422" cy="8167315"/>
          </a:xfrm>
        </p:spPr>
        <p:txBody>
          <a:bodyPr/>
          <a:lstStyle/>
          <a:p>
            <a:pPr algn="just"/>
            <a:r>
              <a:rPr lang="cs-CZ" sz="4000" b="1" dirty="0">
                <a:solidFill>
                  <a:srgbClr val="0070C0"/>
                </a:solidFill>
              </a:rPr>
              <a:t>KOUČ</a:t>
            </a:r>
            <a:r>
              <a:rPr lang="cs-CZ" sz="4000" b="1" dirty="0"/>
              <a:t> – není vzdělavatelem, nevstupuje do didaktického procesu a není ani poradcem – nemá sám utvářet vytvářet řešení. Jeho rolí je usměrňování a kladení vhodných dotazů, čím pomáhá </a:t>
            </a:r>
            <a:r>
              <a:rPr lang="cs-CZ" sz="4000" b="1" dirty="0" err="1"/>
              <a:t>koučovanému</a:t>
            </a:r>
            <a:r>
              <a:rPr lang="cs-CZ" sz="4000" b="1" dirty="0"/>
              <a:t> nalézt řešení odborného problému. </a:t>
            </a:r>
          </a:p>
          <a:p>
            <a:pPr algn="just"/>
            <a:r>
              <a:rPr lang="cs-CZ" sz="4000" b="1" dirty="0">
                <a:solidFill>
                  <a:srgbClr val="0070C0"/>
                </a:solidFill>
              </a:rPr>
              <a:t>MENTOR</a:t>
            </a:r>
            <a:r>
              <a:rPr lang="cs-CZ" sz="4000" b="1" dirty="0"/>
              <a:t> – zdroj odborných zkušeností, rádce, který svému svěřenci radí, motivuje jej a usměrňuje. V práci školitele jsou obsaženy všechny výšeuvedené typy činností: konzultuje, klade vhodné otázky a koučuje, školí, pokud je to potřeba a zaměřuje se na výcvik konkrétních dovedností.</a:t>
            </a:r>
          </a:p>
        </p:txBody>
      </p:sp>
    </p:spTree>
    <p:extLst>
      <p:ext uri="{BB962C8B-B14F-4D97-AF65-F5344CB8AC3E}">
        <p14:creationId xmlns:p14="http://schemas.microsoft.com/office/powerpoint/2010/main" val="867333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153ACF-62CE-4BB8-96A4-5AD5FE9B9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>
                <a:solidFill>
                  <a:srgbClr val="FF0000"/>
                </a:solidFill>
              </a:rPr>
              <a:t>Funkce, role a požadavky na školitele 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C74524B-FC87-48B2-86E4-2BB9810716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3600" b="1" dirty="0"/>
              <a:t>Práce s dospělými v rámci výukového procesu má řadu paralel s procesem vedení lidí.</a:t>
            </a:r>
          </a:p>
          <a:p>
            <a:r>
              <a:rPr lang="cs-CZ" sz="3600" u="sng" dirty="0"/>
              <a:t>Nejdůležitější funkce, které by měl školitel obsáhnout, jsou následující: </a:t>
            </a:r>
          </a:p>
          <a:p>
            <a:pPr marL="571500" indent="-571500">
              <a:buFontTx/>
              <a:buChar char="-"/>
            </a:pPr>
            <a:r>
              <a:rPr lang="cs-CZ" sz="3600" b="1" dirty="0">
                <a:solidFill>
                  <a:srgbClr val="0070C0"/>
                </a:solidFill>
              </a:rPr>
              <a:t>Plánovací </a:t>
            </a:r>
            <a:r>
              <a:rPr lang="cs-CZ" sz="3600" b="1" dirty="0"/>
              <a:t>– </a:t>
            </a:r>
            <a:r>
              <a:rPr lang="cs-CZ" sz="3600" b="1" dirty="0" err="1"/>
              <a:t>time</a:t>
            </a:r>
            <a:r>
              <a:rPr lang="cs-CZ" sz="3600" b="1" dirty="0"/>
              <a:t>-management; vymezení cílů, určení učební látky, výběr metod, volba prostředků </a:t>
            </a:r>
          </a:p>
          <a:p>
            <a:pPr marL="571500" indent="-571500">
              <a:buFontTx/>
              <a:buChar char="-"/>
            </a:pPr>
            <a:r>
              <a:rPr lang="cs-CZ" sz="3600" b="1" dirty="0">
                <a:solidFill>
                  <a:srgbClr val="0070C0"/>
                </a:solidFill>
              </a:rPr>
              <a:t>Motivační</a:t>
            </a:r>
            <a:r>
              <a:rPr lang="cs-CZ" sz="3600" b="1" dirty="0"/>
              <a:t> – vzbudit zájem a udržet pozornost </a:t>
            </a:r>
          </a:p>
          <a:p>
            <a:pPr marL="571500" indent="-571500">
              <a:buFontTx/>
              <a:buChar char="-"/>
            </a:pPr>
            <a:r>
              <a:rPr lang="cs-CZ" sz="3600" b="1" dirty="0">
                <a:solidFill>
                  <a:srgbClr val="0070C0"/>
                </a:solidFill>
              </a:rPr>
              <a:t>Komunikační </a:t>
            </a:r>
            <a:r>
              <a:rPr lang="cs-CZ" sz="3600" b="1" dirty="0"/>
              <a:t>– volby způsobů prezentace, důraz na dialog pro výměnu zkušeností, diskuse a výměna názorů</a:t>
            </a:r>
          </a:p>
          <a:p>
            <a:pPr marL="571500" indent="-571500">
              <a:buFontTx/>
              <a:buChar char="-"/>
            </a:pPr>
            <a:r>
              <a:rPr lang="cs-CZ" sz="3600" b="1" dirty="0">
                <a:solidFill>
                  <a:srgbClr val="0070C0"/>
                </a:solidFill>
              </a:rPr>
              <a:t>Řídící</a:t>
            </a:r>
            <a:r>
              <a:rPr lang="cs-CZ" sz="3600" b="1" dirty="0"/>
              <a:t> – zásah do individuálního průběhu učení, individuálně zadávané úkoly, pomoc při problémech, stanovení taktiky a strategie práce </a:t>
            </a:r>
          </a:p>
          <a:p>
            <a:pPr marL="571500" indent="-571500">
              <a:buFontTx/>
              <a:buChar char="-"/>
            </a:pPr>
            <a:r>
              <a:rPr lang="cs-CZ" sz="3600" b="1" dirty="0">
                <a:solidFill>
                  <a:srgbClr val="0070C0"/>
                </a:solidFill>
              </a:rPr>
              <a:t>Organizační </a:t>
            </a:r>
            <a:r>
              <a:rPr lang="cs-CZ" sz="3600" b="1" dirty="0"/>
              <a:t>– zajištění podmínek pro práci a nutných administrativních procesů, zajištění materiálů/nástrojů/prostředků; střídání výuky a přestávek ve vhodném rytmu </a:t>
            </a:r>
          </a:p>
        </p:txBody>
      </p:sp>
    </p:spTree>
    <p:extLst>
      <p:ext uri="{BB962C8B-B14F-4D97-AF65-F5344CB8AC3E}">
        <p14:creationId xmlns:p14="http://schemas.microsoft.com/office/powerpoint/2010/main" val="2625513273"/>
      </p:ext>
    </p:extLst>
  </p:cSld>
  <p:clrMapOvr>
    <a:masterClrMapping/>
  </p:clrMapOvr>
</p:sld>
</file>

<file path=ppt/theme/theme1.xml><?xml version="1.0" encoding="utf-8"?>
<a:theme xmlns:a="http://schemas.openxmlformats.org/drawingml/2006/main" name="FNOL_widescreen_základní">
  <a:themeElements>
    <a:clrScheme name="FNOL">
      <a:dk1>
        <a:sysClr val="windowText" lastClr="000000"/>
      </a:dk1>
      <a:lt1>
        <a:sysClr val="window" lastClr="FFFFFF"/>
      </a:lt1>
      <a:dk2>
        <a:srgbClr val="254B90"/>
      </a:dk2>
      <a:lt2>
        <a:srgbClr val="DFE3E5"/>
      </a:lt2>
      <a:accent1>
        <a:srgbClr val="76A4BD"/>
      </a:accent1>
      <a:accent2>
        <a:srgbClr val="EE7976"/>
      </a:accent2>
      <a:accent3>
        <a:srgbClr val="4887C0"/>
      </a:accent3>
      <a:accent4>
        <a:srgbClr val="6CA33E"/>
      </a:accent4>
      <a:accent5>
        <a:srgbClr val="E4A71A"/>
      </a:accent5>
      <a:accent6>
        <a:srgbClr val="B31218"/>
      </a:accent6>
      <a:hlink>
        <a:srgbClr val="76A4BD"/>
      </a:hlink>
      <a:folHlink>
        <a:srgbClr val="4887C0"/>
      </a:folHlink>
    </a:clrScheme>
    <a:fontScheme name="FNO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.potx" id="{69BEB821-CAF1-4D9A-BBB8-3C3E593CB9A8}" vid="{2303802E-ABA0-4C4E-94E7-BFB887A8A3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FNOL_widescreen_základní</Template>
  <TotalTime>3016</TotalTime>
  <Words>1346</Words>
  <Application>Microsoft Office PowerPoint</Application>
  <PresentationFormat>Vlastní</PresentationFormat>
  <Paragraphs>110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Calibri</vt:lpstr>
      <vt:lpstr>Arial</vt:lpstr>
      <vt:lpstr>Roboto Condensed Light</vt:lpstr>
      <vt:lpstr>Roboto Condensed</vt:lpstr>
      <vt:lpstr>Roboto Black</vt:lpstr>
      <vt:lpstr>FNOL_widescreen_základní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Typologie školitele dospělých</vt:lpstr>
      <vt:lpstr>Prezentace aplikace PowerPoint</vt:lpstr>
      <vt:lpstr>Funkce, role a požadavky na školitele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Příklad výcviku školitele - mentora</vt:lpstr>
      <vt:lpstr>Prezentace aplikace PowerPoint</vt:lpstr>
    </vt:vector>
  </TitlesOfParts>
  <Company>FNOL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60968</dc:creator>
  <cp:lastModifiedBy>Dulajová Věra, Mgr.</cp:lastModifiedBy>
  <cp:revision>392</cp:revision>
  <dcterms:created xsi:type="dcterms:W3CDTF">2017-10-31T19:08:44Z</dcterms:created>
  <dcterms:modified xsi:type="dcterms:W3CDTF">2022-10-05T12:15:10Z</dcterms:modified>
</cp:coreProperties>
</file>