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65" r:id="rId2"/>
    <p:sldId id="285" r:id="rId3"/>
    <p:sldId id="288" r:id="rId4"/>
    <p:sldId id="256" r:id="rId5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C8"/>
    <a:srgbClr val="76D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8" autoAdjust="0"/>
    <p:restoredTop sz="94533" autoAdjust="0"/>
  </p:normalViewPr>
  <p:slideViewPr>
    <p:cSldViewPr showGuides="1">
      <p:cViewPr varScale="1">
        <p:scale>
          <a:sx n="77" d="100"/>
          <a:sy n="77" d="100"/>
        </p:scale>
        <p:origin x="348" y="102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35723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  <p:sldLayoutId id="2147483726" r:id="rId4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43996985-942D-4F69-AC05-F62753D97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7952" y="-68523"/>
            <a:ext cx="11989415" cy="10287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 rot="10800000">
            <a:off x="-5193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76D2F7">
                  <a:alpha val="50000"/>
                </a:srgbClr>
              </a:gs>
              <a:gs pos="60000">
                <a:srgbClr val="76D2F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2AF4A575-55C7-41FF-9360-A2BE643C82AA}"/>
              </a:ext>
            </a:extLst>
          </p:cNvPr>
          <p:cNvGrpSpPr/>
          <p:nvPr/>
        </p:nvGrpSpPr>
        <p:grpSpPr>
          <a:xfrm>
            <a:off x="5193" y="2159465"/>
            <a:ext cx="11435168" cy="1828780"/>
            <a:chOff x="7406659" y="2148929"/>
            <a:chExt cx="11435168" cy="1828780"/>
          </a:xfrm>
        </p:grpSpPr>
        <p:sp>
          <p:nvSpPr>
            <p:cNvPr id="3" name="Obdélník 2"/>
            <p:cNvSpPr/>
            <p:nvPr/>
          </p:nvSpPr>
          <p:spPr>
            <a:xfrm>
              <a:off x="7406659" y="2148929"/>
              <a:ext cx="11435168" cy="1828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Grafický objekt 7">
              <a:extLst>
                <a:ext uri="{FF2B5EF4-FFF2-40B4-BE49-F238E27FC236}">
                  <a16:creationId xmlns:a16="http://schemas.microsoft.com/office/drawing/2014/main" id="{22DD46AA-6F5B-4CFF-BAFE-F357E94D4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32748" y="2522888"/>
              <a:ext cx="1546167" cy="1080862"/>
            </a:xfrm>
            <a:prstGeom prst="rect">
              <a:avLst/>
            </a:prstGeom>
          </p:spPr>
        </p:pic>
        <p:pic>
          <p:nvPicPr>
            <p:cNvPr id="19" name="Picture 3" descr="D:\Dropbox\FNOL\FNOL_Design manual\PPT\FNOL_logo.png">
              <a:extLst>
                <a:ext uri="{FF2B5EF4-FFF2-40B4-BE49-F238E27FC236}">
                  <a16:creationId xmlns:a16="http://schemas.microsoft.com/office/drawing/2014/main" id="{827518A2-1F56-4EAD-A2DF-E5E9011B1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9721" y="2672553"/>
              <a:ext cx="2986151" cy="78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0209256B-47CD-45A9-B42E-16D3233FF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3402" y="2207356"/>
              <a:ext cx="3432634" cy="171192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371685" y="5020719"/>
            <a:ext cx="15336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OLOMOUCKÉ OTORINOLARYNGOLOGICKÉ ODPOLEDNE 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7385AED1-0AFA-4ACC-BD83-A3BE5A311A46}"/>
              </a:ext>
            </a:extLst>
          </p:cNvPr>
          <p:cNvSpPr txBox="1"/>
          <p:nvPr/>
        </p:nvSpPr>
        <p:spPr>
          <a:xfrm>
            <a:off x="1531282" y="8599165"/>
            <a:ext cx="2489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pc="200" dirty="0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10.4.2025</a:t>
            </a:r>
          </a:p>
        </p:txBody>
      </p:sp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84076" y="742716"/>
            <a:ext cx="10455190" cy="914400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solidFill>
                  <a:srgbClr val="009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OTOSKLERÓZA</a:t>
            </a:r>
            <a:endParaRPr lang="en-US" sz="4000" b="1" dirty="0">
              <a:solidFill>
                <a:srgbClr val="009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18912" y="1647026"/>
            <a:ext cx="8585517" cy="1133708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900"/>
              </a:spcBef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3xO 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OLOMOUCKÉ OTORINOLARYNGOLOGICKÉ ODPOLEDNE</a:t>
            </a:r>
            <a:endParaRPr 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obrázku 3">
            <a:extLst>
              <a:ext uri="{FF2B5EF4-FFF2-40B4-BE49-F238E27FC236}">
                <a16:creationId xmlns:a16="http://schemas.microsoft.com/office/drawing/2014/main" id="{356CD5B3-B501-4A27-A81B-5B2BFEF160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" y="698"/>
            <a:ext cx="6866449" cy="10285603"/>
          </a:xfrm>
        </p:spPr>
      </p:pic>
      <p:sp>
        <p:nvSpPr>
          <p:cNvPr id="16" name="TextBox 15"/>
          <p:cNvSpPr txBox="1"/>
          <p:nvPr/>
        </p:nvSpPr>
        <p:spPr>
          <a:xfrm>
            <a:off x="9522146" y="3168105"/>
            <a:ext cx="7831928" cy="1003544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cs-CZ" sz="2800" b="1" dirty="0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Otoskleróza</a:t>
            </a:r>
          </a:p>
          <a:p>
            <a:pPr>
              <a:lnSpc>
                <a:spcPct val="110000"/>
              </a:lnSpc>
            </a:pPr>
            <a: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M. Veselý</a:t>
            </a:r>
          </a:p>
        </p:txBody>
      </p:sp>
      <p:grpSp>
        <p:nvGrpSpPr>
          <p:cNvPr id="69" name="Skupina 68">
            <a:extLst>
              <a:ext uri="{FF2B5EF4-FFF2-40B4-BE49-F238E27FC236}">
                <a16:creationId xmlns:a16="http://schemas.microsoft.com/office/drawing/2014/main" id="{C85C4D07-FA68-4E84-82AE-5584568669AA}"/>
              </a:ext>
            </a:extLst>
          </p:cNvPr>
          <p:cNvGrpSpPr/>
          <p:nvPr/>
        </p:nvGrpSpPr>
        <p:grpSpPr>
          <a:xfrm>
            <a:off x="8343536" y="3283578"/>
            <a:ext cx="822960" cy="822960"/>
            <a:chOff x="8343874" y="10837867"/>
            <a:chExt cx="822960" cy="822960"/>
          </a:xfrm>
        </p:grpSpPr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888FE7F6-6E35-4E2C-8A44-9D9E5C1B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3874" y="10837867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68" name="Grafický objekt 67">
              <a:extLst>
                <a:ext uri="{FF2B5EF4-FFF2-40B4-BE49-F238E27FC236}">
                  <a16:creationId xmlns:a16="http://schemas.microsoft.com/office/drawing/2014/main" id="{45E10462-30CB-4B31-B542-43E75C7BB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84843" y="10907943"/>
              <a:ext cx="541022" cy="573056"/>
            </a:xfrm>
            <a:prstGeom prst="rect">
              <a:avLst/>
            </a:prstGeom>
          </p:spPr>
        </p:pic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9875592C-34AC-41F7-901F-BE9F73D48135}"/>
              </a:ext>
            </a:extLst>
          </p:cNvPr>
          <p:cNvGrpSpPr/>
          <p:nvPr/>
        </p:nvGrpSpPr>
        <p:grpSpPr>
          <a:xfrm>
            <a:off x="0" y="0"/>
            <a:ext cx="6883266" cy="2217452"/>
            <a:chOff x="0" y="0"/>
            <a:chExt cx="6883266" cy="2217452"/>
          </a:xfrm>
        </p:grpSpPr>
        <p:sp>
          <p:nvSpPr>
            <p:cNvPr id="76" name="Obdélník 75">
              <a:extLst>
                <a:ext uri="{FF2B5EF4-FFF2-40B4-BE49-F238E27FC236}">
                  <a16:creationId xmlns:a16="http://schemas.microsoft.com/office/drawing/2014/main" id="{8F191858-064C-48B5-99B4-EFD080DB66E2}"/>
                </a:ext>
              </a:extLst>
            </p:cNvPr>
            <p:cNvSpPr/>
            <p:nvPr/>
          </p:nvSpPr>
          <p:spPr>
            <a:xfrm>
              <a:off x="0" y="0"/>
              <a:ext cx="6883266" cy="2217452"/>
            </a:xfrm>
            <a:prstGeom prst="rect">
              <a:avLst/>
            </a:prstGeom>
            <a:gradFill flip="none" rotWithShape="1">
              <a:gsLst>
                <a:gs pos="0">
                  <a:srgbClr val="0092C8">
                    <a:alpha val="0"/>
                  </a:srgbClr>
                </a:gs>
                <a:gs pos="60000">
                  <a:srgbClr val="0092C8">
                    <a:alpha val="5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5" name="Grafický objekt 74">
              <a:extLst>
                <a:ext uri="{FF2B5EF4-FFF2-40B4-BE49-F238E27FC236}">
                  <a16:creationId xmlns:a16="http://schemas.microsoft.com/office/drawing/2014/main" id="{B1B18C82-F62D-4827-9136-4F12EF99D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6957" y="595121"/>
              <a:ext cx="1063649" cy="743554"/>
            </a:xfrm>
            <a:prstGeom prst="rect">
              <a:avLst/>
            </a:prstGeom>
          </p:spPr>
        </p:pic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38428416-5F04-4D94-B0CA-E9C538F9C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 bwMode="auto">
            <a:xfrm>
              <a:off x="1881416" y="700156"/>
              <a:ext cx="2025784" cy="540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Obrázek 48">
              <a:extLst>
                <a:ext uri="{FF2B5EF4-FFF2-40B4-BE49-F238E27FC236}">
                  <a16:creationId xmlns:a16="http://schemas.microsoft.com/office/drawing/2014/main" id="{FFAC2EFC-14C1-4B23-83E4-387C4F22E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992" y="466752"/>
              <a:ext cx="2574481" cy="1283948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9517387" y="5503573"/>
            <a:ext cx="7944875" cy="1003544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pt-BR" sz="2800" b="1" dirty="0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Velmi pokročilá otoskleróza</a:t>
            </a:r>
            <a:b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R. Salzman</a:t>
            </a:r>
            <a:endParaRPr lang="cs-CZ" sz="2000" i="1" dirty="0"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17387" y="4337798"/>
            <a:ext cx="7438399" cy="1003544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800" b="1" dirty="0" err="1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Indikace</a:t>
            </a:r>
            <a:r>
              <a:rPr lang="en-US" sz="2800" b="1" dirty="0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k „Surgery for Aiding“</a:t>
            </a:r>
            <a:b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R. Havlík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5DE62567-2B4B-49B1-BA16-F280317E461D}"/>
              </a:ext>
            </a:extLst>
          </p:cNvPr>
          <p:cNvGrpSpPr/>
          <p:nvPr/>
        </p:nvGrpSpPr>
        <p:grpSpPr>
          <a:xfrm>
            <a:off x="8343536" y="4434573"/>
            <a:ext cx="822960" cy="822960"/>
            <a:chOff x="9256475" y="5969074"/>
            <a:chExt cx="822960" cy="822960"/>
          </a:xfrm>
        </p:grpSpPr>
        <p:sp>
          <p:nvSpPr>
            <p:cNvPr id="11" name="Freeform 45"/>
            <p:cNvSpPr>
              <a:spLocks/>
            </p:cNvSpPr>
            <p:nvPr/>
          </p:nvSpPr>
          <p:spPr bwMode="auto">
            <a:xfrm>
              <a:off x="9256475" y="5969074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21" name="Grafický objekt 20">
              <a:extLst>
                <a:ext uri="{FF2B5EF4-FFF2-40B4-BE49-F238E27FC236}">
                  <a16:creationId xmlns:a16="http://schemas.microsoft.com/office/drawing/2014/main" id="{90D38C1A-4BCF-46EA-B19F-90F49DA95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41439" y="6077367"/>
              <a:ext cx="502395" cy="593409"/>
            </a:xfrm>
            <a:prstGeom prst="rect">
              <a:avLst/>
            </a:prstGeom>
          </p:spPr>
        </p:pic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A54506D8-13F7-4AB5-98E4-33AA31FAD2AA}"/>
              </a:ext>
            </a:extLst>
          </p:cNvPr>
          <p:cNvGrpSpPr/>
          <p:nvPr/>
        </p:nvGrpSpPr>
        <p:grpSpPr>
          <a:xfrm>
            <a:off x="8343536" y="5593865"/>
            <a:ext cx="824400" cy="822960"/>
            <a:chOff x="9072657" y="6947996"/>
            <a:chExt cx="860072" cy="822960"/>
          </a:xfrm>
        </p:grpSpPr>
        <p:sp>
          <p:nvSpPr>
            <p:cNvPr id="80" name="Freeform 45">
              <a:extLst>
                <a:ext uri="{FF2B5EF4-FFF2-40B4-BE49-F238E27FC236}">
                  <a16:creationId xmlns:a16="http://schemas.microsoft.com/office/drawing/2014/main" id="{02802077-040C-4C96-BB42-47899F217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2657" y="6947996"/>
              <a:ext cx="860072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/>
            </a:p>
          </p:txBody>
        </p:sp>
        <p:pic>
          <p:nvPicPr>
            <p:cNvPr id="81" name="Grafický objekt 80">
              <a:extLst>
                <a:ext uri="{FF2B5EF4-FFF2-40B4-BE49-F238E27FC236}">
                  <a16:creationId xmlns:a16="http://schemas.microsoft.com/office/drawing/2014/main" id="{0BB1DB81-D66F-48FF-9911-178F0FFD7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215553" y="7065507"/>
              <a:ext cx="550489" cy="572692"/>
            </a:xfrm>
            <a:prstGeom prst="rect">
              <a:avLst/>
            </a:prstGeom>
          </p:spPr>
        </p:pic>
      </p:grpSp>
      <p:sp>
        <p:nvSpPr>
          <p:cNvPr id="43" name="TextBox 16">
            <a:extLst>
              <a:ext uri="{FF2B5EF4-FFF2-40B4-BE49-F238E27FC236}">
                <a16:creationId xmlns:a16="http://schemas.microsoft.com/office/drawing/2014/main" id="{709DC517-57A4-4A10-9A4A-A34C4681376D}"/>
              </a:ext>
            </a:extLst>
          </p:cNvPr>
          <p:cNvSpPr txBox="1"/>
          <p:nvPr/>
        </p:nvSpPr>
        <p:spPr>
          <a:xfrm>
            <a:off x="9517387" y="6669348"/>
            <a:ext cx="7438399" cy="1003544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pl-PL" sz="2800" b="1" dirty="0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Ukázka operační techniky</a:t>
            </a:r>
            <a:b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T. Bakaj</a:t>
            </a:r>
          </a:p>
        </p:txBody>
      </p: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91A2D315-E5B6-4F19-9337-96755BEF3A8F}"/>
              </a:ext>
            </a:extLst>
          </p:cNvPr>
          <p:cNvGrpSpPr/>
          <p:nvPr/>
        </p:nvGrpSpPr>
        <p:grpSpPr>
          <a:xfrm>
            <a:off x="8343536" y="6760032"/>
            <a:ext cx="824400" cy="822960"/>
            <a:chOff x="9604615" y="10811852"/>
            <a:chExt cx="822960" cy="822960"/>
          </a:xfrm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1921989-CA71-422E-86C7-5E778581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4615" y="10811852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50" name="Grafický objekt 49">
              <a:extLst>
                <a:ext uri="{FF2B5EF4-FFF2-40B4-BE49-F238E27FC236}">
                  <a16:creationId xmlns:a16="http://schemas.microsoft.com/office/drawing/2014/main" id="{313D9F97-F42C-4934-B55C-B07D0B59D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762654" y="10931200"/>
              <a:ext cx="550864" cy="583480"/>
            </a:xfrm>
            <a:prstGeom prst="rect">
              <a:avLst/>
            </a:prstGeom>
          </p:spPr>
        </p:pic>
      </p:grpSp>
      <p:sp>
        <p:nvSpPr>
          <p:cNvPr id="26" name="TextBox 16">
            <a:extLst>
              <a:ext uri="{FF2B5EF4-FFF2-40B4-BE49-F238E27FC236}">
                <a16:creationId xmlns:a16="http://schemas.microsoft.com/office/drawing/2014/main" id="{85A48B63-262D-4D73-9131-F6C5107965E9}"/>
              </a:ext>
            </a:extLst>
          </p:cNvPr>
          <p:cNvSpPr txBox="1"/>
          <p:nvPr/>
        </p:nvSpPr>
        <p:spPr>
          <a:xfrm>
            <a:off x="9517387" y="7839041"/>
            <a:ext cx="7438399" cy="1003544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pl-PL" sz="2800" b="1" dirty="0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Pistony – tehdy a teď</a:t>
            </a:r>
            <a:b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J. </a:t>
            </a:r>
            <a:r>
              <a:rPr lang="cs-CZ" sz="2800" b="1" dirty="0" err="1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Klačanský</a:t>
            </a:r>
            <a:endParaRPr lang="cs-CZ" sz="2800" b="1" dirty="0"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FA587CD3-4C59-4B66-ACBA-031AE3C444E3}"/>
              </a:ext>
            </a:extLst>
          </p:cNvPr>
          <p:cNvSpPr txBox="1"/>
          <p:nvPr/>
        </p:nvSpPr>
        <p:spPr>
          <a:xfrm>
            <a:off x="9517387" y="9008734"/>
            <a:ext cx="7438399" cy="1003544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pl-PL" sz="2800" b="1" dirty="0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Cefprozil zraje jako víno</a:t>
            </a:r>
            <a:b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O. Bálková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726F1F07-FBF9-4608-BF22-B4264D13D1D5}"/>
              </a:ext>
            </a:extLst>
          </p:cNvPr>
          <p:cNvGrpSpPr/>
          <p:nvPr/>
        </p:nvGrpSpPr>
        <p:grpSpPr>
          <a:xfrm>
            <a:off x="8366286" y="7934132"/>
            <a:ext cx="822960" cy="822960"/>
            <a:chOff x="2832074" y="10805089"/>
            <a:chExt cx="822960" cy="822960"/>
          </a:xfrm>
        </p:grpSpPr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5E9AD5B-D3D4-4EC4-8477-8DE91D802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074" y="10805089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36" name="Grafický objekt 35">
              <a:extLst>
                <a:ext uri="{FF2B5EF4-FFF2-40B4-BE49-F238E27FC236}">
                  <a16:creationId xmlns:a16="http://schemas.microsoft.com/office/drawing/2014/main" id="{CE9A2DEF-423C-43E5-81FD-EDB325228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934943" y="10922600"/>
              <a:ext cx="617222" cy="543743"/>
            </a:xfrm>
            <a:prstGeom prst="rect">
              <a:avLst/>
            </a:prstGeom>
          </p:spPr>
        </p:pic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E254BF1F-0282-4A6E-A77D-692A2B25B901}"/>
              </a:ext>
            </a:extLst>
          </p:cNvPr>
          <p:cNvGrpSpPr/>
          <p:nvPr/>
        </p:nvGrpSpPr>
        <p:grpSpPr>
          <a:xfrm>
            <a:off x="8366286" y="9108232"/>
            <a:ext cx="822960" cy="822960"/>
            <a:chOff x="9281157" y="7935011"/>
            <a:chExt cx="822960" cy="822960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7460557-3CF0-4864-B10D-D28831314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1157" y="7935011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/>
            </a:p>
          </p:txBody>
        </p:sp>
        <p:pic>
          <p:nvPicPr>
            <p:cNvPr id="39" name="Grafický objekt 38">
              <a:extLst>
                <a:ext uri="{FF2B5EF4-FFF2-40B4-BE49-F238E27FC236}">
                  <a16:creationId xmlns:a16="http://schemas.microsoft.com/office/drawing/2014/main" id="{DD3E6044-0A82-44EB-A121-0CD937F1A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460225" y="8044015"/>
              <a:ext cx="464822" cy="604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45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16" grpId="0"/>
      <p:bldP spid="18" grpId="0"/>
      <p:bldP spid="17" grpId="0"/>
      <p:bldP spid="43" grpId="0"/>
      <p:bldP spid="26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174221" y="5875012"/>
            <a:ext cx="47500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dirty="0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PŘÍŠTÍ 3xO</a:t>
            </a:r>
            <a:endParaRPr lang="en-US" sz="6600" b="1" dirty="0">
              <a:solidFill>
                <a:srgbClr val="0092C8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534" y="1010829"/>
            <a:ext cx="79093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Za laskavou podporu děkujeme firmě</a:t>
            </a:r>
            <a:endParaRPr lang="en-US" sz="4400" b="1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8" y="2147864"/>
            <a:ext cx="8974971" cy="5991271"/>
          </a:xfrm>
        </p:spPr>
      </p:pic>
      <p:sp>
        <p:nvSpPr>
          <p:cNvPr id="5" name="TextBox 22">
            <a:extLst>
              <a:ext uri="{FF2B5EF4-FFF2-40B4-BE49-F238E27FC236}">
                <a16:creationId xmlns:a16="http://schemas.microsoft.com/office/drawing/2014/main" id="{483038E6-3F54-4491-939C-4AF639DD15F8}"/>
              </a:ext>
            </a:extLst>
          </p:cNvPr>
          <p:cNvSpPr txBox="1"/>
          <p:nvPr/>
        </p:nvSpPr>
        <p:spPr>
          <a:xfrm>
            <a:off x="498571" y="7125019"/>
            <a:ext cx="8101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</a:t>
            </a:r>
            <a:r>
              <a:rPr lang="cs-CZ" sz="4400" b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. </a:t>
            </a:r>
            <a:r>
              <a:rPr lang="cs-CZ" sz="4400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10. 2025</a:t>
            </a:r>
          </a:p>
          <a:p>
            <a:pPr algn="ctr"/>
            <a:r>
              <a:rPr lang="cs-CZ" sz="4400" b="1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Pedaudiologie</a:t>
            </a:r>
            <a:endParaRPr lang="cs-CZ" sz="4400" b="1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68C4310-6376-4FF7-86A5-E939191DB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28" y="2746442"/>
            <a:ext cx="4332003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8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5302</TotalTime>
  <Words>68</Words>
  <Application>Microsoft Office PowerPoint</Application>
  <PresentationFormat>Vlastní</PresentationFormat>
  <Paragraphs>15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Calibri</vt:lpstr>
      <vt:lpstr>Arial</vt:lpstr>
      <vt:lpstr>Medical</vt:lpstr>
      <vt:lpstr>Prezentace aplikace PowerPoint</vt:lpstr>
      <vt:lpstr>OTOSKLERÓZA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Budi Hr</dc:creator>
  <cp:lastModifiedBy>I027173-001, user</cp:lastModifiedBy>
  <cp:revision>1078</cp:revision>
  <dcterms:created xsi:type="dcterms:W3CDTF">2015-11-01T18:08:10Z</dcterms:created>
  <dcterms:modified xsi:type="dcterms:W3CDTF">2025-04-10T12:02:14Z</dcterms:modified>
</cp:coreProperties>
</file>