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65" r:id="rId2"/>
    <p:sldId id="285" r:id="rId3"/>
    <p:sldId id="28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Black" panose="020B0604020202020204" charset="0"/>
      <p:bold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Roboto Medium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2003980" y="8599165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3.10.2024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3820" y="742716"/>
            <a:ext cx="8751164" cy="91440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VERTIGO</a:t>
            </a:r>
            <a:endParaRPr lang="en-US" sz="40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3819" y="1655542"/>
            <a:ext cx="8585517" cy="1003544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" y="0"/>
            <a:ext cx="6867119" cy="10287000"/>
          </a:xfrm>
        </p:spPr>
      </p:pic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B6DA05D-8D2D-4285-8BFD-EA4056D22EF7}"/>
              </a:ext>
            </a:extLst>
          </p:cNvPr>
          <p:cNvGrpSpPr/>
          <p:nvPr/>
        </p:nvGrpSpPr>
        <p:grpSpPr>
          <a:xfrm>
            <a:off x="221363" y="9262540"/>
            <a:ext cx="822960" cy="822960"/>
            <a:chOff x="51" y="10805089"/>
            <a:chExt cx="822960" cy="822960"/>
          </a:xfrm>
        </p:grpSpPr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9EF87179-9589-4C04-A686-F0A35C62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55" name="Grafický objekt 54">
              <a:extLst>
                <a:ext uri="{FF2B5EF4-FFF2-40B4-BE49-F238E27FC236}">
                  <a16:creationId xmlns:a16="http://schemas.microsoft.com/office/drawing/2014/main" id="{41D260BB-9384-493E-A486-9F1CB00A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306" y="10922600"/>
              <a:ext cx="476451" cy="612580"/>
            </a:xfrm>
            <a:prstGeom prst="rect">
              <a:avLst/>
            </a:prstGeom>
          </p:spPr>
        </p:pic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B7DA8C44-C500-4338-8A82-10169112BA55}"/>
              </a:ext>
            </a:extLst>
          </p:cNvPr>
          <p:cNvGrpSpPr/>
          <p:nvPr/>
        </p:nvGrpSpPr>
        <p:grpSpPr>
          <a:xfrm>
            <a:off x="1162488" y="9262540"/>
            <a:ext cx="822960" cy="822960"/>
            <a:chOff x="1416062" y="10805089"/>
            <a:chExt cx="822960" cy="822960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20FB582A-3CFB-4C8B-A40C-01BA5B75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7" name="Grafický objekt 56">
              <a:extLst>
                <a:ext uri="{FF2B5EF4-FFF2-40B4-BE49-F238E27FC236}">
                  <a16:creationId xmlns:a16="http://schemas.microsoft.com/office/drawing/2014/main" id="{1885C008-52B3-4A76-BAC3-9442E37D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2708" y="10922600"/>
              <a:ext cx="526735" cy="572692"/>
            </a:xfrm>
            <a:prstGeom prst="rect">
              <a:avLst/>
            </a:prstGeom>
          </p:spPr>
        </p:pic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D723ACD1-50E1-4B8F-8C44-D10ECD20E4D7}"/>
              </a:ext>
            </a:extLst>
          </p:cNvPr>
          <p:cNvGrpSpPr/>
          <p:nvPr/>
        </p:nvGrpSpPr>
        <p:grpSpPr>
          <a:xfrm>
            <a:off x="2104236" y="9262540"/>
            <a:ext cx="822960" cy="822960"/>
            <a:chOff x="2832074" y="10805089"/>
            <a:chExt cx="822960" cy="822960"/>
          </a:xfrm>
        </p:grpSpPr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A09D22D-50EE-43A6-82C2-19F047E8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74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9" name="Grafický objekt 58">
              <a:extLst>
                <a:ext uri="{FF2B5EF4-FFF2-40B4-BE49-F238E27FC236}">
                  <a16:creationId xmlns:a16="http://schemas.microsoft.com/office/drawing/2014/main" id="{0C356BDB-82B5-4277-A289-AD39ECAE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4943" y="10922600"/>
              <a:ext cx="617222" cy="543743"/>
            </a:xfrm>
            <a:prstGeom prst="rect">
              <a:avLst/>
            </a:prstGeom>
          </p:spPr>
        </p:pic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66384F02-5035-44DA-B33A-4D5597C52A08}"/>
              </a:ext>
            </a:extLst>
          </p:cNvPr>
          <p:cNvGrpSpPr/>
          <p:nvPr/>
        </p:nvGrpSpPr>
        <p:grpSpPr>
          <a:xfrm>
            <a:off x="3045984" y="9262540"/>
            <a:ext cx="822960" cy="822960"/>
            <a:chOff x="4114806" y="10812718"/>
            <a:chExt cx="822960" cy="822960"/>
          </a:xfrm>
        </p:grpSpPr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57049AEC-3784-451C-8A7A-FDFCCE5D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1" name="Grafický objekt 60">
              <a:extLst>
                <a:ext uri="{FF2B5EF4-FFF2-40B4-BE49-F238E27FC236}">
                  <a16:creationId xmlns:a16="http://schemas.microsoft.com/office/drawing/2014/main" id="{D29DAFD1-029A-4177-A0C3-F6A05614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4825" y="10955206"/>
              <a:ext cx="502922" cy="558802"/>
            </a:xfrm>
            <a:prstGeom prst="rect">
              <a:avLst/>
            </a:prstGeom>
          </p:spPr>
        </p:pic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4021522-441A-43B5-B999-1CED29F40A7E}"/>
              </a:ext>
            </a:extLst>
          </p:cNvPr>
          <p:cNvGrpSpPr/>
          <p:nvPr/>
        </p:nvGrpSpPr>
        <p:grpSpPr>
          <a:xfrm>
            <a:off x="3991274" y="9262540"/>
            <a:ext cx="822960" cy="822960"/>
            <a:chOff x="5511851" y="10805089"/>
            <a:chExt cx="822960" cy="822960"/>
          </a:xfrm>
        </p:grpSpPr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5E3C2C99-5700-487C-8A41-D17D726B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64" name="Grafický objekt 63">
              <a:extLst>
                <a:ext uri="{FF2B5EF4-FFF2-40B4-BE49-F238E27FC236}">
                  <a16:creationId xmlns:a16="http://schemas.microsoft.com/office/drawing/2014/main" id="{DDA44D8A-9E3F-4170-B8C2-DB077CD2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25483" y="10909573"/>
              <a:ext cx="595696" cy="56979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378029" y="3329942"/>
            <a:ext cx="7040880" cy="1279581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Diferenciální diagnostika periferního vestibulárního syndromu</a:t>
            </a:r>
            <a:b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M. Stříteská</a:t>
            </a: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C85C4D07-FA68-4E84-82AE-5584568669AA}"/>
              </a:ext>
            </a:extLst>
          </p:cNvPr>
          <p:cNvGrpSpPr/>
          <p:nvPr/>
        </p:nvGrpSpPr>
        <p:grpSpPr>
          <a:xfrm>
            <a:off x="8321049" y="3362720"/>
            <a:ext cx="822960" cy="822960"/>
            <a:chOff x="8343874" y="10837867"/>
            <a:chExt cx="822960" cy="822960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888FE7F6-6E35-4E2C-8A44-9D9E5C1B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74" y="10837867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8" name="Grafický objekt 67">
              <a:extLst>
                <a:ext uri="{FF2B5EF4-FFF2-40B4-BE49-F238E27FC236}">
                  <a16:creationId xmlns:a16="http://schemas.microsoft.com/office/drawing/2014/main" id="{45E10462-30CB-4B31-B542-43E75C7B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84843" y="10907943"/>
              <a:ext cx="541022" cy="573056"/>
            </a:xfrm>
            <a:prstGeom prst="rect">
              <a:avLst/>
            </a:prstGeom>
          </p:spPr>
        </p:pic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389C3EAB-1292-440F-A62B-9938452CC57E}"/>
              </a:ext>
            </a:extLst>
          </p:cNvPr>
          <p:cNvGrpSpPr/>
          <p:nvPr/>
        </p:nvGrpSpPr>
        <p:grpSpPr>
          <a:xfrm>
            <a:off x="5876226" y="9262540"/>
            <a:ext cx="822960" cy="822960"/>
            <a:chOff x="9626606" y="10812718"/>
            <a:chExt cx="822960" cy="822960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3B53E49-3358-4EEE-9AB1-FD35B0EB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0" name="Grafický objekt 69">
              <a:extLst>
                <a:ext uri="{FF2B5EF4-FFF2-40B4-BE49-F238E27FC236}">
                  <a16:creationId xmlns:a16="http://schemas.microsoft.com/office/drawing/2014/main" id="{77575FA2-DA67-4F17-AB32-F2FAE07F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6883266" cy="2217452"/>
            <a:chOff x="0" y="0"/>
            <a:chExt cx="6883266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6883266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6957" y="595121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 bwMode="auto">
            <a:xfrm>
              <a:off x="1881416" y="700156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92" y="466752"/>
              <a:ext cx="2574481" cy="1283948"/>
            </a:xfrm>
            <a:prstGeom prst="rect">
              <a:avLst/>
            </a:prstGeom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0D74DF-920D-4274-B0A2-966401EC59F5}"/>
              </a:ext>
            </a:extLst>
          </p:cNvPr>
          <p:cNvGrpSpPr/>
          <p:nvPr/>
        </p:nvGrpSpPr>
        <p:grpSpPr>
          <a:xfrm>
            <a:off x="8321049" y="6666843"/>
            <a:ext cx="9084763" cy="970738"/>
            <a:chOff x="9043662" y="6550721"/>
            <a:chExt cx="8519736" cy="762253"/>
          </a:xfrm>
        </p:grpSpPr>
        <p:sp>
          <p:nvSpPr>
            <p:cNvPr id="18" name="TextBox 17"/>
            <p:cNvSpPr txBox="1"/>
            <p:nvPr/>
          </p:nvSpPr>
          <p:spPr>
            <a:xfrm>
              <a:off x="10112655" y="6627220"/>
              <a:ext cx="7450743" cy="685754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Benigní paroxysmální polohové </a:t>
              </a:r>
              <a:r>
                <a:rPr lang="cs-CZ" sz="2400" b="1" dirty="0" err="1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vertigo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M. Francisciová</a:t>
              </a:r>
              <a:endParaRPr lang="cs-CZ" sz="1800" i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2" name="Grafický objekt 51">
              <a:extLst>
                <a:ext uri="{FF2B5EF4-FFF2-40B4-BE49-F238E27FC236}">
                  <a16:creationId xmlns:a16="http://schemas.microsoft.com/office/drawing/2014/main" id="{2FEB4068-D612-4B7B-8DB3-DE9E44F5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3662" y="6550721"/>
              <a:ext cx="526736" cy="57269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0D83A19-C2FE-49FF-9973-4040FFDA8189}"/>
              </a:ext>
            </a:extLst>
          </p:cNvPr>
          <p:cNvGrpSpPr/>
          <p:nvPr/>
        </p:nvGrpSpPr>
        <p:grpSpPr>
          <a:xfrm>
            <a:off x="4936564" y="9262540"/>
            <a:ext cx="822960" cy="822960"/>
            <a:chOff x="9281157" y="7935011"/>
            <a:chExt cx="822960" cy="822960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CF5E702B-A61F-4FDA-A975-CDDAA773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157" y="7935011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2" name="Grafický objekt 71">
              <a:extLst>
                <a:ext uri="{FF2B5EF4-FFF2-40B4-BE49-F238E27FC236}">
                  <a16:creationId xmlns:a16="http://schemas.microsoft.com/office/drawing/2014/main" id="{AFFD55CC-6711-472C-8AD9-3FE64BD4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460225" y="8044015"/>
              <a:ext cx="464822" cy="604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460937" y="5073951"/>
            <a:ext cx="7438399" cy="873316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400" b="1" dirty="0" err="1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Ménièrova</a:t>
            </a:r>
            <a:r>
              <a:rPr lang="cs-CZ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choroba</a:t>
            </a:r>
            <a:b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J. Heřman</a:t>
            </a:r>
          </a:p>
        </p:txBody>
      </p: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1AB42BA9-6BA1-4EB2-9025-62F4C5B8B711}"/>
              </a:ext>
            </a:extLst>
          </p:cNvPr>
          <p:cNvGrpSpPr/>
          <p:nvPr/>
        </p:nvGrpSpPr>
        <p:grpSpPr>
          <a:xfrm>
            <a:off x="8321049" y="5075893"/>
            <a:ext cx="869423" cy="822960"/>
            <a:chOff x="9604615" y="10811852"/>
            <a:chExt cx="822960" cy="822960"/>
          </a:xfrm>
        </p:grpSpPr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503966BD-ED00-43C7-B49B-717691AC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615" y="10811852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77" name="Grafický objekt 76">
              <a:extLst>
                <a:ext uri="{FF2B5EF4-FFF2-40B4-BE49-F238E27FC236}">
                  <a16:creationId xmlns:a16="http://schemas.microsoft.com/office/drawing/2014/main" id="{3034E9D3-1FE7-44FF-A456-19F86B4EB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319600" y="8455296"/>
            <a:ext cx="822960" cy="822960"/>
            <a:chOff x="9256475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56475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316000" y="6764266"/>
            <a:ext cx="860072" cy="822960"/>
            <a:chOff x="9072657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657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79" name="TextBox 17">
            <a:extLst>
              <a:ext uri="{FF2B5EF4-FFF2-40B4-BE49-F238E27FC236}">
                <a16:creationId xmlns:a16="http://schemas.microsoft.com/office/drawing/2014/main" id="{E727E0DB-9276-48B2-95C5-672565700525}"/>
              </a:ext>
            </a:extLst>
          </p:cNvPr>
          <p:cNvSpPr txBox="1"/>
          <p:nvPr/>
        </p:nvSpPr>
        <p:spPr>
          <a:xfrm>
            <a:off x="9401262" y="8454818"/>
            <a:ext cx="7786736" cy="873316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Představení stránek "jaknavertigo.cz"</a:t>
            </a:r>
            <a:b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K. Červenková</a:t>
            </a:r>
            <a:endParaRPr lang="cs-CZ" sz="18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6" grpId="0"/>
      <p:bldP spid="1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50762" y="1339643"/>
            <a:ext cx="5716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PŘÍŠTÍ 3xO</a:t>
            </a:r>
            <a:endParaRPr lang="en-US" sz="8000" b="1" dirty="0">
              <a:solidFill>
                <a:srgbClr val="0092C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39" y="7246597"/>
            <a:ext cx="850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dnešního semináře děkujeme firmě</a:t>
            </a:r>
            <a:endParaRPr lang="en-US" sz="24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20" y="2260745"/>
            <a:ext cx="9455567" cy="6311527"/>
          </a:xfr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83038E6-3F54-4491-939C-4AF639DD15F8}"/>
              </a:ext>
            </a:extLst>
          </p:cNvPr>
          <p:cNvSpPr txBox="1"/>
          <p:nvPr/>
        </p:nvSpPr>
        <p:spPr>
          <a:xfrm>
            <a:off x="258417" y="2863974"/>
            <a:ext cx="81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5. 12. 2024</a:t>
            </a:r>
          </a:p>
          <a:p>
            <a:pPr algn="ctr"/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Fokusy v ORL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8C4310-6376-4FF7-86A5-E939191DB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77" y="7978272"/>
            <a:ext cx="4483183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60</Words>
  <Application>Microsoft Office PowerPoint</Application>
  <PresentationFormat>Vlastní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Roboto Black</vt:lpstr>
      <vt:lpstr>Calibri</vt:lpstr>
      <vt:lpstr>Arial</vt:lpstr>
      <vt:lpstr>Roboto Medium</vt:lpstr>
      <vt:lpstr>Roboto Condensed</vt:lpstr>
      <vt:lpstr>Medical</vt:lpstr>
      <vt:lpstr>Prezentace aplikace PowerPoint</vt:lpstr>
      <vt:lpstr>VERTIGO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Salzman Richard, doc. MUDr., Ph.D.</cp:lastModifiedBy>
  <cp:revision>1061</cp:revision>
  <dcterms:created xsi:type="dcterms:W3CDTF">2015-11-01T18:08:10Z</dcterms:created>
  <dcterms:modified xsi:type="dcterms:W3CDTF">2024-10-02T10:25:54Z</dcterms:modified>
</cp:coreProperties>
</file>