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65" r:id="rId2"/>
    <p:sldId id="285" r:id="rId3"/>
    <p:sldId id="288" r:id="rId4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48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3996985-942D-4F69-AC05-F62753D9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952" y="-68523"/>
            <a:ext cx="11989415" cy="10287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0800000">
            <a:off x="-5193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76D2F7">
                  <a:alpha val="50000"/>
                </a:srgbClr>
              </a:gs>
              <a:gs pos="60000">
                <a:srgbClr val="76D2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AF4A575-55C7-41FF-9360-A2BE643C82AA}"/>
              </a:ext>
            </a:extLst>
          </p:cNvPr>
          <p:cNvGrpSpPr/>
          <p:nvPr/>
        </p:nvGrpSpPr>
        <p:grpSpPr>
          <a:xfrm>
            <a:off x="5193" y="2159465"/>
            <a:ext cx="11435168" cy="1828780"/>
            <a:chOff x="7406659" y="2148929"/>
            <a:chExt cx="11435168" cy="1828780"/>
          </a:xfrm>
        </p:grpSpPr>
        <p:sp>
          <p:nvSpPr>
            <p:cNvPr id="3" name="Obdélník 2"/>
            <p:cNvSpPr/>
            <p:nvPr/>
          </p:nvSpPr>
          <p:spPr>
            <a:xfrm>
              <a:off x="7406659" y="2148929"/>
              <a:ext cx="11435168" cy="182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22DD46AA-6F5B-4CFF-BAFE-F357E94D4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32748" y="2522888"/>
              <a:ext cx="1546167" cy="1080862"/>
            </a:xfrm>
            <a:prstGeom prst="rect">
              <a:avLst/>
            </a:prstGeom>
          </p:spPr>
        </p:pic>
        <p:pic>
          <p:nvPicPr>
            <p:cNvPr id="19" name="Picture 3" descr="D:\Dropbox\FNOL\FNOL_Design manual\PPT\FNOL_logo.png">
              <a:extLst>
                <a:ext uri="{FF2B5EF4-FFF2-40B4-BE49-F238E27FC236}">
                  <a16:creationId xmlns:a16="http://schemas.microsoft.com/office/drawing/2014/main" id="{827518A2-1F56-4EAD-A2DF-E5E9011B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9721" y="2672553"/>
              <a:ext cx="2986151" cy="78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209256B-47CD-45A9-B42E-16D3233F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3402" y="2207356"/>
              <a:ext cx="3432634" cy="171192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71685" y="5020719"/>
            <a:ext cx="15336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OLOMOUCKÉ OTORINOLARYNGOLOGICKÉ ODPOLEDNE 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1531282" y="8599165"/>
            <a:ext cx="248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6.2.2025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4076" y="742716"/>
            <a:ext cx="10455190" cy="91440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BIOLOGICKÁ LÉČBA V RINOLOGII</a:t>
            </a:r>
            <a:endParaRPr lang="en-US" sz="4000" b="1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8912" y="1647026"/>
            <a:ext cx="8585517" cy="1133708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900"/>
              </a:spcBef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3xO 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OLOMOUCKÉ OTORINOLARYNGOLOGICKÉ ODPOLEDNE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356CD5B3-B501-4A27-A81B-5B2BFEF16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" y="698"/>
            <a:ext cx="6867119" cy="10285603"/>
          </a:xfrm>
        </p:spPr>
      </p:pic>
      <p:sp>
        <p:nvSpPr>
          <p:cNvPr id="16" name="TextBox 15"/>
          <p:cNvSpPr txBox="1"/>
          <p:nvPr/>
        </p:nvSpPr>
        <p:spPr>
          <a:xfrm>
            <a:off x="9494891" y="3362397"/>
            <a:ext cx="7831928" cy="1477520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Jaká </a:t>
            </a:r>
            <a:r>
              <a:rPr lang="cs-CZ" sz="2800" b="1" dirty="0" err="1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biologika</a:t>
            </a:r>
            <a:r>
              <a:rPr lang="cs-CZ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indikovat a jaký lze očekávat účinek léčby?</a:t>
            </a:r>
          </a:p>
          <a:p>
            <a:pPr>
              <a:lnSpc>
                <a:spcPct val="110000"/>
              </a:lnSpc>
            </a:pP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Z. Knížek</a:t>
            </a:r>
          </a:p>
        </p:txBody>
      </p: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C85C4D07-FA68-4E84-82AE-5584568669AA}"/>
              </a:ext>
            </a:extLst>
          </p:cNvPr>
          <p:cNvGrpSpPr/>
          <p:nvPr/>
        </p:nvGrpSpPr>
        <p:grpSpPr>
          <a:xfrm>
            <a:off x="8321040" y="3589850"/>
            <a:ext cx="822960" cy="822960"/>
            <a:chOff x="8343874" y="10837867"/>
            <a:chExt cx="822960" cy="822960"/>
          </a:xfrm>
        </p:grpSpPr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888FE7F6-6E35-4E2C-8A44-9D9E5C1B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74" y="10837867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8" name="Grafický objekt 67">
              <a:extLst>
                <a:ext uri="{FF2B5EF4-FFF2-40B4-BE49-F238E27FC236}">
                  <a16:creationId xmlns:a16="http://schemas.microsoft.com/office/drawing/2014/main" id="{45E10462-30CB-4B31-B542-43E75C7BB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4843" y="10907943"/>
              <a:ext cx="541022" cy="573056"/>
            </a:xfrm>
            <a:prstGeom prst="rect">
              <a:avLst/>
            </a:prstGeom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5592C-34AC-41F7-901F-BE9F73D48135}"/>
              </a:ext>
            </a:extLst>
          </p:cNvPr>
          <p:cNvGrpSpPr/>
          <p:nvPr/>
        </p:nvGrpSpPr>
        <p:grpSpPr>
          <a:xfrm>
            <a:off x="0" y="0"/>
            <a:ext cx="6883266" cy="2217452"/>
            <a:chOff x="0" y="0"/>
            <a:chExt cx="6883266" cy="2217452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F191858-064C-48B5-99B4-EFD080DB66E2}"/>
                </a:ext>
              </a:extLst>
            </p:cNvPr>
            <p:cNvSpPr/>
            <p:nvPr/>
          </p:nvSpPr>
          <p:spPr>
            <a:xfrm>
              <a:off x="0" y="0"/>
              <a:ext cx="6883266" cy="2217452"/>
            </a:xfrm>
            <a:prstGeom prst="rect">
              <a:avLst/>
            </a:prstGeom>
            <a:gradFill flip="none" rotWithShape="1">
              <a:gsLst>
                <a:gs pos="0">
                  <a:srgbClr val="0092C8">
                    <a:alpha val="0"/>
                  </a:srgbClr>
                </a:gs>
                <a:gs pos="60000">
                  <a:srgbClr val="0092C8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5" name="Grafický objekt 74">
              <a:extLst>
                <a:ext uri="{FF2B5EF4-FFF2-40B4-BE49-F238E27FC236}">
                  <a16:creationId xmlns:a16="http://schemas.microsoft.com/office/drawing/2014/main" id="{B1B18C82-F62D-4827-9136-4F12EF9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6957" y="595121"/>
              <a:ext cx="1063649" cy="743554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38428416-5F04-4D94-B0CA-E9C538F9C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auto">
            <a:xfrm>
              <a:off x="1881416" y="700156"/>
              <a:ext cx="2025784" cy="54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FFAC2EFC-14C1-4B23-83E4-387C4F22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992" y="466752"/>
              <a:ext cx="2574481" cy="12839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9494891" y="7004495"/>
            <a:ext cx="7944875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t-BR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Možnosti telemedicíny v péči o pacienty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J. Vodička</a:t>
            </a:r>
            <a:endParaRPr lang="cs-CZ" sz="2000" i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4891" y="5324805"/>
            <a:ext cx="7438399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 nám nabízí registr biologické léčby?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A. Vojkůvková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DE62567-2B4B-49B1-BA16-F280317E461D}"/>
              </a:ext>
            </a:extLst>
          </p:cNvPr>
          <p:cNvGrpSpPr/>
          <p:nvPr/>
        </p:nvGrpSpPr>
        <p:grpSpPr>
          <a:xfrm>
            <a:off x="8321040" y="5421580"/>
            <a:ext cx="822960" cy="822960"/>
            <a:chOff x="9256475" y="5969074"/>
            <a:chExt cx="822960" cy="822960"/>
          </a:xfrm>
        </p:grpSpPr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9256475" y="5969074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90D38C1A-4BCF-46EA-B19F-90F49DA9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41439" y="6077367"/>
              <a:ext cx="502395" cy="593409"/>
            </a:xfrm>
            <a:prstGeom prst="rect">
              <a:avLst/>
            </a:prstGeom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54506D8-13F7-4AB5-98E4-33AA31FAD2AA}"/>
              </a:ext>
            </a:extLst>
          </p:cNvPr>
          <p:cNvGrpSpPr/>
          <p:nvPr/>
        </p:nvGrpSpPr>
        <p:grpSpPr>
          <a:xfrm>
            <a:off x="8321040" y="7094787"/>
            <a:ext cx="824400" cy="822960"/>
            <a:chOff x="9072657" y="6947996"/>
            <a:chExt cx="860072" cy="822960"/>
          </a:xfrm>
        </p:grpSpPr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02802077-040C-4C96-BB42-47899F21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657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81" name="Grafický objekt 80">
              <a:extLst>
                <a:ext uri="{FF2B5EF4-FFF2-40B4-BE49-F238E27FC236}">
                  <a16:creationId xmlns:a16="http://schemas.microsoft.com/office/drawing/2014/main" id="{0BB1DB81-D66F-48FF-9911-178F0FFD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  <p:sp>
        <p:nvSpPr>
          <p:cNvPr id="43" name="TextBox 16">
            <a:extLst>
              <a:ext uri="{FF2B5EF4-FFF2-40B4-BE49-F238E27FC236}">
                <a16:creationId xmlns:a16="http://schemas.microsoft.com/office/drawing/2014/main" id="{709DC517-57A4-4A10-9A4A-A34C4681376D}"/>
              </a:ext>
            </a:extLst>
          </p:cNvPr>
          <p:cNvSpPr txBox="1"/>
          <p:nvPr/>
        </p:nvSpPr>
        <p:spPr>
          <a:xfrm>
            <a:off x="9494891" y="8614118"/>
            <a:ext cx="7438399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l-PL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Komplikace </a:t>
            </a:r>
            <a:r>
              <a:rPr lang="pl-PL" sz="2800" b="1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po FEESS </a:t>
            </a:r>
            <a:r>
              <a:rPr lang="pl-PL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ve FNOL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M. Francisciová, R. Salzman</a:t>
            </a: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91A2D315-E5B6-4F19-9337-96755BEF3A8F}"/>
              </a:ext>
            </a:extLst>
          </p:cNvPr>
          <p:cNvGrpSpPr/>
          <p:nvPr/>
        </p:nvGrpSpPr>
        <p:grpSpPr>
          <a:xfrm>
            <a:off x="8321040" y="8704802"/>
            <a:ext cx="824400" cy="822960"/>
            <a:chOff x="9604615" y="10811852"/>
            <a:chExt cx="822960" cy="822960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1921989-CA71-422E-86C7-5E778581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615" y="10811852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0" name="Grafický objekt 49">
              <a:extLst>
                <a:ext uri="{FF2B5EF4-FFF2-40B4-BE49-F238E27FC236}">
                  <a16:creationId xmlns:a16="http://schemas.microsoft.com/office/drawing/2014/main" id="{313D9F97-F42C-4934-B55C-B07D0B59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62654" y="10931200"/>
              <a:ext cx="550864" cy="583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4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6" grpId="0"/>
      <p:bldP spid="18" grpId="0"/>
      <p:bldP spid="1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74221" y="5875012"/>
            <a:ext cx="47500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PŘÍŠTÍ 3xO</a:t>
            </a:r>
            <a:endParaRPr lang="en-US" sz="6600" b="1" dirty="0">
              <a:solidFill>
                <a:srgbClr val="0092C8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534" y="1010829"/>
            <a:ext cx="7909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laskavou podporu děkujeme firmě</a:t>
            </a:r>
            <a:endParaRPr lang="en-US" sz="44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7" y="2147864"/>
            <a:ext cx="8974973" cy="5991271"/>
          </a:xfr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83038E6-3F54-4491-939C-4AF639DD15F8}"/>
              </a:ext>
            </a:extLst>
          </p:cNvPr>
          <p:cNvSpPr txBox="1"/>
          <p:nvPr/>
        </p:nvSpPr>
        <p:spPr>
          <a:xfrm>
            <a:off x="498571" y="7125019"/>
            <a:ext cx="8101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10. 4. 2025</a:t>
            </a:r>
          </a:p>
          <a:p>
            <a:pPr algn="ctr"/>
            <a:r>
              <a:rPr lang="cs-CZ" sz="4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Otoskleróza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8C4310-6376-4FF7-86A5-E939191DB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37" y="2438706"/>
            <a:ext cx="3556588" cy="16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5155</TotalTime>
  <Words>72</Words>
  <Application>Microsoft Office PowerPoint</Application>
  <PresentationFormat>Vlastní</PresentationFormat>
  <Paragraphs>13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Calibri</vt:lpstr>
      <vt:lpstr>Medical</vt:lpstr>
      <vt:lpstr>Prezentace aplikace PowerPoint</vt:lpstr>
      <vt:lpstr>BIOLOGICKÁ LÉČBA V RINOLOGII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I027173-001, user</cp:lastModifiedBy>
  <cp:revision>1070</cp:revision>
  <dcterms:created xsi:type="dcterms:W3CDTF">2015-11-01T18:08:10Z</dcterms:created>
  <dcterms:modified xsi:type="dcterms:W3CDTF">2025-02-06T13:30:36Z</dcterms:modified>
</cp:coreProperties>
</file>