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20"/>
  </p:notesMasterIdLst>
  <p:sldIdLst>
    <p:sldId id="256" r:id="rId2"/>
    <p:sldId id="385" r:id="rId3"/>
    <p:sldId id="306" r:id="rId4"/>
    <p:sldId id="382" r:id="rId5"/>
    <p:sldId id="380" r:id="rId6"/>
    <p:sldId id="383" r:id="rId7"/>
    <p:sldId id="384" r:id="rId8"/>
    <p:sldId id="379" r:id="rId9"/>
    <p:sldId id="342" r:id="rId10"/>
    <p:sldId id="317" r:id="rId11"/>
    <p:sldId id="304" r:id="rId12"/>
    <p:sldId id="378" r:id="rId13"/>
    <p:sldId id="348" r:id="rId14"/>
    <p:sldId id="361" r:id="rId15"/>
    <p:sldId id="364" r:id="rId16"/>
    <p:sldId id="376" r:id="rId17"/>
    <p:sldId id="375" r:id="rId18"/>
    <p:sldId id="258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2"/>
    <a:srgbClr val="7A0000"/>
    <a:srgbClr val="FFF4E7"/>
    <a:srgbClr val="A9D18E"/>
    <a:srgbClr val="8DC5C6"/>
    <a:srgbClr val="C7E7AF"/>
    <a:srgbClr val="F4B183"/>
    <a:srgbClr val="FFCC29"/>
    <a:srgbClr val="FFD966"/>
    <a:srgbClr val="FDC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9996C7-FC19-469E-A215-7C35AE24B00B}" v="8" dt="2025-02-05T18:19:35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5" autoAdjust="0"/>
    <p:restoredTop sz="92165" autoAdjust="0"/>
  </p:normalViewPr>
  <p:slideViewPr>
    <p:cSldViewPr snapToGrid="0">
      <p:cViewPr varScale="1">
        <p:scale>
          <a:sx n="58" d="100"/>
          <a:sy n="58" d="100"/>
        </p:scale>
        <p:origin x="12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Vojkůvková" userId="8f989199-3144-4d5c-98ea-f5df34dbd3f1" providerId="ADAL" clId="{CD9996C7-FC19-469E-A215-7C35AE24B00B}"/>
    <pc:docChg chg="undo custSel addSld delSld modSld sldOrd">
      <pc:chgData name="Adéla Vojkůvková" userId="8f989199-3144-4d5c-98ea-f5df34dbd3f1" providerId="ADAL" clId="{CD9996C7-FC19-469E-A215-7C35AE24B00B}" dt="2025-02-05T22:32:57.617" v="1628" actId="207"/>
      <pc:docMkLst>
        <pc:docMk/>
      </pc:docMkLst>
      <pc:sldChg chg="modSp mod">
        <pc:chgData name="Adéla Vojkůvková" userId="8f989199-3144-4d5c-98ea-f5df34dbd3f1" providerId="ADAL" clId="{CD9996C7-FC19-469E-A215-7C35AE24B00B}" dt="2025-02-05T17:47:03.500" v="126" actId="1076"/>
        <pc:sldMkLst>
          <pc:docMk/>
          <pc:sldMk cId="630688499" sldId="256"/>
        </pc:sldMkLst>
        <pc:spChg chg="mod">
          <ac:chgData name="Adéla Vojkůvková" userId="8f989199-3144-4d5c-98ea-f5df34dbd3f1" providerId="ADAL" clId="{CD9996C7-FC19-469E-A215-7C35AE24B00B}" dt="2025-02-05T17:47:01.638" v="125" actId="1076"/>
          <ac:spMkLst>
            <pc:docMk/>
            <pc:sldMk cId="630688499" sldId="256"/>
            <ac:spMk id="2" creationId="{A7AFCF3F-5074-43AC-8BE5-27A86CDAA69F}"/>
          </ac:spMkLst>
        </pc:spChg>
        <pc:spChg chg="mod">
          <ac:chgData name="Adéla Vojkůvková" userId="8f989199-3144-4d5c-98ea-f5df34dbd3f1" providerId="ADAL" clId="{CD9996C7-FC19-469E-A215-7C35AE24B00B}" dt="2025-02-05T17:47:03.500" v="126" actId="1076"/>
          <ac:spMkLst>
            <pc:docMk/>
            <pc:sldMk cId="630688499" sldId="256"/>
            <ac:spMk id="3" creationId="{BA17CDD5-6ED1-4C98-81F3-F7C016309469}"/>
          </ac:spMkLst>
        </pc:spChg>
      </pc:sldChg>
      <pc:sldChg chg="delSp modSp mod ord">
        <pc:chgData name="Adéla Vojkůvková" userId="8f989199-3144-4d5c-98ea-f5df34dbd3f1" providerId="ADAL" clId="{CD9996C7-FC19-469E-A215-7C35AE24B00B}" dt="2025-02-05T18:14:16.624" v="925" actId="403"/>
        <pc:sldMkLst>
          <pc:docMk/>
          <pc:sldMk cId="1689276765" sldId="258"/>
        </pc:sldMkLst>
        <pc:spChg chg="mod">
          <ac:chgData name="Adéla Vojkůvková" userId="8f989199-3144-4d5c-98ea-f5df34dbd3f1" providerId="ADAL" clId="{CD9996C7-FC19-469E-A215-7C35AE24B00B}" dt="2025-02-05T18:14:16.624" v="925" actId="403"/>
          <ac:spMkLst>
            <pc:docMk/>
            <pc:sldMk cId="1689276765" sldId="258"/>
            <ac:spMk id="4" creationId="{24851EAF-5D0B-D6E9-6394-8B8382039148}"/>
          </ac:spMkLst>
        </pc:spChg>
        <pc:spChg chg="mod">
          <ac:chgData name="Adéla Vojkůvková" userId="8f989199-3144-4d5c-98ea-f5df34dbd3f1" providerId="ADAL" clId="{CD9996C7-FC19-469E-A215-7C35AE24B00B}" dt="2025-02-05T18:14:09.453" v="924" actId="1076"/>
          <ac:spMkLst>
            <pc:docMk/>
            <pc:sldMk cId="1689276765" sldId="258"/>
            <ac:spMk id="5" creationId="{CBB98178-314A-1A8E-73B5-B35930B65511}"/>
          </ac:spMkLst>
        </pc:spChg>
        <pc:spChg chg="del">
          <ac:chgData name="Adéla Vojkůvková" userId="8f989199-3144-4d5c-98ea-f5df34dbd3f1" providerId="ADAL" clId="{CD9996C7-FC19-469E-A215-7C35AE24B00B}" dt="2025-02-05T18:13:53.887" v="920" actId="478"/>
          <ac:spMkLst>
            <pc:docMk/>
            <pc:sldMk cId="1689276765" sldId="258"/>
            <ac:spMk id="6" creationId="{00E6D683-0DF8-6D76-330F-6944BAB77415}"/>
          </ac:spMkLst>
        </pc:spChg>
        <pc:picChg chg="del">
          <ac:chgData name="Adéla Vojkůvková" userId="8f989199-3144-4d5c-98ea-f5df34dbd3f1" providerId="ADAL" clId="{CD9996C7-FC19-469E-A215-7C35AE24B00B}" dt="2025-02-05T18:13:55.104" v="921" actId="478"/>
          <ac:picMkLst>
            <pc:docMk/>
            <pc:sldMk cId="1689276765" sldId="258"/>
            <ac:picMk id="8" creationId="{6D5CC72C-8575-A454-36B5-BDD6F7B6D4EE}"/>
          </ac:picMkLst>
        </pc:picChg>
      </pc:sldChg>
      <pc:sldChg chg="del">
        <pc:chgData name="Adéla Vojkůvková" userId="8f989199-3144-4d5c-98ea-f5df34dbd3f1" providerId="ADAL" clId="{CD9996C7-FC19-469E-A215-7C35AE24B00B}" dt="2025-02-05T17:49:06.587" v="135" actId="47"/>
        <pc:sldMkLst>
          <pc:docMk/>
          <pc:sldMk cId="2932506624" sldId="264"/>
        </pc:sldMkLst>
      </pc:sldChg>
      <pc:sldChg chg="delSp mod">
        <pc:chgData name="Adéla Vojkůvková" userId="8f989199-3144-4d5c-98ea-f5df34dbd3f1" providerId="ADAL" clId="{CD9996C7-FC19-469E-A215-7C35AE24B00B}" dt="2025-02-05T18:24:48.072" v="1278" actId="478"/>
        <pc:sldMkLst>
          <pc:docMk/>
          <pc:sldMk cId="4108612078" sldId="304"/>
        </pc:sldMkLst>
        <pc:spChg chg="del">
          <ac:chgData name="Adéla Vojkůvková" userId="8f989199-3144-4d5c-98ea-f5df34dbd3f1" providerId="ADAL" clId="{CD9996C7-FC19-469E-A215-7C35AE24B00B}" dt="2025-02-05T18:24:48.072" v="1278" actId="478"/>
          <ac:spMkLst>
            <pc:docMk/>
            <pc:sldMk cId="4108612078" sldId="304"/>
            <ac:spMk id="9" creationId="{AB9F3B20-B85F-7A64-86DA-18F6BEB1C291}"/>
          </ac:spMkLst>
        </pc:spChg>
        <pc:graphicFrameChg chg="del">
          <ac:chgData name="Adéla Vojkůvková" userId="8f989199-3144-4d5c-98ea-f5df34dbd3f1" providerId="ADAL" clId="{CD9996C7-FC19-469E-A215-7C35AE24B00B}" dt="2025-02-05T18:24:45.985" v="1277" actId="478"/>
          <ac:graphicFrameMkLst>
            <pc:docMk/>
            <pc:sldMk cId="4108612078" sldId="304"/>
            <ac:graphicFrameMk id="8" creationId="{08E28D77-51AA-6F8C-0D11-B4FFC95C6681}"/>
          </ac:graphicFrameMkLst>
        </pc:graphicFrameChg>
      </pc:sldChg>
      <pc:sldChg chg="delSp modSp mod">
        <pc:chgData name="Adéla Vojkůvková" userId="8f989199-3144-4d5c-98ea-f5df34dbd3f1" providerId="ADAL" clId="{CD9996C7-FC19-469E-A215-7C35AE24B00B}" dt="2025-02-05T22:12:04.734" v="1475" actId="20577"/>
        <pc:sldMkLst>
          <pc:docMk/>
          <pc:sldMk cId="1868147061" sldId="306"/>
        </pc:sldMkLst>
        <pc:spChg chg="mod">
          <ac:chgData name="Adéla Vojkůvková" userId="8f989199-3144-4d5c-98ea-f5df34dbd3f1" providerId="ADAL" clId="{CD9996C7-FC19-469E-A215-7C35AE24B00B}" dt="2025-02-05T22:12:04.734" v="1475" actId="20577"/>
          <ac:spMkLst>
            <pc:docMk/>
            <pc:sldMk cId="1868147061" sldId="306"/>
            <ac:spMk id="2" creationId="{EA4AC6BB-91AD-2E88-A7B5-822843F1E15D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4" creationId="{6E65EC44-EBB0-AF10-52EA-1096DD649E12}"/>
          </ac:spMkLst>
        </pc:spChg>
        <pc:spChg chg="mod">
          <ac:chgData name="Adéla Vojkůvková" userId="8f989199-3144-4d5c-98ea-f5df34dbd3f1" providerId="ADAL" clId="{CD9996C7-FC19-469E-A215-7C35AE24B00B}" dt="2025-02-05T18:05:45.153" v="568" actId="1076"/>
          <ac:spMkLst>
            <pc:docMk/>
            <pc:sldMk cId="1868147061" sldId="306"/>
            <ac:spMk id="5" creationId="{3D4B2EC7-0AA3-672C-4D9B-A893C826746A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7" creationId="{9A8BE5A9-7F22-E3DC-2137-0B881352792D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8" creationId="{99BED2BE-75CF-D014-EDAF-EC30C3EFAEAF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11" creationId="{CCF35C60-C9A3-4A58-64EA-19D3819E766C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12" creationId="{22316B35-3095-0CED-33D6-8DF91A4DBB9D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13" creationId="{93A57C98-E796-DC2B-EE52-98B2E83A258D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14" creationId="{73BDB6C5-37FD-4091-AE83-DF890E936DE3}"/>
          </ac:spMkLst>
        </pc:spChg>
        <pc:spChg chg="del">
          <ac:chgData name="Adéla Vojkůvková" userId="8f989199-3144-4d5c-98ea-f5df34dbd3f1" providerId="ADAL" clId="{CD9996C7-FC19-469E-A215-7C35AE24B00B}" dt="2025-02-05T17:51:20.717" v="175" actId="478"/>
          <ac:spMkLst>
            <pc:docMk/>
            <pc:sldMk cId="1868147061" sldId="306"/>
            <ac:spMk id="17" creationId="{BBFFDC13-4B02-7ED4-AE49-1CE833E0C727}"/>
          </ac:spMkLst>
        </pc:spChg>
        <pc:graphicFrameChg chg="del">
          <ac:chgData name="Adéla Vojkůvková" userId="8f989199-3144-4d5c-98ea-f5df34dbd3f1" providerId="ADAL" clId="{CD9996C7-FC19-469E-A215-7C35AE24B00B}" dt="2025-02-05T17:51:24.250" v="176" actId="478"/>
          <ac:graphicFrameMkLst>
            <pc:docMk/>
            <pc:sldMk cId="1868147061" sldId="306"/>
            <ac:graphicFrameMk id="15" creationId="{EBF06D7D-30B5-4990-412E-D48F0D59F921}"/>
          </ac:graphicFrameMkLst>
        </pc:graphicFrameChg>
        <pc:cxnChg chg="del">
          <ac:chgData name="Adéla Vojkůvková" userId="8f989199-3144-4d5c-98ea-f5df34dbd3f1" providerId="ADAL" clId="{CD9996C7-FC19-469E-A215-7C35AE24B00B}" dt="2025-02-05T17:51:20.717" v="175" actId="478"/>
          <ac:cxnSpMkLst>
            <pc:docMk/>
            <pc:sldMk cId="1868147061" sldId="306"/>
            <ac:cxnSpMk id="3" creationId="{E4B9698D-46A1-7D80-CCBE-5FF1C7284CDA}"/>
          </ac:cxnSpMkLst>
        </pc:cxnChg>
        <pc:cxnChg chg="del">
          <ac:chgData name="Adéla Vojkůvková" userId="8f989199-3144-4d5c-98ea-f5df34dbd3f1" providerId="ADAL" clId="{CD9996C7-FC19-469E-A215-7C35AE24B00B}" dt="2025-02-05T17:51:20.717" v="175" actId="478"/>
          <ac:cxnSpMkLst>
            <pc:docMk/>
            <pc:sldMk cId="1868147061" sldId="306"/>
            <ac:cxnSpMk id="16" creationId="{A249706D-5671-7A9F-1A32-1C1832F050A7}"/>
          </ac:cxnSpMkLst>
        </pc:cxnChg>
      </pc:sldChg>
      <pc:sldChg chg="delSp mod modNotesTx">
        <pc:chgData name="Adéla Vojkůvková" userId="8f989199-3144-4d5c-98ea-f5df34dbd3f1" providerId="ADAL" clId="{CD9996C7-FC19-469E-A215-7C35AE24B00B}" dt="2025-02-05T22:06:27.891" v="1445" actId="20577"/>
        <pc:sldMkLst>
          <pc:docMk/>
          <pc:sldMk cId="1222030830" sldId="317"/>
        </pc:sldMkLst>
        <pc:spChg chg="del">
          <ac:chgData name="Adéla Vojkůvková" userId="8f989199-3144-4d5c-98ea-f5df34dbd3f1" providerId="ADAL" clId="{CD9996C7-FC19-469E-A215-7C35AE24B00B}" dt="2025-02-05T18:24:33.641" v="1275" actId="478"/>
          <ac:spMkLst>
            <pc:docMk/>
            <pc:sldMk cId="1222030830" sldId="317"/>
            <ac:spMk id="27" creationId="{53EE7ED7-6083-90FD-0BF9-1F9924A11251}"/>
          </ac:spMkLst>
        </pc:spChg>
        <pc:graphicFrameChg chg="del">
          <ac:chgData name="Adéla Vojkůvková" userId="8f989199-3144-4d5c-98ea-f5df34dbd3f1" providerId="ADAL" clId="{CD9996C7-FC19-469E-A215-7C35AE24B00B}" dt="2025-02-05T18:24:37.483" v="1276" actId="478"/>
          <ac:graphicFrameMkLst>
            <pc:docMk/>
            <pc:sldMk cId="1222030830" sldId="317"/>
            <ac:graphicFrameMk id="21" creationId="{295206BC-BFDB-7BF9-E051-890300CB73BC}"/>
          </ac:graphicFrameMkLst>
        </pc:graphicFrameChg>
      </pc:sldChg>
      <pc:sldChg chg="del">
        <pc:chgData name="Adéla Vojkůvková" userId="8f989199-3144-4d5c-98ea-f5df34dbd3f1" providerId="ADAL" clId="{CD9996C7-FC19-469E-A215-7C35AE24B00B}" dt="2025-02-05T17:49:02.698" v="134" actId="47"/>
        <pc:sldMkLst>
          <pc:docMk/>
          <pc:sldMk cId="1621664683" sldId="341"/>
        </pc:sldMkLst>
      </pc:sldChg>
      <pc:sldChg chg="del">
        <pc:chgData name="Adéla Vojkůvková" userId="8f989199-3144-4d5c-98ea-f5df34dbd3f1" providerId="ADAL" clId="{CD9996C7-FC19-469E-A215-7C35AE24B00B}" dt="2025-02-05T17:49:11.050" v="136" actId="47"/>
        <pc:sldMkLst>
          <pc:docMk/>
          <pc:sldMk cId="550106795" sldId="345"/>
        </pc:sldMkLst>
      </pc:sldChg>
      <pc:sldChg chg="del">
        <pc:chgData name="Adéla Vojkůvková" userId="8f989199-3144-4d5c-98ea-f5df34dbd3f1" providerId="ADAL" clId="{CD9996C7-FC19-469E-A215-7C35AE24B00B}" dt="2025-02-05T18:26:28.971" v="1288" actId="47"/>
        <pc:sldMkLst>
          <pc:docMk/>
          <pc:sldMk cId="3750657844" sldId="347"/>
        </pc:sldMkLst>
      </pc:sldChg>
      <pc:sldChg chg="ord">
        <pc:chgData name="Adéla Vojkůvková" userId="8f989199-3144-4d5c-98ea-f5df34dbd3f1" providerId="ADAL" clId="{CD9996C7-FC19-469E-A215-7C35AE24B00B}" dt="2025-02-05T18:28:53.099" v="1293"/>
        <pc:sldMkLst>
          <pc:docMk/>
          <pc:sldMk cId="242277434" sldId="348"/>
        </pc:sldMkLst>
      </pc:sldChg>
      <pc:sldChg chg="del">
        <pc:chgData name="Adéla Vojkůvková" userId="8f989199-3144-4d5c-98ea-f5df34dbd3f1" providerId="ADAL" clId="{CD9996C7-FC19-469E-A215-7C35AE24B00B}" dt="2025-02-05T17:49:11.978" v="137" actId="47"/>
        <pc:sldMkLst>
          <pc:docMk/>
          <pc:sldMk cId="2543452655" sldId="355"/>
        </pc:sldMkLst>
      </pc:sldChg>
      <pc:sldChg chg="del">
        <pc:chgData name="Adéla Vojkůvková" userId="8f989199-3144-4d5c-98ea-f5df34dbd3f1" providerId="ADAL" clId="{CD9996C7-FC19-469E-A215-7C35AE24B00B}" dt="2025-02-05T17:49:15.140" v="139" actId="47"/>
        <pc:sldMkLst>
          <pc:docMk/>
          <pc:sldMk cId="315944265" sldId="356"/>
        </pc:sldMkLst>
      </pc:sldChg>
      <pc:sldChg chg="add del mod modShow">
        <pc:chgData name="Adéla Vojkůvková" userId="8f989199-3144-4d5c-98ea-f5df34dbd3f1" providerId="ADAL" clId="{CD9996C7-FC19-469E-A215-7C35AE24B00B}" dt="2025-02-05T17:48:49.290" v="130" actId="47"/>
        <pc:sldMkLst>
          <pc:docMk/>
          <pc:sldMk cId="983893213" sldId="357"/>
        </pc:sldMkLst>
      </pc:sldChg>
      <pc:sldChg chg="del">
        <pc:chgData name="Adéla Vojkůvková" userId="8f989199-3144-4d5c-98ea-f5df34dbd3f1" providerId="ADAL" clId="{CD9996C7-FC19-469E-A215-7C35AE24B00B}" dt="2025-02-05T17:49:49.864" v="143" actId="47"/>
        <pc:sldMkLst>
          <pc:docMk/>
          <pc:sldMk cId="1394839535" sldId="358"/>
        </pc:sldMkLst>
      </pc:sldChg>
      <pc:sldChg chg="delSp modSp mod modNotesTx">
        <pc:chgData name="Adéla Vojkůvková" userId="8f989199-3144-4d5c-98ea-f5df34dbd3f1" providerId="ADAL" clId="{CD9996C7-FC19-469E-A215-7C35AE24B00B}" dt="2025-02-05T22:03:25.362" v="1380" actId="20577"/>
        <pc:sldMkLst>
          <pc:docMk/>
          <pc:sldMk cId="2147855248" sldId="361"/>
        </pc:sldMkLst>
        <pc:spChg chg="mod">
          <ac:chgData name="Adéla Vojkůvková" userId="8f989199-3144-4d5c-98ea-f5df34dbd3f1" providerId="ADAL" clId="{CD9996C7-FC19-469E-A215-7C35AE24B00B}" dt="2025-02-05T18:26:17.633" v="1287" actId="20577"/>
          <ac:spMkLst>
            <pc:docMk/>
            <pc:sldMk cId="2147855248" sldId="361"/>
            <ac:spMk id="2" creationId="{FDF80E42-A78B-ABEF-2419-F1BCBD1080D5}"/>
          </ac:spMkLst>
        </pc:spChg>
        <pc:spChg chg="mod">
          <ac:chgData name="Adéla Vojkůvková" userId="8f989199-3144-4d5c-98ea-f5df34dbd3f1" providerId="ADAL" clId="{CD9996C7-FC19-469E-A215-7C35AE24B00B}" dt="2025-02-05T18:25:19.291" v="1282" actId="20577"/>
          <ac:spMkLst>
            <pc:docMk/>
            <pc:sldMk cId="2147855248" sldId="361"/>
            <ac:spMk id="4" creationId="{82FAD5FA-DB28-F6C3-0743-F308434AD61A}"/>
          </ac:spMkLst>
        </pc:spChg>
        <pc:spChg chg="del">
          <ac:chgData name="Adéla Vojkůvková" userId="8f989199-3144-4d5c-98ea-f5df34dbd3f1" providerId="ADAL" clId="{CD9996C7-FC19-469E-A215-7C35AE24B00B}" dt="2025-02-05T18:25:16.230" v="1281" actId="478"/>
          <ac:spMkLst>
            <pc:docMk/>
            <pc:sldMk cId="2147855248" sldId="361"/>
            <ac:spMk id="5" creationId="{2BAAAC91-0048-88D0-C139-BE8C74749E6B}"/>
          </ac:spMkLst>
        </pc:spChg>
      </pc:sldChg>
      <pc:sldChg chg="del">
        <pc:chgData name="Adéla Vojkůvková" userId="8f989199-3144-4d5c-98ea-f5df34dbd3f1" providerId="ADAL" clId="{CD9996C7-FC19-469E-A215-7C35AE24B00B}" dt="2025-02-05T17:49:37.989" v="141" actId="47"/>
        <pc:sldMkLst>
          <pc:docMk/>
          <pc:sldMk cId="2347933541" sldId="363"/>
        </pc:sldMkLst>
      </pc:sldChg>
      <pc:sldChg chg="modSp mod modNotesTx">
        <pc:chgData name="Adéla Vojkůvková" userId="8f989199-3144-4d5c-98ea-f5df34dbd3f1" providerId="ADAL" clId="{CD9996C7-FC19-469E-A215-7C35AE24B00B}" dt="2025-02-05T22:01:56.109" v="1373" actId="20577"/>
        <pc:sldMkLst>
          <pc:docMk/>
          <pc:sldMk cId="4294835721" sldId="364"/>
        </pc:sldMkLst>
        <pc:spChg chg="mod">
          <ac:chgData name="Adéla Vojkůvková" userId="8f989199-3144-4d5c-98ea-f5df34dbd3f1" providerId="ADAL" clId="{CD9996C7-FC19-469E-A215-7C35AE24B00B}" dt="2025-02-05T18:29:31.630" v="1297" actId="20577"/>
          <ac:spMkLst>
            <pc:docMk/>
            <pc:sldMk cId="4294835721" sldId="364"/>
            <ac:spMk id="2" creationId="{88ADFEA2-4AC3-7B58-DAF5-39CFB77E7605}"/>
          </ac:spMkLst>
        </pc:spChg>
      </pc:sldChg>
      <pc:sldChg chg="del">
        <pc:chgData name="Adéla Vojkůvková" userId="8f989199-3144-4d5c-98ea-f5df34dbd3f1" providerId="ADAL" clId="{CD9996C7-FC19-469E-A215-7C35AE24B00B}" dt="2025-02-05T17:48:52.377" v="131" actId="47"/>
        <pc:sldMkLst>
          <pc:docMk/>
          <pc:sldMk cId="2858019651" sldId="367"/>
        </pc:sldMkLst>
      </pc:sldChg>
      <pc:sldChg chg="del">
        <pc:chgData name="Adéla Vojkůvková" userId="8f989199-3144-4d5c-98ea-f5df34dbd3f1" providerId="ADAL" clId="{CD9996C7-FC19-469E-A215-7C35AE24B00B}" dt="2025-02-05T17:49:34.092" v="140" actId="47"/>
        <pc:sldMkLst>
          <pc:docMk/>
          <pc:sldMk cId="677699485" sldId="373"/>
        </pc:sldMkLst>
      </pc:sldChg>
      <pc:sldChg chg="del">
        <pc:chgData name="Adéla Vojkůvková" userId="8f989199-3144-4d5c-98ea-f5df34dbd3f1" providerId="ADAL" clId="{CD9996C7-FC19-469E-A215-7C35AE24B00B}" dt="2025-02-05T17:49:46.279" v="142" actId="47"/>
        <pc:sldMkLst>
          <pc:docMk/>
          <pc:sldMk cId="4091957800" sldId="374"/>
        </pc:sldMkLst>
      </pc:sldChg>
      <pc:sldChg chg="add del">
        <pc:chgData name="Adéla Vojkůvková" userId="8f989199-3144-4d5c-98ea-f5df34dbd3f1" providerId="ADAL" clId="{CD9996C7-FC19-469E-A215-7C35AE24B00B}" dt="2025-02-05T17:49:59.887" v="153" actId="47"/>
        <pc:sldMkLst>
          <pc:docMk/>
          <pc:sldMk cId="709863349" sldId="375"/>
        </pc:sldMkLst>
      </pc:sldChg>
      <pc:sldChg chg="modNotesTx">
        <pc:chgData name="Adéla Vojkůvková" userId="8f989199-3144-4d5c-98ea-f5df34dbd3f1" providerId="ADAL" clId="{CD9996C7-FC19-469E-A215-7C35AE24B00B}" dt="2025-02-05T22:04:41.113" v="1410" actId="20577"/>
        <pc:sldMkLst>
          <pc:docMk/>
          <pc:sldMk cId="2468513050" sldId="376"/>
        </pc:sldMkLst>
      </pc:sldChg>
      <pc:sldChg chg="delSp del mod">
        <pc:chgData name="Adéla Vojkůvková" userId="8f989199-3144-4d5c-98ea-f5df34dbd3f1" providerId="ADAL" clId="{CD9996C7-FC19-469E-A215-7C35AE24B00B}" dt="2025-02-05T18:28:22.397" v="1291" actId="47"/>
        <pc:sldMkLst>
          <pc:docMk/>
          <pc:sldMk cId="1107377369" sldId="377"/>
        </pc:sldMkLst>
        <pc:spChg chg="del">
          <ac:chgData name="Adéla Vojkůvková" userId="8f989199-3144-4d5c-98ea-f5df34dbd3f1" providerId="ADAL" clId="{CD9996C7-FC19-469E-A215-7C35AE24B00B}" dt="2025-02-05T18:27:03.337" v="1290" actId="478"/>
          <ac:spMkLst>
            <pc:docMk/>
            <pc:sldMk cId="1107377369" sldId="377"/>
            <ac:spMk id="27" creationId="{09CA4D49-D5E7-253D-F85A-5FA15809A854}"/>
          </ac:spMkLst>
        </pc:spChg>
        <pc:graphicFrameChg chg="del">
          <ac:chgData name="Adéla Vojkůvková" userId="8f989199-3144-4d5c-98ea-f5df34dbd3f1" providerId="ADAL" clId="{CD9996C7-FC19-469E-A215-7C35AE24B00B}" dt="2025-02-05T18:27:00.531" v="1289" actId="478"/>
          <ac:graphicFrameMkLst>
            <pc:docMk/>
            <pc:sldMk cId="1107377369" sldId="377"/>
            <ac:graphicFrameMk id="21" creationId="{49661655-E313-5783-F9D6-6F5E73AB9A05}"/>
          </ac:graphicFrameMkLst>
        </pc:graphicFrameChg>
      </pc:sldChg>
      <pc:sldChg chg="delSp mod modNotesTx">
        <pc:chgData name="Adéla Vojkůvková" userId="8f989199-3144-4d5c-98ea-f5df34dbd3f1" providerId="ADAL" clId="{CD9996C7-FC19-469E-A215-7C35AE24B00B}" dt="2025-02-05T22:05:47.649" v="1419" actId="20577"/>
        <pc:sldMkLst>
          <pc:docMk/>
          <pc:sldMk cId="3291063889" sldId="378"/>
        </pc:sldMkLst>
        <pc:spChg chg="del">
          <ac:chgData name="Adéla Vojkůvková" userId="8f989199-3144-4d5c-98ea-f5df34dbd3f1" providerId="ADAL" clId="{CD9996C7-FC19-469E-A215-7C35AE24B00B}" dt="2025-02-05T18:25:06.507" v="1280" actId="478"/>
          <ac:spMkLst>
            <pc:docMk/>
            <pc:sldMk cId="3291063889" sldId="378"/>
            <ac:spMk id="27" creationId="{A50993A6-D894-EC21-6D2C-1CD732681D23}"/>
          </ac:spMkLst>
        </pc:spChg>
        <pc:graphicFrameChg chg="del">
          <ac:chgData name="Adéla Vojkůvková" userId="8f989199-3144-4d5c-98ea-f5df34dbd3f1" providerId="ADAL" clId="{CD9996C7-FC19-469E-A215-7C35AE24B00B}" dt="2025-02-05T18:25:03.644" v="1279" actId="478"/>
          <ac:graphicFrameMkLst>
            <pc:docMk/>
            <pc:sldMk cId="3291063889" sldId="378"/>
            <ac:graphicFrameMk id="21" creationId="{9C0E19A7-2502-9791-C29C-135831429CB1}"/>
          </ac:graphicFrameMkLst>
        </pc:graphicFrameChg>
      </pc:sldChg>
      <pc:sldChg chg="del">
        <pc:chgData name="Adéla Vojkůvková" userId="8f989199-3144-4d5c-98ea-f5df34dbd3f1" providerId="ADAL" clId="{CD9996C7-FC19-469E-A215-7C35AE24B00B}" dt="2025-02-05T17:48:59.825" v="133" actId="47"/>
        <pc:sldMkLst>
          <pc:docMk/>
          <pc:sldMk cId="3925278884" sldId="379"/>
        </pc:sldMkLst>
      </pc:sldChg>
      <pc:sldChg chg="addSp modSp new mod">
        <pc:chgData name="Adéla Vojkůvková" userId="8f989199-3144-4d5c-98ea-f5df34dbd3f1" providerId="ADAL" clId="{CD9996C7-FC19-469E-A215-7C35AE24B00B}" dt="2025-02-05T22:30:46.828" v="1623" actId="1038"/>
        <pc:sldMkLst>
          <pc:docMk/>
          <pc:sldMk cId="4016767410" sldId="379"/>
        </pc:sldMkLst>
        <pc:spChg chg="mod">
          <ac:chgData name="Adéla Vojkůvková" userId="8f989199-3144-4d5c-98ea-f5df34dbd3f1" providerId="ADAL" clId="{CD9996C7-FC19-469E-A215-7C35AE24B00B}" dt="2025-02-05T18:15:36.528" v="950" actId="20577"/>
          <ac:spMkLst>
            <pc:docMk/>
            <pc:sldMk cId="4016767410" sldId="379"/>
            <ac:spMk id="2" creationId="{46F8EC58-8887-47CB-59FF-F3400C49AAF0}"/>
          </ac:spMkLst>
        </pc:spChg>
        <pc:spChg chg="add mod">
          <ac:chgData name="Adéla Vojkůvková" userId="8f989199-3144-4d5c-98ea-f5df34dbd3f1" providerId="ADAL" clId="{CD9996C7-FC19-469E-A215-7C35AE24B00B}" dt="2025-02-05T17:51:11.140" v="174" actId="1035"/>
          <ac:spMkLst>
            <pc:docMk/>
            <pc:sldMk cId="4016767410" sldId="379"/>
            <ac:spMk id="3" creationId="{386D97DC-3E60-70EC-44F3-3FE909D1DF6A}"/>
          </ac:spMkLst>
        </pc:spChg>
        <pc:spChg chg="add mod">
          <ac:chgData name="Adéla Vojkůvková" userId="8f989199-3144-4d5c-98ea-f5df34dbd3f1" providerId="ADAL" clId="{CD9996C7-FC19-469E-A215-7C35AE24B00B}" dt="2025-02-05T17:51:11.140" v="174" actId="1035"/>
          <ac:spMkLst>
            <pc:docMk/>
            <pc:sldMk cId="4016767410" sldId="379"/>
            <ac:spMk id="4" creationId="{B4E1E73E-2BF7-845F-13D9-834000711FB2}"/>
          </ac:spMkLst>
        </pc:spChg>
        <pc:spChg chg="add mod">
          <ac:chgData name="Adéla Vojkůvková" userId="8f989199-3144-4d5c-98ea-f5df34dbd3f1" providerId="ADAL" clId="{CD9996C7-FC19-469E-A215-7C35AE24B00B}" dt="2025-02-05T17:51:11.140" v="174" actId="1035"/>
          <ac:spMkLst>
            <pc:docMk/>
            <pc:sldMk cId="4016767410" sldId="379"/>
            <ac:spMk id="5" creationId="{2B39C2C7-8D35-D88C-115E-41458EF0BCC0}"/>
          </ac:spMkLst>
        </pc:spChg>
        <pc:spChg chg="add mod">
          <ac:chgData name="Adéla Vojkůvková" userId="8f989199-3144-4d5c-98ea-f5df34dbd3f1" providerId="ADAL" clId="{CD9996C7-FC19-469E-A215-7C35AE24B00B}" dt="2025-02-05T17:51:11.140" v="174" actId="1035"/>
          <ac:spMkLst>
            <pc:docMk/>
            <pc:sldMk cId="4016767410" sldId="379"/>
            <ac:spMk id="6" creationId="{A39BC98D-8629-FB4F-BE5A-BFB0DE7F066B}"/>
          </ac:spMkLst>
        </pc:spChg>
        <pc:spChg chg="add mod">
          <ac:chgData name="Adéla Vojkůvková" userId="8f989199-3144-4d5c-98ea-f5df34dbd3f1" providerId="ADAL" clId="{CD9996C7-FC19-469E-A215-7C35AE24B00B}" dt="2025-02-05T17:51:11.140" v="174" actId="1035"/>
          <ac:spMkLst>
            <pc:docMk/>
            <pc:sldMk cId="4016767410" sldId="379"/>
            <ac:spMk id="7" creationId="{7598F51B-1C8D-0719-DEE2-D30D0A9CF393}"/>
          </ac:spMkLst>
        </pc:spChg>
        <pc:spChg chg="add mod">
          <ac:chgData name="Adéla Vojkůvková" userId="8f989199-3144-4d5c-98ea-f5df34dbd3f1" providerId="ADAL" clId="{CD9996C7-FC19-469E-A215-7C35AE24B00B}" dt="2025-02-05T17:51:11.140" v="174" actId="1035"/>
          <ac:spMkLst>
            <pc:docMk/>
            <pc:sldMk cId="4016767410" sldId="379"/>
            <ac:spMk id="8" creationId="{05B26272-7AC9-6891-FA23-637BB9C26DB3}"/>
          </ac:spMkLst>
        </pc:spChg>
        <pc:spChg chg="add mod">
          <ac:chgData name="Adéla Vojkůvková" userId="8f989199-3144-4d5c-98ea-f5df34dbd3f1" providerId="ADAL" clId="{CD9996C7-FC19-469E-A215-7C35AE24B00B}" dt="2025-02-05T22:30:21.667" v="1611" actId="14100"/>
          <ac:spMkLst>
            <pc:docMk/>
            <pc:sldMk cId="4016767410" sldId="379"/>
            <ac:spMk id="12" creationId="{499576D6-ABBF-B73A-4399-C1AE21930EBD}"/>
          </ac:spMkLst>
        </pc:spChg>
        <pc:spChg chg="add mod">
          <ac:chgData name="Adéla Vojkůvková" userId="8f989199-3144-4d5c-98ea-f5df34dbd3f1" providerId="ADAL" clId="{CD9996C7-FC19-469E-A215-7C35AE24B00B}" dt="2025-02-05T22:30:46.828" v="1623" actId="1038"/>
          <ac:spMkLst>
            <pc:docMk/>
            <pc:sldMk cId="4016767410" sldId="379"/>
            <ac:spMk id="13" creationId="{0FE7E3AC-2E82-B76B-CBDD-E24FDB5B95A4}"/>
          </ac:spMkLst>
        </pc:spChg>
        <pc:spChg chg="add mod">
          <ac:chgData name="Adéla Vojkůvková" userId="8f989199-3144-4d5c-98ea-f5df34dbd3f1" providerId="ADAL" clId="{CD9996C7-FC19-469E-A215-7C35AE24B00B}" dt="2025-02-05T22:30:13.372" v="1608" actId="404"/>
          <ac:spMkLst>
            <pc:docMk/>
            <pc:sldMk cId="4016767410" sldId="379"/>
            <ac:spMk id="15" creationId="{C3FFD7A9-165B-7629-4A9D-14D0C35CD6E7}"/>
          </ac:spMkLst>
        </pc:spChg>
        <pc:graphicFrameChg chg="add mod modGraphic">
          <ac:chgData name="Adéla Vojkůvková" userId="8f989199-3144-4d5c-98ea-f5df34dbd3f1" providerId="ADAL" clId="{CD9996C7-FC19-469E-A215-7C35AE24B00B}" dt="2025-02-05T22:30:37.131" v="1613" actId="14100"/>
          <ac:graphicFrameMkLst>
            <pc:docMk/>
            <pc:sldMk cId="4016767410" sldId="379"/>
            <ac:graphicFrameMk id="11" creationId="{74860785-0826-9CDE-856D-4307F070428A}"/>
          </ac:graphicFrameMkLst>
        </pc:graphicFrameChg>
        <pc:cxnChg chg="add mod">
          <ac:chgData name="Adéla Vojkůvková" userId="8f989199-3144-4d5c-98ea-f5df34dbd3f1" providerId="ADAL" clId="{CD9996C7-FC19-469E-A215-7C35AE24B00B}" dt="2025-02-05T17:51:11.140" v="174" actId="1035"/>
          <ac:cxnSpMkLst>
            <pc:docMk/>
            <pc:sldMk cId="4016767410" sldId="379"/>
            <ac:cxnSpMk id="10" creationId="{713F9E0D-2915-7EDA-0363-273EF55738E1}"/>
          </ac:cxnSpMkLst>
        </pc:cxnChg>
      </pc:sldChg>
      <pc:sldChg chg="addSp delSp modSp new mod">
        <pc:chgData name="Adéla Vojkůvková" userId="8f989199-3144-4d5c-98ea-f5df34dbd3f1" providerId="ADAL" clId="{CD9996C7-FC19-469E-A215-7C35AE24B00B}" dt="2025-02-05T18:18:32.280" v="1046" actId="115"/>
        <pc:sldMkLst>
          <pc:docMk/>
          <pc:sldMk cId="1829075366" sldId="380"/>
        </pc:sldMkLst>
        <pc:spChg chg="mod">
          <ac:chgData name="Adéla Vojkůvková" userId="8f989199-3144-4d5c-98ea-f5df34dbd3f1" providerId="ADAL" clId="{CD9996C7-FC19-469E-A215-7C35AE24B00B}" dt="2025-02-05T17:57:08.791" v="281" actId="20577"/>
          <ac:spMkLst>
            <pc:docMk/>
            <pc:sldMk cId="1829075366" sldId="380"/>
            <ac:spMk id="2" creationId="{93F6502C-3BC4-124D-DB05-21F04A70E1A6}"/>
          </ac:spMkLst>
        </pc:spChg>
        <pc:spChg chg="add mod">
          <ac:chgData name="Adéla Vojkůvková" userId="8f989199-3144-4d5c-98ea-f5df34dbd3f1" providerId="ADAL" clId="{CD9996C7-FC19-469E-A215-7C35AE24B00B}" dt="2025-02-05T18:18:32.280" v="1046" actId="115"/>
          <ac:spMkLst>
            <pc:docMk/>
            <pc:sldMk cId="1829075366" sldId="380"/>
            <ac:spMk id="14" creationId="{32F64FFA-4365-B256-ED3C-E3BA4D7F0C4A}"/>
          </ac:spMkLst>
        </pc:spChg>
        <pc:graphicFrameChg chg="add del mod modGraphic">
          <ac:chgData name="Adéla Vojkůvková" userId="8f989199-3144-4d5c-98ea-f5df34dbd3f1" providerId="ADAL" clId="{CD9996C7-FC19-469E-A215-7C35AE24B00B}" dt="2025-02-05T17:56:22.277" v="242" actId="478"/>
          <ac:graphicFrameMkLst>
            <pc:docMk/>
            <pc:sldMk cId="1829075366" sldId="380"/>
            <ac:graphicFrameMk id="7" creationId="{5E9E190B-A220-2FC8-AA7A-95C3995F694C}"/>
          </ac:graphicFrameMkLst>
        </pc:graphicFrameChg>
        <pc:picChg chg="add del mod">
          <ac:chgData name="Adéla Vojkůvková" userId="8f989199-3144-4d5c-98ea-f5df34dbd3f1" providerId="ADAL" clId="{CD9996C7-FC19-469E-A215-7C35AE24B00B}" dt="2025-02-05T17:58:27.629" v="283" actId="478"/>
          <ac:picMkLst>
            <pc:docMk/>
            <pc:sldMk cId="1829075366" sldId="380"/>
            <ac:picMk id="4" creationId="{C499916E-AEF7-95FE-5FE3-7970EEF9DE66}"/>
          </ac:picMkLst>
        </pc:picChg>
        <pc:picChg chg="add mod">
          <ac:chgData name="Adéla Vojkůvková" userId="8f989199-3144-4d5c-98ea-f5df34dbd3f1" providerId="ADAL" clId="{CD9996C7-FC19-469E-A215-7C35AE24B00B}" dt="2025-02-05T17:58:58.585" v="288" actId="14100"/>
          <ac:picMkLst>
            <pc:docMk/>
            <pc:sldMk cId="1829075366" sldId="380"/>
            <ac:picMk id="6" creationId="{61EF510E-60D4-7E2C-562E-CA02F7BB2FAB}"/>
          </ac:picMkLst>
        </pc:picChg>
        <pc:picChg chg="add mod">
          <ac:chgData name="Adéla Vojkůvková" userId="8f989199-3144-4d5c-98ea-f5df34dbd3f1" providerId="ADAL" clId="{CD9996C7-FC19-469E-A215-7C35AE24B00B}" dt="2025-02-05T17:58:44.582" v="286" actId="1076"/>
          <ac:picMkLst>
            <pc:docMk/>
            <pc:sldMk cId="1829075366" sldId="380"/>
            <ac:picMk id="9" creationId="{AB3957BC-0B9F-BBB5-59BA-DABFADD4D458}"/>
          </ac:picMkLst>
        </pc:picChg>
        <pc:cxnChg chg="add mod">
          <ac:chgData name="Adéla Vojkůvková" userId="8f989199-3144-4d5c-98ea-f5df34dbd3f1" providerId="ADAL" clId="{CD9996C7-FC19-469E-A215-7C35AE24B00B}" dt="2025-02-05T18:00:29.933" v="296" actId="1076"/>
          <ac:cxnSpMkLst>
            <pc:docMk/>
            <pc:sldMk cId="1829075366" sldId="380"/>
            <ac:cxnSpMk id="11" creationId="{E3EE1E04-C5B1-2CE8-E054-34E877A86C23}"/>
          </ac:cxnSpMkLst>
        </pc:cxnChg>
      </pc:sldChg>
      <pc:sldChg chg="del">
        <pc:chgData name="Adéla Vojkůvková" userId="8f989199-3144-4d5c-98ea-f5df34dbd3f1" providerId="ADAL" clId="{CD9996C7-FC19-469E-A215-7C35AE24B00B}" dt="2025-02-05T17:49:12.624" v="138" actId="47"/>
        <pc:sldMkLst>
          <pc:docMk/>
          <pc:sldMk cId="2187476100" sldId="380"/>
        </pc:sldMkLst>
      </pc:sldChg>
      <pc:sldChg chg="del">
        <pc:chgData name="Adéla Vojkůvková" userId="8f989199-3144-4d5c-98ea-f5df34dbd3f1" providerId="ADAL" clId="{CD9996C7-FC19-469E-A215-7C35AE24B00B}" dt="2025-02-05T17:49:51.370" v="144" actId="47"/>
        <pc:sldMkLst>
          <pc:docMk/>
          <pc:sldMk cId="1321121253" sldId="381"/>
        </pc:sldMkLst>
      </pc:sldChg>
      <pc:sldChg chg="addSp delSp modSp add del mod">
        <pc:chgData name="Adéla Vojkůvková" userId="8f989199-3144-4d5c-98ea-f5df34dbd3f1" providerId="ADAL" clId="{CD9996C7-FC19-469E-A215-7C35AE24B00B}" dt="2025-02-05T18:02:02.726" v="333" actId="47"/>
        <pc:sldMkLst>
          <pc:docMk/>
          <pc:sldMk cId="2790583370" sldId="381"/>
        </pc:sldMkLst>
        <pc:picChg chg="del">
          <ac:chgData name="Adéla Vojkůvková" userId="8f989199-3144-4d5c-98ea-f5df34dbd3f1" providerId="ADAL" clId="{CD9996C7-FC19-469E-A215-7C35AE24B00B}" dt="2025-02-05T17:54:16.684" v="212" actId="478"/>
          <ac:picMkLst>
            <pc:docMk/>
            <pc:sldMk cId="2790583370" sldId="381"/>
            <ac:picMk id="4" creationId="{85EABB54-3662-FBF3-9AA3-C270B03DEC16}"/>
          </ac:picMkLst>
        </pc:picChg>
        <pc:picChg chg="add del mod">
          <ac:chgData name="Adéla Vojkůvková" userId="8f989199-3144-4d5c-98ea-f5df34dbd3f1" providerId="ADAL" clId="{CD9996C7-FC19-469E-A215-7C35AE24B00B}" dt="2025-02-05T17:54:48.894" v="215" actId="478"/>
          <ac:picMkLst>
            <pc:docMk/>
            <pc:sldMk cId="2790583370" sldId="381"/>
            <ac:picMk id="5" creationId="{10816174-4520-FD09-A1F1-C03E50B3F452}"/>
          </ac:picMkLst>
        </pc:picChg>
      </pc:sldChg>
      <pc:sldChg chg="del">
        <pc:chgData name="Adéla Vojkůvková" userId="8f989199-3144-4d5c-98ea-f5df34dbd3f1" providerId="ADAL" clId="{CD9996C7-FC19-469E-A215-7C35AE24B00B}" dt="2025-02-05T17:49:52.556" v="145" actId="47"/>
        <pc:sldMkLst>
          <pc:docMk/>
          <pc:sldMk cId="488480017" sldId="382"/>
        </pc:sldMkLst>
      </pc:sldChg>
      <pc:sldChg chg="modSp add mod">
        <pc:chgData name="Adéla Vojkůvková" userId="8f989199-3144-4d5c-98ea-f5df34dbd3f1" providerId="ADAL" clId="{CD9996C7-FC19-469E-A215-7C35AE24B00B}" dt="2025-02-05T17:56:51.256" v="263" actId="20577"/>
        <pc:sldMkLst>
          <pc:docMk/>
          <pc:sldMk cId="3966743594" sldId="382"/>
        </pc:sldMkLst>
        <pc:spChg chg="mod">
          <ac:chgData name="Adéla Vojkůvková" userId="8f989199-3144-4d5c-98ea-f5df34dbd3f1" providerId="ADAL" clId="{CD9996C7-FC19-469E-A215-7C35AE24B00B}" dt="2025-02-05T17:56:51.256" v="263" actId="20577"/>
          <ac:spMkLst>
            <pc:docMk/>
            <pc:sldMk cId="3966743594" sldId="382"/>
            <ac:spMk id="2" creationId="{5EFD8B89-CCF8-B0ED-CCA4-94B96FF84E3C}"/>
          </ac:spMkLst>
        </pc:spChg>
      </pc:sldChg>
      <pc:sldChg chg="del">
        <pc:chgData name="Adéla Vojkůvková" userId="8f989199-3144-4d5c-98ea-f5df34dbd3f1" providerId="ADAL" clId="{CD9996C7-FC19-469E-A215-7C35AE24B00B}" dt="2025-02-05T17:49:53.474" v="146" actId="47"/>
        <pc:sldMkLst>
          <pc:docMk/>
          <pc:sldMk cId="2943095464" sldId="383"/>
        </pc:sldMkLst>
      </pc:sldChg>
      <pc:sldChg chg="addSp modSp new mod">
        <pc:chgData name="Adéla Vojkůvková" userId="8f989199-3144-4d5c-98ea-f5df34dbd3f1" providerId="ADAL" clId="{CD9996C7-FC19-469E-A215-7C35AE24B00B}" dt="2025-02-05T18:18:48.887" v="1048" actId="115"/>
        <pc:sldMkLst>
          <pc:docMk/>
          <pc:sldMk cId="4191401866" sldId="383"/>
        </pc:sldMkLst>
        <pc:spChg chg="mod">
          <ac:chgData name="Adéla Vojkůvková" userId="8f989199-3144-4d5c-98ea-f5df34dbd3f1" providerId="ADAL" clId="{CD9996C7-FC19-469E-A215-7C35AE24B00B}" dt="2025-02-05T18:06:24.996" v="590" actId="20577"/>
          <ac:spMkLst>
            <pc:docMk/>
            <pc:sldMk cId="4191401866" sldId="383"/>
            <ac:spMk id="2" creationId="{ADD7DDEE-9B96-BEE7-3478-AAEA650FFA4B}"/>
          </ac:spMkLst>
        </pc:spChg>
        <pc:spChg chg="add mod">
          <ac:chgData name="Adéla Vojkůvková" userId="8f989199-3144-4d5c-98ea-f5df34dbd3f1" providerId="ADAL" clId="{CD9996C7-FC19-469E-A215-7C35AE24B00B}" dt="2025-02-05T18:18:48.887" v="1048" actId="115"/>
          <ac:spMkLst>
            <pc:docMk/>
            <pc:sldMk cId="4191401866" sldId="383"/>
            <ac:spMk id="4" creationId="{ADEABAD4-DFB1-1337-704E-110C21A6C6D1}"/>
          </ac:spMkLst>
        </pc:spChg>
      </pc:sldChg>
      <pc:sldChg chg="del">
        <pc:chgData name="Adéla Vojkůvková" userId="8f989199-3144-4d5c-98ea-f5df34dbd3f1" providerId="ADAL" clId="{CD9996C7-FC19-469E-A215-7C35AE24B00B}" dt="2025-02-05T17:49:54.218" v="147" actId="47"/>
        <pc:sldMkLst>
          <pc:docMk/>
          <pc:sldMk cId="127705489" sldId="384"/>
        </pc:sldMkLst>
      </pc:sldChg>
      <pc:sldChg chg="addSp modSp new mod">
        <pc:chgData name="Adéla Vojkůvková" userId="8f989199-3144-4d5c-98ea-f5df34dbd3f1" providerId="ADAL" clId="{CD9996C7-FC19-469E-A215-7C35AE24B00B}" dt="2025-02-05T22:29:57.987" v="1605" actId="1076"/>
        <pc:sldMkLst>
          <pc:docMk/>
          <pc:sldMk cId="1943706708" sldId="384"/>
        </pc:sldMkLst>
        <pc:spChg chg="mod">
          <ac:chgData name="Adéla Vojkůvková" userId="8f989199-3144-4d5c-98ea-f5df34dbd3f1" providerId="ADAL" clId="{CD9996C7-FC19-469E-A215-7C35AE24B00B}" dt="2025-02-05T18:06:30.792" v="607" actId="20577"/>
          <ac:spMkLst>
            <pc:docMk/>
            <pc:sldMk cId="1943706708" sldId="384"/>
            <ac:spMk id="2" creationId="{E847740A-A327-AEF7-71AE-515EA611CA54}"/>
          </ac:spMkLst>
        </pc:spChg>
        <pc:spChg chg="add mod">
          <ac:chgData name="Adéla Vojkůvková" userId="8f989199-3144-4d5c-98ea-f5df34dbd3f1" providerId="ADAL" clId="{CD9996C7-FC19-469E-A215-7C35AE24B00B}" dt="2025-02-05T18:14:28.625" v="926" actId="403"/>
          <ac:spMkLst>
            <pc:docMk/>
            <pc:sldMk cId="1943706708" sldId="384"/>
            <ac:spMk id="4" creationId="{D7B1B3A7-9F86-6953-A72E-237CA696554B}"/>
          </ac:spMkLst>
        </pc:spChg>
        <pc:spChg chg="add mod">
          <ac:chgData name="Adéla Vojkůvková" userId="8f989199-3144-4d5c-98ea-f5df34dbd3f1" providerId="ADAL" clId="{CD9996C7-FC19-469E-A215-7C35AE24B00B}" dt="2025-02-05T22:29:57.987" v="1605" actId="1076"/>
          <ac:spMkLst>
            <pc:docMk/>
            <pc:sldMk cId="1943706708" sldId="384"/>
            <ac:spMk id="5" creationId="{D407C862-CB91-DC98-37E3-1B2BCCD0AA8A}"/>
          </ac:spMkLst>
        </pc:spChg>
        <pc:spChg chg="add mod">
          <ac:chgData name="Adéla Vojkůvková" userId="8f989199-3144-4d5c-98ea-f5df34dbd3f1" providerId="ADAL" clId="{CD9996C7-FC19-469E-A215-7C35AE24B00B}" dt="2025-02-05T22:29:47.484" v="1604" actId="20577"/>
          <ac:spMkLst>
            <pc:docMk/>
            <pc:sldMk cId="1943706708" sldId="384"/>
            <ac:spMk id="7" creationId="{4FEEF2FB-3D86-FFE1-4A68-AFBA4C60A96D}"/>
          </ac:spMkLst>
        </pc:spChg>
        <pc:picChg chg="add mod">
          <ac:chgData name="Adéla Vojkůvková" userId="8f989199-3144-4d5c-98ea-f5df34dbd3f1" providerId="ADAL" clId="{CD9996C7-FC19-469E-A215-7C35AE24B00B}" dt="2025-02-05T18:13:44.097" v="919" actId="1076"/>
          <ac:picMkLst>
            <pc:docMk/>
            <pc:sldMk cId="1943706708" sldId="384"/>
            <ac:picMk id="6" creationId="{A1E2C967-E867-12D2-1F35-63ADEF730F88}"/>
          </ac:picMkLst>
        </pc:picChg>
      </pc:sldChg>
      <pc:sldChg chg="del">
        <pc:chgData name="Adéla Vojkůvková" userId="8f989199-3144-4d5c-98ea-f5df34dbd3f1" providerId="ADAL" clId="{CD9996C7-FC19-469E-A215-7C35AE24B00B}" dt="2025-02-05T17:49:54.886" v="148" actId="47"/>
        <pc:sldMkLst>
          <pc:docMk/>
          <pc:sldMk cId="1232631993" sldId="385"/>
        </pc:sldMkLst>
      </pc:sldChg>
      <pc:sldChg chg="addSp delSp modSp new mod">
        <pc:chgData name="Adéla Vojkůvková" userId="8f989199-3144-4d5c-98ea-f5df34dbd3f1" providerId="ADAL" clId="{CD9996C7-FC19-469E-A215-7C35AE24B00B}" dt="2025-02-05T22:32:57.617" v="1628" actId="207"/>
        <pc:sldMkLst>
          <pc:docMk/>
          <pc:sldMk cId="3377731070" sldId="385"/>
        </pc:sldMkLst>
        <pc:spChg chg="mod">
          <ac:chgData name="Adéla Vojkůvková" userId="8f989199-3144-4d5c-98ea-f5df34dbd3f1" providerId="ADAL" clId="{CD9996C7-FC19-469E-A215-7C35AE24B00B}" dt="2025-02-05T18:17:14.382" v="983" actId="20577"/>
          <ac:spMkLst>
            <pc:docMk/>
            <pc:sldMk cId="3377731070" sldId="385"/>
            <ac:spMk id="2" creationId="{391A604E-D324-1305-7DF9-8305AD6E6428}"/>
          </ac:spMkLst>
        </pc:spChg>
        <pc:spChg chg="del">
          <ac:chgData name="Adéla Vojkůvková" userId="8f989199-3144-4d5c-98ea-f5df34dbd3f1" providerId="ADAL" clId="{CD9996C7-FC19-469E-A215-7C35AE24B00B}" dt="2025-02-05T18:06:53.853" v="623" actId="478"/>
          <ac:spMkLst>
            <pc:docMk/>
            <pc:sldMk cId="3377731070" sldId="385"/>
            <ac:spMk id="3" creationId="{D4A6233A-3E1F-7930-83C2-BE5A22A82952}"/>
          </ac:spMkLst>
        </pc:spChg>
        <pc:spChg chg="mod">
          <ac:chgData name="Adéla Vojkůvková" userId="8f989199-3144-4d5c-98ea-f5df34dbd3f1" providerId="ADAL" clId="{CD9996C7-FC19-469E-A215-7C35AE24B00B}" dt="2025-02-05T21:44:28.370" v="1360" actId="20577"/>
          <ac:spMkLst>
            <pc:docMk/>
            <pc:sldMk cId="3377731070" sldId="385"/>
            <ac:spMk id="4" creationId="{0B121ECE-FE1D-841B-A78A-06637A73EC12}"/>
          </ac:spMkLst>
        </pc:spChg>
        <pc:spChg chg="add mod">
          <ac:chgData name="Adéla Vojkůvková" userId="8f989199-3144-4d5c-98ea-f5df34dbd3f1" providerId="ADAL" clId="{CD9996C7-FC19-469E-A215-7C35AE24B00B}" dt="2025-02-05T22:32:30.259" v="1625" actId="2711"/>
          <ac:spMkLst>
            <pc:docMk/>
            <pc:sldMk cId="3377731070" sldId="385"/>
            <ac:spMk id="6" creationId="{727A56B3-605E-2423-CD5B-8E08A12D91AA}"/>
          </ac:spMkLst>
        </pc:spChg>
        <pc:spChg chg="add del mod">
          <ac:chgData name="Adéla Vojkůvková" userId="8f989199-3144-4d5c-98ea-f5df34dbd3f1" providerId="ADAL" clId="{CD9996C7-FC19-469E-A215-7C35AE24B00B}" dt="2025-02-05T18:31:44.007" v="1323" actId="478"/>
          <ac:spMkLst>
            <pc:docMk/>
            <pc:sldMk cId="3377731070" sldId="385"/>
            <ac:spMk id="7" creationId="{E54B09A8-2646-6A05-713F-FB7D4DDC7AE1}"/>
          </ac:spMkLst>
        </pc:spChg>
        <pc:spChg chg="add mod">
          <ac:chgData name="Adéla Vojkůvková" userId="8f989199-3144-4d5c-98ea-f5df34dbd3f1" providerId="ADAL" clId="{CD9996C7-FC19-469E-A215-7C35AE24B00B}" dt="2025-02-05T22:32:57.617" v="1628" actId="207"/>
          <ac:spMkLst>
            <pc:docMk/>
            <pc:sldMk cId="3377731070" sldId="385"/>
            <ac:spMk id="9" creationId="{684686D1-C630-01A4-C634-5B4237A7A2C3}"/>
          </ac:spMkLst>
        </pc:spChg>
      </pc:sldChg>
      <pc:sldChg chg="del">
        <pc:chgData name="Adéla Vojkůvková" userId="8f989199-3144-4d5c-98ea-f5df34dbd3f1" providerId="ADAL" clId="{CD9996C7-FC19-469E-A215-7C35AE24B00B}" dt="2025-02-05T17:49:55.542" v="149" actId="47"/>
        <pc:sldMkLst>
          <pc:docMk/>
          <pc:sldMk cId="265263175" sldId="386"/>
        </pc:sldMkLst>
      </pc:sldChg>
      <pc:sldChg chg="del">
        <pc:chgData name="Adéla Vojkůvková" userId="8f989199-3144-4d5c-98ea-f5df34dbd3f1" providerId="ADAL" clId="{CD9996C7-FC19-469E-A215-7C35AE24B00B}" dt="2025-02-05T17:49:56.203" v="150" actId="47"/>
        <pc:sldMkLst>
          <pc:docMk/>
          <pc:sldMk cId="39362139" sldId="387"/>
        </pc:sldMkLst>
      </pc:sldChg>
      <pc:sldChg chg="del">
        <pc:chgData name="Adéla Vojkůvková" userId="8f989199-3144-4d5c-98ea-f5df34dbd3f1" providerId="ADAL" clId="{CD9996C7-FC19-469E-A215-7C35AE24B00B}" dt="2025-02-05T17:49:56.787" v="151" actId="47"/>
        <pc:sldMkLst>
          <pc:docMk/>
          <pc:sldMk cId="2154896172" sldId="388"/>
        </pc:sldMkLst>
      </pc:sldChg>
      <pc:sldChg chg="del">
        <pc:chgData name="Adéla Vojkůvková" userId="8f989199-3144-4d5c-98ea-f5df34dbd3f1" providerId="ADAL" clId="{CD9996C7-FC19-469E-A215-7C35AE24B00B}" dt="2025-02-05T17:48:55.618" v="132" actId="47"/>
        <pc:sldMkLst>
          <pc:docMk/>
          <pc:sldMk cId="3538656116" sldId="3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dirty="0" err="1">
                <a:solidFill>
                  <a:schemeClr val="tx1"/>
                </a:solidFill>
              </a:rPr>
              <a:t>Biologikum</a:t>
            </a:r>
            <a:endParaRPr lang="en-GB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>
        <c:manualLayout>
          <c:layoutTarget val="inner"/>
          <c:xMode val="edge"/>
          <c:yMode val="edge"/>
          <c:x val="0.15361031814946161"/>
          <c:y val="0.24419544974644597"/>
          <c:w val="0.82345063478201352"/>
          <c:h val="0.600134406952505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Biologikum</c:v>
                </c:pt>
              </c:strCache>
            </c:strRef>
          </c:tx>
          <c:spPr>
            <a:solidFill>
              <a:schemeClr val="accent4">
                <a:alpha val="96000"/>
              </a:schemeClr>
            </a:solidFill>
            <a:ln w="127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ECC19"/>
              </a:solidFill>
              <a:ln w="127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71B-4B0C-A537-98E4A4014071}"/>
              </c:ext>
            </c:extLst>
          </c:dPt>
          <c:dPt>
            <c:idx val="1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71B-4B0C-A537-98E4A401407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1949C80-0167-41D4-AFCA-535D05A373BE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B71B-4B0C-A537-98E4A401407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7F8E8A6-EACF-4A1E-A860-38F65AEA7D03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71B-4B0C-A537-98E4A401407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Dupilumab</c:v>
                </c:pt>
                <c:pt idx="1">
                  <c:v>Mepolizumab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0.88744588744588748</c:v>
                </c:pt>
                <c:pt idx="1">
                  <c:v>0.16017316017316016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List1!$J$2:$J$3</c15:f>
                <c15:dlblRangeCache>
                  <c:ptCount val="2"/>
                  <c:pt idx="0">
                    <c:v>410 (88,7 %)</c:v>
                  </c:pt>
                  <c:pt idx="1">
                    <c:v>74 (16,0 %)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B71B-4B0C-A537-98E4A40140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-1"/>
        <c:axId val="381074864"/>
        <c:axId val="381073552"/>
      </c:barChart>
      <c:catAx>
        <c:axId val="3810748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1073552"/>
        <c:crossesAt val="0"/>
        <c:auto val="1"/>
        <c:lblAlgn val="ctr"/>
        <c:lblOffset val="100"/>
        <c:noMultiLvlLbl val="0"/>
      </c:catAx>
      <c:valAx>
        <c:axId val="38107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>
                    <a:solidFill>
                      <a:schemeClr val="tx1"/>
                    </a:solidFill>
                  </a:rPr>
                  <a:t>Procenta pacientů</a:t>
                </a:r>
              </a:p>
            </c:rich>
          </c:tx>
          <c:layout>
            <c:manualLayout>
              <c:xMode val="edge"/>
              <c:yMode val="edge"/>
              <c:x val="1.0426788998900179E-2"/>
              <c:y val="0.364057649891162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107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36090028599077E-2"/>
          <c:y val="0.12562060709106687"/>
          <c:w val="0.91736390997140094"/>
          <c:h val="0.832483069112017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25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List1!$E$2:$E$12</c:f>
                <c:numCache>
                  <c:formatCode>General</c:formatCode>
                  <c:ptCount val="11"/>
                  <c:pt idx="0">
                    <c:v>26</c:v>
                  </c:pt>
                  <c:pt idx="1">
                    <c:v>12.299999999999997</c:v>
                  </c:pt>
                  <c:pt idx="3">
                    <c:v>6.7000000000000011</c:v>
                  </c:pt>
                  <c:pt idx="4">
                    <c:v>7.4</c:v>
                  </c:pt>
                  <c:pt idx="6">
                    <c:v>4</c:v>
                  </c:pt>
                  <c:pt idx="7">
                    <c:v>5</c:v>
                  </c:pt>
                  <c:pt idx="9">
                    <c:v>0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errBars>
          <c:cat>
            <c:numRef>
              <c:f>List1!$A$2:$A$9</c:f>
              <c:numCache>
                <c:formatCode>General</c:formatCode>
                <c:ptCount val="8"/>
              </c:numCache>
            </c:numRef>
          </c:cat>
          <c:val>
            <c:numRef>
              <c:f>List1!$B$2:$B$9</c:f>
              <c:numCache>
                <c:formatCode>General</c:formatCode>
                <c:ptCount val="8"/>
                <c:pt idx="0">
                  <c:v>49</c:v>
                </c:pt>
                <c:pt idx="1">
                  <c:v>44.5</c:v>
                </c:pt>
                <c:pt idx="3">
                  <c:v>8.8000000000000007</c:v>
                </c:pt>
                <c:pt idx="4">
                  <c:v>14.5</c:v>
                </c:pt>
                <c:pt idx="6">
                  <c:v>6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33-4EEF-A30B-BE9CC787D4A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50.-25.</c:v>
                </c:pt>
              </c:strCache>
            </c:strRef>
          </c:tx>
          <c:spPr>
            <a:solidFill>
              <a:srgbClr val="FDCB1D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8A1-4AA7-8C18-A2A724BAC166}"/>
              </c:ext>
            </c:extLst>
          </c:dPt>
          <c:dPt>
            <c:idx val="4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33-4EEF-A30B-BE9CC787D4A3}"/>
              </c:ext>
            </c:extLst>
          </c:dPt>
          <c:dPt>
            <c:idx val="7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33-4EEF-A30B-BE9CC787D4A3}"/>
              </c:ext>
            </c:extLst>
          </c:dPt>
          <c:cat>
            <c:numRef>
              <c:f>List1!$A$2:$A$9</c:f>
              <c:numCache>
                <c:formatCode>General</c:formatCode>
                <c:ptCount val="8"/>
              </c:numCache>
            </c:numRef>
          </c:cat>
          <c:val>
            <c:numRef>
              <c:f>List1!$C$2:$C$9</c:f>
              <c:numCache>
                <c:formatCode>General</c:formatCode>
                <c:ptCount val="8"/>
                <c:pt idx="0">
                  <c:v>16</c:v>
                </c:pt>
                <c:pt idx="1">
                  <c:v>12.5</c:v>
                </c:pt>
                <c:pt idx="3">
                  <c:v>5.1999999999999993</c:v>
                </c:pt>
                <c:pt idx="4">
                  <c:v>11.5</c:v>
                </c:pt>
                <c:pt idx="6">
                  <c:v>3.5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33-4EEF-A30B-BE9CC787D4A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75.-50.</c:v>
                </c:pt>
              </c:strCache>
            </c:strRef>
          </c:tx>
          <c:spPr>
            <a:solidFill>
              <a:srgbClr val="FDCB1D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33-4EEF-A30B-BE9CC787D4A3}"/>
              </c:ext>
            </c:extLst>
          </c:dPt>
          <c:dPt>
            <c:idx val="4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433-4EEF-A30B-BE9CC787D4A3}"/>
              </c:ext>
            </c:extLst>
          </c:dPt>
          <c:dPt>
            <c:idx val="7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433-4EEF-A30B-BE9CC787D4A3}"/>
              </c:ext>
            </c:extLst>
          </c:dPt>
          <c:errBars>
            <c:errBarType val="plus"/>
            <c:errValType val="cust"/>
            <c:noEndCap val="0"/>
            <c:plus>
              <c:numRef>
                <c:f>List1!$F$2:$F$12</c:f>
                <c:numCache>
                  <c:formatCode>General</c:formatCode>
                  <c:ptCount val="11"/>
                  <c:pt idx="0">
                    <c:v>20.799999999999997</c:v>
                  </c:pt>
                  <c:pt idx="1">
                    <c:v>12.099999999999994</c:v>
                  </c:pt>
                  <c:pt idx="3">
                    <c:v>21.8</c:v>
                  </c:pt>
                  <c:pt idx="4">
                    <c:v>10</c:v>
                  </c:pt>
                  <c:pt idx="6">
                    <c:v>29.3</c:v>
                  </c:pt>
                  <c:pt idx="7">
                    <c:v>29.799999999999997</c:v>
                  </c:pt>
                  <c:pt idx="9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errBars>
          <c:cat>
            <c:numRef>
              <c:f>List1!$A$2:$A$9</c:f>
              <c:numCache>
                <c:formatCode>General</c:formatCode>
                <c:ptCount val="8"/>
              </c:numCache>
            </c:numRef>
          </c:cat>
          <c:val>
            <c:numRef>
              <c:f>List1!$D$2:$D$9</c:f>
              <c:numCache>
                <c:formatCode>General</c:formatCode>
                <c:ptCount val="8"/>
                <c:pt idx="0">
                  <c:v>10</c:v>
                </c:pt>
                <c:pt idx="1">
                  <c:v>19.5</c:v>
                </c:pt>
                <c:pt idx="3">
                  <c:v>12.8</c:v>
                </c:pt>
                <c:pt idx="4">
                  <c:v>9</c:v>
                </c:pt>
                <c:pt idx="6">
                  <c:v>9.3000000000000007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33-4EEF-A30B-BE9CC787D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94935016"/>
        <c:axId val="294934688"/>
      </c:barChart>
      <c:catAx>
        <c:axId val="2949350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94934688"/>
        <c:crossesAt val="0"/>
        <c:auto val="1"/>
        <c:lblAlgn val="ctr"/>
        <c:lblOffset val="100"/>
        <c:noMultiLvlLbl val="0"/>
      </c:catAx>
      <c:valAx>
        <c:axId val="29493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>
                    <a:solidFill>
                      <a:schemeClr val="tx1"/>
                    </a:solidFill>
                  </a:rPr>
                  <a:t>SNOT-22</a:t>
                </a:r>
              </a:p>
            </c:rich>
          </c:tx>
          <c:layout>
            <c:manualLayout>
              <c:xMode val="edge"/>
              <c:yMode val="edge"/>
              <c:x val="6.6037280313060494E-3"/>
              <c:y val="0.32182208196439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4935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26963186864629"/>
          <c:y val="0.15520612381164187"/>
          <c:w val="0.80873036813135368"/>
          <c:h val="0.753998173927362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Normosmie / hyposmie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55-4DDD-91F0-560E1A6E5F4F}"/>
                </c:ext>
              </c:extLst>
            </c:dLbl>
            <c:dLbl>
              <c:idx val="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55-4DDD-91F0-560E1A6E5F4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Dupi</c:v>
                </c:pt>
                <c:pt idx="1">
                  <c:v>Mezo</c:v>
                </c:pt>
                <c:pt idx="3">
                  <c:v>Dupi</c:v>
                </c:pt>
                <c:pt idx="4">
                  <c:v>Mezo</c:v>
                </c:pt>
                <c:pt idx="6">
                  <c:v>Dupi</c:v>
                </c:pt>
                <c:pt idx="7">
                  <c:v>Mezo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3.2967032967032968E-2</c:v>
                </c:pt>
                <c:pt idx="1">
                  <c:v>2.3255813953488372E-2</c:v>
                </c:pt>
                <c:pt idx="3">
                  <c:v>0.64444444444444449</c:v>
                </c:pt>
                <c:pt idx="4">
                  <c:v>0.43902439024390244</c:v>
                </c:pt>
                <c:pt idx="6">
                  <c:v>0.78021978021978022</c:v>
                </c:pt>
                <c:pt idx="7">
                  <c:v>0.48780487804878048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55-4DDD-91F0-560E1A6E5F4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Anosmie</c:v>
                </c:pt>
              </c:strCache>
            </c:strRef>
          </c:tx>
          <c:spPr>
            <a:solidFill>
              <a:srgbClr val="EBC69E"/>
            </a:solidFill>
            <a:ln w="127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3.27280870639272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55-4DDD-91F0-560E1A6E5F4F}"/>
                </c:ext>
              </c:extLst>
            </c:dLbl>
            <c:dLbl>
              <c:idx val="1"/>
              <c:layout>
                <c:manualLayout>
                  <c:x val="-1.219868878503461E-3"/>
                  <c:y val="2.29096609447490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55-4DDD-91F0-560E1A6E5F4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List1!$A$2:$A$9</c:f>
              <c:strCache>
                <c:ptCount val="8"/>
                <c:pt idx="0">
                  <c:v>Dupi</c:v>
                </c:pt>
                <c:pt idx="1">
                  <c:v>Mezo</c:v>
                </c:pt>
                <c:pt idx="3">
                  <c:v>Dupi</c:v>
                </c:pt>
                <c:pt idx="4">
                  <c:v>Mezo</c:v>
                </c:pt>
                <c:pt idx="6">
                  <c:v>Dupi</c:v>
                </c:pt>
                <c:pt idx="7">
                  <c:v>Mezo</c:v>
                </c:pt>
              </c:strCache>
            </c:strRef>
          </c:cat>
          <c:val>
            <c:numRef>
              <c:f>List1!$C$2:$C$9</c:f>
              <c:numCache>
                <c:formatCode>General</c:formatCode>
                <c:ptCount val="8"/>
                <c:pt idx="0">
                  <c:v>0.96703296703296704</c:v>
                </c:pt>
                <c:pt idx="1">
                  <c:v>0.97674418604651159</c:v>
                </c:pt>
                <c:pt idx="3">
                  <c:v>0.35555555555555557</c:v>
                </c:pt>
                <c:pt idx="4">
                  <c:v>0.56097560975609762</c:v>
                </c:pt>
                <c:pt idx="6">
                  <c:v>0.21978021978021978</c:v>
                </c:pt>
                <c:pt idx="7">
                  <c:v>0.51219512195121952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55-4DDD-91F0-560E1A6E5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389489600"/>
        <c:axId val="389490680"/>
      </c:barChart>
      <c:catAx>
        <c:axId val="389489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9490680"/>
        <c:crosses val="autoZero"/>
        <c:auto val="1"/>
        <c:lblAlgn val="ctr"/>
        <c:lblOffset val="100"/>
        <c:noMultiLvlLbl val="0"/>
      </c:catAx>
      <c:valAx>
        <c:axId val="389490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>
                    <a:solidFill>
                      <a:schemeClr val="tx1"/>
                    </a:solidFill>
                  </a:rPr>
                  <a:t>Procenta formulářů</a:t>
                </a:r>
              </a:p>
            </c:rich>
          </c:tx>
          <c:layout>
            <c:manualLayout>
              <c:xMode val="edge"/>
              <c:yMode val="edge"/>
              <c:x val="8.9317661477705049E-2"/>
              <c:y val="0.140818135174215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948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439737757006922E-3"/>
          <c:y val="0.66136274085101787"/>
          <c:w val="0.13435961534486554"/>
          <c:h val="0.201576669151767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36090028599077E-2"/>
          <c:y val="0.12562060709106687"/>
          <c:w val="0.91736390997140094"/>
          <c:h val="0.832483069112017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25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List1!$E$2:$E$12</c:f>
                <c:numCache>
                  <c:formatCode>General</c:formatCode>
                  <c:ptCount val="11"/>
                  <c:pt idx="0">
                    <c:v>1.2999999999999998</c:v>
                  </c:pt>
                  <c:pt idx="1">
                    <c:v>1.5</c:v>
                  </c:pt>
                  <c:pt idx="3">
                    <c:v>1</c:v>
                  </c:pt>
                  <c:pt idx="4">
                    <c:v>2</c:v>
                  </c:pt>
                  <c:pt idx="6">
                    <c:v>1</c:v>
                  </c:pt>
                  <c:pt idx="7">
                    <c:v>2</c:v>
                  </c:pt>
                  <c:pt idx="9">
                    <c:v>0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errBars>
          <c:cat>
            <c:numRef>
              <c:f>List1!$A$2:$A$9</c:f>
              <c:numCache>
                <c:formatCode>General</c:formatCode>
                <c:ptCount val="8"/>
              </c:numCache>
            </c:numRef>
          </c:cat>
          <c:val>
            <c:numRef>
              <c:f>List1!$B$2:$B$9</c:f>
              <c:numCache>
                <c:formatCode>General</c:formatCode>
                <c:ptCount val="8"/>
                <c:pt idx="0">
                  <c:v>4.3</c:v>
                </c:pt>
                <c:pt idx="1">
                  <c:v>3.5</c:v>
                </c:pt>
                <c:pt idx="3">
                  <c:v>1</c:v>
                </c:pt>
                <c:pt idx="4">
                  <c:v>2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33-4EEF-A30B-BE9CC787D4A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50.-25.</c:v>
                </c:pt>
              </c:strCache>
            </c:strRef>
          </c:tx>
          <c:spPr>
            <a:solidFill>
              <a:srgbClr val="FDCB1D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8A1-4AA7-8C18-A2A724BAC166}"/>
              </c:ext>
            </c:extLst>
          </c:dPt>
          <c:dPt>
            <c:idx val="4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433-4EEF-A30B-BE9CC787D4A3}"/>
              </c:ext>
            </c:extLst>
          </c:dPt>
          <c:dPt>
            <c:idx val="7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433-4EEF-A30B-BE9CC787D4A3}"/>
              </c:ext>
            </c:extLst>
          </c:dPt>
          <c:cat>
            <c:numRef>
              <c:f>List1!$A$2:$A$9</c:f>
              <c:numCache>
                <c:formatCode>General</c:formatCode>
                <c:ptCount val="8"/>
              </c:numCache>
            </c:numRef>
          </c:cat>
          <c:val>
            <c:numRef>
              <c:f>List1!$C$2:$C$9</c:f>
              <c:numCache>
                <c:formatCode>General</c:formatCode>
                <c:ptCount val="8"/>
                <c:pt idx="0">
                  <c:v>1.7000000000000002</c:v>
                </c:pt>
                <c:pt idx="1">
                  <c:v>0.5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33-4EEF-A30B-BE9CC787D4A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75.-50.</c:v>
                </c:pt>
              </c:strCache>
            </c:strRef>
          </c:tx>
          <c:spPr>
            <a:solidFill>
              <a:srgbClr val="FDCB1D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433-4EEF-A30B-BE9CC787D4A3}"/>
              </c:ext>
            </c:extLst>
          </c:dPt>
          <c:dPt>
            <c:idx val="4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433-4EEF-A30B-BE9CC787D4A3}"/>
              </c:ext>
            </c:extLst>
          </c:dPt>
          <c:dPt>
            <c:idx val="7"/>
            <c:invertIfNegative val="0"/>
            <c:bubble3D val="0"/>
            <c:spPr>
              <a:solidFill>
                <a:srgbClr val="8DC5C6"/>
              </a:solidFill>
              <a:ln w="12700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433-4EEF-A30B-BE9CC787D4A3}"/>
              </c:ext>
            </c:extLst>
          </c:dPt>
          <c:errBars>
            <c:errBarType val="plus"/>
            <c:errValType val="cust"/>
            <c:noEndCap val="0"/>
            <c:plus>
              <c:numRef>
                <c:f>List1!$F$2:$F$12</c:f>
                <c:numCache>
                  <c:formatCode>General</c:formatCode>
                  <c:ptCount val="11"/>
                  <c:pt idx="0">
                    <c:v>1</c:v>
                  </c:pt>
                  <c:pt idx="1">
                    <c:v>0.90000000000000036</c:v>
                  </c:pt>
                  <c:pt idx="3">
                    <c:v>1</c:v>
                  </c:pt>
                  <c:pt idx="4">
                    <c:v>1</c:v>
                  </c:pt>
                  <c:pt idx="6">
                    <c:v>2</c:v>
                  </c:pt>
                  <c:pt idx="7">
                    <c:v>3</c:v>
                  </c:pt>
                  <c:pt idx="9">
                    <c:v>0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errBars>
          <c:cat>
            <c:numRef>
              <c:f>List1!$A$2:$A$9</c:f>
              <c:numCache>
                <c:formatCode>General</c:formatCode>
                <c:ptCount val="8"/>
              </c:numCache>
            </c:numRef>
          </c:cat>
          <c:val>
            <c:numRef>
              <c:f>List1!$D$2:$D$9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3">
                  <c:v>2</c:v>
                </c:pt>
                <c:pt idx="4">
                  <c:v>1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33-4EEF-A30B-BE9CC787D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94935016"/>
        <c:axId val="294934688"/>
      </c:barChart>
      <c:catAx>
        <c:axId val="2949350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94934688"/>
        <c:crossesAt val="0"/>
        <c:auto val="1"/>
        <c:lblAlgn val="ctr"/>
        <c:lblOffset val="100"/>
        <c:noMultiLvlLbl val="0"/>
      </c:catAx>
      <c:valAx>
        <c:axId val="29493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NPS</a:t>
                </a:r>
                <a:endParaRPr lang="cs-CZ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6.6037280313060494E-3"/>
              <c:y val="0.32182208196439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4935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800" dirty="0">
                <a:solidFill>
                  <a:schemeClr val="tx1"/>
                </a:solidFill>
              </a:rPr>
              <a:t>EO celkově</a:t>
            </a:r>
            <a:endParaRPr lang="en-US" sz="18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752812523937556"/>
          <c:y val="0.23565542766915612"/>
          <c:w val="0.769013825590246"/>
          <c:h val="0.70285861545884987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Pohlaví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7A0000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FF-4372-A64A-C92395165A47}"/>
              </c:ext>
            </c:extLst>
          </c:dPt>
          <c:dPt>
            <c:idx val="1"/>
            <c:bubble3D val="0"/>
            <c:spPr>
              <a:solidFill>
                <a:srgbClr val="EEECE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FF-4372-A64A-C92395165A47}"/>
              </c:ext>
            </c:extLst>
          </c:dPt>
          <c:dLbls>
            <c:dLbl>
              <c:idx val="0"/>
              <c:layout>
                <c:manualLayout>
                  <c:x val="1.6079704690525751E-2"/>
                  <c:y val="-0.1192863634286642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FF-4372-A64A-C92395165A47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4FF-4372-A64A-C92395165A4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 (N = 25)</c:v>
                </c:pt>
                <c:pt idx="1">
                  <c:v>Ne (N = 521)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25</c:v>
                </c:pt>
                <c:pt idx="1">
                  <c:v>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FF-4372-A64A-C92395165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1800" dirty="0">
                <a:solidFill>
                  <a:schemeClr val="tx1"/>
                </a:solidFill>
              </a:rPr>
              <a:t>OMT</a:t>
            </a:r>
            <a:r>
              <a:rPr lang="cs-CZ" sz="1800" dirty="0">
                <a:solidFill>
                  <a:schemeClr val="tx1"/>
                </a:solidFill>
              </a:rPr>
              <a:t> celkově</a:t>
            </a:r>
            <a:endParaRPr lang="en-US" sz="18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752812523937556"/>
          <c:y val="0.33029579159537575"/>
          <c:w val="0.769013825590246"/>
          <c:h val="0.70285861545884987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Pohlaví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7A0000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A07-4A2C-9309-E2A0929E0B5E}"/>
              </c:ext>
            </c:extLst>
          </c:dPt>
          <c:dPt>
            <c:idx val="1"/>
            <c:bubble3D val="0"/>
            <c:spPr>
              <a:solidFill>
                <a:srgbClr val="EEECE2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A07-4A2C-9309-E2A0929E0B5E}"/>
              </c:ext>
            </c:extLst>
          </c:dPt>
          <c:dLbls>
            <c:dLbl>
              <c:idx val="1"/>
              <c:layout>
                <c:manualLayout>
                  <c:x val="-8.0398523452629121E-3"/>
                  <c:y val="-0.1192863634286642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07-4A2C-9309-E2A0929E0B5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Anosmie (N = 451)</c:v>
                </c:pt>
                <c:pt idx="1">
                  <c:v>Normo/hyposmie (N = 18)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451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07-4A2C-9309-E2A0929E0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A23D1-2190-4E4E-A642-FEB33FC0A533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D1F12-DC96-433C-80AF-4B188BC1C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89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45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1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Kvalita </a:t>
            </a:r>
            <a:r>
              <a:rPr lang="cs-CZ"/>
              <a:t>života pacientů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10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NPS - systém používaný k </a:t>
            </a:r>
            <a:r>
              <a:rPr lang="cs-CZ" b="0" dirty="0"/>
              <a:t>hodnocení závažnosti a rozsahu nosních polypů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7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CRSwNP</a:t>
            </a:r>
            <a:r>
              <a:rPr lang="cs-CZ" dirty="0"/>
              <a:t> a EM spolu mohou souviset </a:t>
            </a:r>
            <a:r>
              <a:rPr lang="cs-CZ" b="0" dirty="0"/>
              <a:t>prostřednictvím eozinofilního zánětu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137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VAS - subjektivní metoda k hodnocení závažnosti příznaků nemoci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060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OMT - hodnocení čichu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D1F12-DC96-433C-80AF-4B188BC1CD6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94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E8D499F7-96F6-46CA-9A9B-33B363754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261" y="1428687"/>
            <a:ext cx="4981875" cy="5882992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5F9D43DA-3F77-46DB-A32C-AB6940EA5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261" y="1428687"/>
            <a:ext cx="4981875" cy="588299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10F645F-60E8-41D4-AE65-96584E809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46BB2F4-6CF6-4406-8702-4F8EF89B7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71359"/>
            <a:ext cx="9144000" cy="2387600"/>
          </a:xfrm>
        </p:spPr>
        <p:txBody>
          <a:bodyPr anchor="b"/>
          <a:lstStyle>
            <a:lvl1pPr algn="ctr">
              <a:defRPr sz="6000"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C9670B-60EB-4E0E-AC5E-242B51900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9144000" cy="1155469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25DB9AF-43FD-4B4C-8FEA-77DEC19A1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306" y="5329515"/>
            <a:ext cx="2560320" cy="107761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335C022B-8490-4CBB-803E-FBCFD41B1D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1" y="265832"/>
            <a:ext cx="2317356" cy="56888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C6B2FF2-5735-493C-81B0-D148C6041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DC15A60A-89BA-4983-9A75-758A60C7BB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306" y="5329515"/>
            <a:ext cx="2560320" cy="107761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01FF748-FD76-459C-BB9E-7EEB2C21EE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1" y="265832"/>
            <a:ext cx="2317356" cy="568882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23E2E49D-64A1-47A9-B6D4-C3F274C27C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086" y="23813"/>
            <a:ext cx="6272265" cy="2316288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7142FFFE-34E8-4EB2-954E-CB84495A3A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306" y="5329515"/>
            <a:ext cx="2560320" cy="1077611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952C9E8C-14F9-4DAF-BECC-1F6DC60B363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1" y="265832"/>
            <a:ext cx="2317356" cy="56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7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87DEBD55-63B7-418F-B1D6-F3149F68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89C3BFA-BEA9-4700-8211-4B6E1D98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46" y="365126"/>
            <a:ext cx="11053471" cy="903287"/>
          </a:xfrm>
        </p:spPr>
        <p:txBody>
          <a:bodyPr/>
          <a:lstStyle>
            <a:lvl1pPr>
              <a:defRPr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19B51-1764-4903-A944-77ED2372C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46" y="1382131"/>
            <a:ext cx="11053470" cy="602558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3000">
                <a:latin typeface="Source Sans Pro Light" panose="020B0403030403020204" pitchFamily="34" charset="0"/>
                <a:ea typeface="Source Sans Pro Light" panose="020B0403030403020204" pitchFamily="34" charset="0"/>
              </a:defRPr>
            </a:lvl1pPr>
            <a:lvl2pPr marL="457200" indent="0">
              <a:buNone/>
              <a:defRPr sz="220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DDC5D4-84B5-4609-8966-0A6AFD6A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algn="ctr"/>
            <a:fld id="{B15AF4A2-7727-4F6E-BFE4-C614788B9EB8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EED933-2AFE-43AF-955D-F7F4E1C0B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464975B-61DE-4395-92D4-B716DA19C1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BA0D931-8ACD-4FD2-A859-B6DAC381B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91B61F7D-10EC-418B-996F-A42A7DE21C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8A49E343-7D6E-412A-A738-85898B5C82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9A0F3B2-B770-4B1B-A602-8692045209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71D61453-4FD2-49B7-BB55-3BCC94B4D30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9265" y="2098408"/>
            <a:ext cx="11053470" cy="3841674"/>
          </a:xfrm>
        </p:spPr>
        <p:txBody>
          <a:bodyPr>
            <a:normAutofit/>
          </a:bodyPr>
          <a:lstStyle>
            <a:lvl1pPr marL="0" indent="0">
              <a:spcAft>
                <a:spcPts val="1200"/>
              </a:spcAft>
              <a:buNone/>
              <a:defRPr sz="220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None/>
              <a:defRPr sz="220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33167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E5CE49C9-AC18-43E0-BC97-90AAEBA5A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8ABEF385-78AB-4B81-8D65-CB29E169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algn="ctr"/>
            <a:fld id="{71F3C88E-E9C3-411A-BB8F-0A1D09A00491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A167267-0BD9-4E5F-8C26-70876733E9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7A0E65E5-F572-461E-AA4D-BEE9EA1293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D15B69B-D1AE-4816-A9CE-8B8F9C4B7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47" y="365126"/>
            <a:ext cx="11031505" cy="903288"/>
          </a:xfrm>
        </p:spPr>
        <p:txBody>
          <a:bodyPr/>
          <a:lstStyle>
            <a:lvl1pPr>
              <a:defRPr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59668-C412-437D-842E-34746C38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0247" y="1366345"/>
            <a:ext cx="5439553" cy="4810618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1FF9D3-FEDF-4FBB-A386-EF9E19FB8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66345"/>
            <a:ext cx="5439552" cy="4810618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7D57874C-27CD-4DFB-A396-DD38CB57A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F40583F-BF63-4540-BB73-BD96501639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EBC924A2-0E06-4A9B-80EE-1C3FE68038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54BA86-F9A6-4BA2-BBC4-250A5A28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algn="ctr"/>
            <a:fld id="{71F3C88E-E9C3-411A-BB8F-0A1D09A00491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CB6AD78-F351-49CF-9500-026254ACF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F7374EF-2E3B-418D-8FE6-B64B26FF27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8AC6A7D-8F66-4664-B0B2-B30A1431FFB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9829923-EBED-4153-BD0D-40FEF5229A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6179D21-E998-456F-AAC1-15621D63F6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6D7F456E-C814-43CC-81AC-708239EA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47" y="365126"/>
            <a:ext cx="11031505" cy="903288"/>
          </a:xfrm>
        </p:spPr>
        <p:txBody>
          <a:bodyPr/>
          <a:lstStyle>
            <a:lvl1pPr>
              <a:defRPr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99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54BA86-F9A6-4BA2-BBC4-250A5A28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algn="ctr"/>
            <a:fld id="{71F3C88E-E9C3-411A-BB8F-0A1D09A00491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CB6AD78-F351-49CF-9500-026254ACF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8AC6A7D-8F66-4664-B0B2-B30A1431FF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9829923-EBED-4153-BD0D-40FEF5229A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6D7F456E-C814-43CC-81AC-708239EA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47" y="365126"/>
            <a:ext cx="11031505" cy="903288"/>
          </a:xfrm>
        </p:spPr>
        <p:txBody>
          <a:bodyPr/>
          <a:lstStyle>
            <a:lvl1pPr>
              <a:defRPr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009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80593767-DA4C-42CF-8F56-03A8E98BE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algn="ctr"/>
            <a:fld id="{71F3C88E-E9C3-411A-BB8F-0A1D09A00491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5EA3E63-F307-4796-863D-10951A2BB4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EBFED29-4031-4161-A323-6AC9099EEC3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AA6FF3A-909A-4252-B0F6-B3AB91A904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1E3C2EB-96A5-4EC3-90B9-DECD7BDF18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D9675BA1-2FCE-416C-BAF8-E584159901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19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BA6C6B-6DFC-40B8-926C-1068C2011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246" y="1341855"/>
            <a:ext cx="5414477" cy="823912"/>
          </a:xfrm>
        </p:spPr>
        <p:txBody>
          <a:bodyPr anchor="b"/>
          <a:lstStyle>
            <a:lvl1pPr marL="0" indent="0">
              <a:buNone/>
              <a:defRPr sz="2400" b="1">
                <a:latin typeface="Source Sans Pro" panose="020B0503030403020204" pitchFamily="34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E2FD68-02E1-4FCD-9431-4FDC30161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246" y="2239208"/>
            <a:ext cx="5414477" cy="3959980"/>
          </a:xfrm>
        </p:spPr>
        <p:txBody>
          <a:bodyPr/>
          <a:lstStyle>
            <a:lvl1pPr>
              <a:defRPr>
                <a:latin typeface="Source Sans Pro" panose="020B0503030403020204" pitchFamily="34" charset="-18"/>
              </a:defRPr>
            </a:lvl1pPr>
            <a:lvl2pPr>
              <a:defRPr>
                <a:latin typeface="Source Sans Pro" panose="020B0503030403020204" pitchFamily="34" charset="-18"/>
              </a:defRPr>
            </a:lvl2pPr>
            <a:lvl3pPr>
              <a:defRPr>
                <a:latin typeface="Source Sans Pro" panose="020B0503030403020204" pitchFamily="34" charset="-18"/>
              </a:defRPr>
            </a:lvl3pPr>
            <a:lvl4pPr>
              <a:defRPr>
                <a:latin typeface="Source Sans Pro" panose="020B0503030403020204" pitchFamily="34" charset="-18"/>
              </a:defRPr>
            </a:lvl4pPr>
            <a:lvl5pPr>
              <a:defRPr>
                <a:latin typeface="Source Sans Pro" panose="020B0503030403020204" pitchFamily="34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9F3347B-FB01-4C42-88EF-C8BFD4947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5894" y="1341855"/>
            <a:ext cx="5441142" cy="823912"/>
          </a:xfrm>
        </p:spPr>
        <p:txBody>
          <a:bodyPr anchor="b"/>
          <a:lstStyle>
            <a:lvl1pPr marL="0" indent="0">
              <a:buNone/>
              <a:defRPr sz="2400" b="1">
                <a:latin typeface="Source Sans Pro" panose="020B0503030403020204" pitchFamily="34" charset="-18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E39A1E-30D9-4F8B-9383-C4A2C8374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5894" y="2239208"/>
            <a:ext cx="5441142" cy="3959980"/>
          </a:xfrm>
        </p:spPr>
        <p:txBody>
          <a:bodyPr/>
          <a:lstStyle>
            <a:lvl1pPr>
              <a:defRPr>
                <a:latin typeface="Source Sans Pro" panose="020B0503030403020204" pitchFamily="34" charset="-18"/>
              </a:defRPr>
            </a:lvl1pPr>
            <a:lvl2pPr>
              <a:defRPr>
                <a:latin typeface="Source Sans Pro" panose="020B0503030403020204" pitchFamily="34" charset="-18"/>
              </a:defRPr>
            </a:lvl2pPr>
            <a:lvl3pPr>
              <a:defRPr>
                <a:latin typeface="Source Sans Pro" panose="020B0503030403020204" pitchFamily="34" charset="-18"/>
              </a:defRPr>
            </a:lvl3pPr>
            <a:lvl4pPr>
              <a:defRPr>
                <a:latin typeface="Source Sans Pro" panose="020B0503030403020204" pitchFamily="34" charset="-18"/>
              </a:defRPr>
            </a:lvl4pPr>
            <a:lvl5pPr>
              <a:defRPr>
                <a:latin typeface="Source Sans Pro" panose="020B0503030403020204" pitchFamily="34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ástupný symbol pro číslo snímku 5">
            <a:extLst>
              <a:ext uri="{FF2B5EF4-FFF2-40B4-BE49-F238E27FC236}">
                <a16:creationId xmlns:a16="http://schemas.microsoft.com/office/drawing/2014/main" id="{DDE5D9DC-C29E-413A-AD66-F3A1BADE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algn="ctr"/>
            <a:fld id="{71F3C88E-E9C3-411A-BB8F-0A1D09A00491}" type="slidenum">
              <a:rPr lang="cs-CZ" smtClean="0"/>
              <a:pPr algn="ctr"/>
              <a:t>‹#›</a:t>
            </a:fld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85BB97D-869C-4A7C-897B-D35C776AF5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C5F11F82-C22C-40A7-8F13-84EDA86D1F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90CEA356-DA18-455D-B9B0-612461A6C22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556" y="58191"/>
            <a:ext cx="3170051" cy="1484483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76D7ACE6-68B3-4C3F-9D3A-D7CB4AFD03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D29A997-A8F2-4B14-AEEF-2EA1080893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47" y="6241972"/>
            <a:ext cx="1688452" cy="414494"/>
          </a:xfrm>
          <a:prstGeom prst="rect">
            <a:avLst/>
          </a:prstGeo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7F223C8A-8EB8-410A-B766-5C660CA4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47" y="365126"/>
            <a:ext cx="11031505" cy="903288"/>
          </a:xfrm>
        </p:spPr>
        <p:txBody>
          <a:bodyPr/>
          <a:lstStyle>
            <a:lvl1pPr>
              <a:defRPr b="1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57734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DE0B76-295B-487E-9444-6F8C8337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23F3B5-6439-4A1B-8D20-849C9EB39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18897"/>
            <a:ext cx="10515600" cy="4758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762D0D-C110-451A-A647-EAE82161C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2CF0-5521-4808-8234-CDB898B4DB05}" type="datetimeFigureOut">
              <a:rPr lang="cs-CZ" smtClean="0"/>
              <a:t>05.02.2025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9D284F-D1A9-4147-A73C-718638595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6DB4AF-B24C-4085-9D83-88AC154AD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033CD-4470-4AC8-B588-47A4B91D3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43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6" r:id="rId4"/>
    <p:sldLayoutId id="2147483798" r:id="rId5"/>
    <p:sldLayoutId id="2147483797" r:id="rId6"/>
    <p:sldLayoutId id="214748379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statistika.cz/" TargetMode="External"/><Relationship Id="rId2" Type="http://schemas.openxmlformats.org/officeDocument/2006/relationships/hyperlink" Target="mailto:vojkuvkova@biostatistika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crswnp.data-warehouse.zone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FCF3F-5074-43AC-8BE5-27A86CDAA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577" y="2361894"/>
            <a:ext cx="11248845" cy="1290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4400" dirty="0"/>
              <a:t>Co nám nabízí registr biologické léčby?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7CDD5-6ED1-4C98-81F3-F7C016309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6307" y="3934246"/>
            <a:ext cx="6211240" cy="117856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cs-CZ" sz="2400" b="1" dirty="0"/>
              <a:t>Mgr. Adéla Vojkůvková</a:t>
            </a:r>
          </a:p>
          <a:p>
            <a:pPr algn="r"/>
            <a:r>
              <a:rPr lang="cs-CZ" sz="2400" dirty="0"/>
              <a:t>6. 2. 2025</a:t>
            </a:r>
          </a:p>
          <a:p>
            <a:pPr algn="r"/>
            <a:r>
              <a:rPr lang="cs-CZ" sz="2400" dirty="0"/>
              <a:t>Olomoucké otorinolaryngologické odpoledne</a:t>
            </a:r>
          </a:p>
        </p:txBody>
      </p:sp>
    </p:spTree>
    <p:extLst>
      <p:ext uri="{BB962C8B-B14F-4D97-AF65-F5344CB8AC3E}">
        <p14:creationId xmlns:p14="http://schemas.microsoft.com/office/powerpoint/2010/main" val="630688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ED0C2A1-4C7B-54DC-16C9-91C56FCC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900" dirty="0"/>
              <a:t>SNOT-22</a:t>
            </a: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7F6E71C-1ECE-2D8D-AD74-2B815600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452654"/>
              </p:ext>
            </p:extLst>
          </p:nvPr>
        </p:nvGraphicFramePr>
        <p:xfrm>
          <a:off x="580249" y="5433292"/>
          <a:ext cx="8210071" cy="11491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845">
                  <a:extLst>
                    <a:ext uri="{9D8B030D-6E8A-4147-A177-3AD203B41FA5}">
                      <a16:colId xmlns:a16="http://schemas.microsoft.com/office/drawing/2014/main" val="2571322801"/>
                    </a:ext>
                  </a:extLst>
                </a:gridCol>
                <a:gridCol w="896481">
                  <a:extLst>
                    <a:ext uri="{9D8B030D-6E8A-4147-A177-3AD203B41FA5}">
                      <a16:colId xmlns:a16="http://schemas.microsoft.com/office/drawing/2014/main" val="375892134"/>
                    </a:ext>
                  </a:extLst>
                </a:gridCol>
                <a:gridCol w="1037958">
                  <a:extLst>
                    <a:ext uri="{9D8B030D-6E8A-4147-A177-3AD203B41FA5}">
                      <a16:colId xmlns:a16="http://schemas.microsoft.com/office/drawing/2014/main" val="195282696"/>
                    </a:ext>
                  </a:extLst>
                </a:gridCol>
                <a:gridCol w="446588">
                  <a:extLst>
                    <a:ext uri="{9D8B030D-6E8A-4147-A177-3AD203B41FA5}">
                      <a16:colId xmlns:a16="http://schemas.microsoft.com/office/drawing/2014/main" val="2866210754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2220727332"/>
                    </a:ext>
                  </a:extLst>
                </a:gridCol>
                <a:gridCol w="992038">
                  <a:extLst>
                    <a:ext uri="{9D8B030D-6E8A-4147-A177-3AD203B41FA5}">
                      <a16:colId xmlns:a16="http://schemas.microsoft.com/office/drawing/2014/main" val="2853025669"/>
                    </a:ext>
                  </a:extLst>
                </a:gridCol>
                <a:gridCol w="465825">
                  <a:extLst>
                    <a:ext uri="{9D8B030D-6E8A-4147-A177-3AD203B41FA5}">
                      <a16:colId xmlns:a16="http://schemas.microsoft.com/office/drawing/2014/main" val="3778369960"/>
                    </a:ext>
                  </a:extLst>
                </a:gridCol>
                <a:gridCol w="862642">
                  <a:extLst>
                    <a:ext uri="{9D8B030D-6E8A-4147-A177-3AD203B41FA5}">
                      <a16:colId xmlns:a16="http://schemas.microsoft.com/office/drawing/2014/main" val="2729745437"/>
                    </a:ext>
                  </a:extLst>
                </a:gridCol>
                <a:gridCol w="1017920">
                  <a:extLst>
                    <a:ext uri="{9D8B030D-6E8A-4147-A177-3AD203B41FA5}">
                      <a16:colId xmlns:a16="http://schemas.microsoft.com/office/drawing/2014/main" val="2352349457"/>
                    </a:ext>
                  </a:extLst>
                </a:gridCol>
              </a:tblGrid>
              <a:tr h="150397">
                <a:tc>
                  <a:txBody>
                    <a:bodyPr/>
                    <a:lstStyle/>
                    <a:p>
                      <a:pPr algn="l"/>
                      <a:r>
                        <a:rPr lang="cs-CZ" sz="1200" dirty="0" err="1">
                          <a:solidFill>
                            <a:schemeClr val="tx1"/>
                          </a:solidFill>
                        </a:rPr>
                        <a:t>Biologikum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02572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cs-CZ" sz="1200" baseline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. odchylka)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 (20,7)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 (20,4)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 (14,1)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 (14,5)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 (14,2)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 (17,5)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83917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Medián (min–max)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 (12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107)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 (11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 (3-70)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 (1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 (1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5075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Validní N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144222"/>
                  </a:ext>
                </a:extLst>
              </a:tr>
            </a:tbl>
          </a:graphicData>
        </a:graphic>
      </p:graphicFrame>
      <p:sp>
        <p:nvSpPr>
          <p:cNvPr id="2" name="TextovéPole 3">
            <a:extLst>
              <a:ext uri="{FF2B5EF4-FFF2-40B4-BE49-F238E27FC236}">
                <a16:creationId xmlns:a16="http://schemas.microsoft.com/office/drawing/2014/main" id="{3F908DA0-615A-FC51-9775-60473E9E70D0}"/>
              </a:ext>
            </a:extLst>
          </p:cNvPr>
          <p:cNvSpPr txBox="1"/>
          <p:nvPr/>
        </p:nvSpPr>
        <p:spPr>
          <a:xfrm>
            <a:off x="633800" y="1259310"/>
            <a:ext cx="8622343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Formuláře pacientů léčených </a:t>
            </a:r>
            <a:r>
              <a:rPr lang="cs-CZ" dirty="0" err="1"/>
              <a:t>dupilumabem</a:t>
            </a:r>
            <a:r>
              <a:rPr lang="cs-CZ" dirty="0"/>
              <a:t> / </a:t>
            </a:r>
            <a:r>
              <a:rPr lang="cs-CZ" dirty="0" err="1"/>
              <a:t>mepolizumabem</a:t>
            </a:r>
            <a:r>
              <a:rPr lang="en-GB" dirty="0"/>
              <a:t> </a:t>
            </a:r>
            <a:r>
              <a:rPr lang="cs-CZ" dirty="0"/>
              <a:t>s návštěvou Y1 (N = </a:t>
            </a:r>
            <a:r>
              <a:rPr lang="en-GB" dirty="0"/>
              <a:t>94</a:t>
            </a:r>
            <a:r>
              <a:rPr lang="sk-SK" dirty="0"/>
              <a:t> / 4</a:t>
            </a:r>
            <a:r>
              <a:rPr lang="en-GB" dirty="0"/>
              <a:t>3</a:t>
            </a:r>
            <a:r>
              <a:rPr lang="cs-CZ" dirty="0"/>
              <a:t>)</a:t>
            </a:r>
            <a:endParaRPr lang="en-GB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6E64F009-D386-8517-B6E1-EE7DCF173260}"/>
              </a:ext>
            </a:extLst>
          </p:cNvPr>
          <p:cNvGrpSpPr/>
          <p:nvPr/>
        </p:nvGrpSpPr>
        <p:grpSpPr>
          <a:xfrm>
            <a:off x="596105" y="3781490"/>
            <a:ext cx="1018090" cy="1361608"/>
            <a:chOff x="8269351" y="3620426"/>
            <a:chExt cx="1296144" cy="2018617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3557282A-1C39-9313-210F-643220F85FDF}"/>
                </a:ext>
              </a:extLst>
            </p:cNvPr>
            <p:cNvGrpSpPr/>
            <p:nvPr/>
          </p:nvGrpSpPr>
          <p:grpSpPr>
            <a:xfrm>
              <a:off x="8269351" y="4051472"/>
              <a:ext cx="1296144" cy="1587571"/>
              <a:chOff x="7347166" y="1274502"/>
              <a:chExt cx="1296144" cy="1587571"/>
            </a:xfrm>
          </p:grpSpPr>
          <p:grpSp>
            <p:nvGrpSpPr>
              <p:cNvPr id="10" name="Skupina 14">
                <a:extLst>
                  <a:ext uri="{FF2B5EF4-FFF2-40B4-BE49-F238E27FC236}">
                    <a16:creationId xmlns:a16="http://schemas.microsoft.com/office/drawing/2014/main" id="{91003DD2-ABC5-8997-2A65-6040DE6668C4}"/>
                  </a:ext>
                </a:extLst>
              </p:cNvPr>
              <p:cNvGrpSpPr/>
              <p:nvPr/>
            </p:nvGrpSpPr>
            <p:grpSpPr>
              <a:xfrm>
                <a:off x="7419818" y="1386480"/>
                <a:ext cx="288032" cy="1296000"/>
                <a:chOff x="7452962" y="836712"/>
                <a:chExt cx="288032" cy="1296000"/>
              </a:xfrm>
            </p:grpSpPr>
            <p:cxnSp>
              <p:nvCxnSpPr>
                <p:cNvPr id="12" name="Přímá spojovací čára 19">
                  <a:extLst>
                    <a:ext uri="{FF2B5EF4-FFF2-40B4-BE49-F238E27FC236}">
                      <a16:creationId xmlns:a16="http://schemas.microsoft.com/office/drawing/2014/main" id="{6A61C87B-202B-DBA3-40E3-16478C2176A6}"/>
                    </a:ext>
                  </a:extLst>
                </p:cNvPr>
                <p:cNvCxnSpPr/>
                <p:nvPr/>
              </p:nvCxnSpPr>
              <p:spPr>
                <a:xfrm>
                  <a:off x="7596336" y="836712"/>
                  <a:ext cx="0" cy="1296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bdélník 12">
                  <a:extLst>
                    <a:ext uri="{FF2B5EF4-FFF2-40B4-BE49-F238E27FC236}">
                      <a16:creationId xmlns:a16="http://schemas.microsoft.com/office/drawing/2014/main" id="{CBFE71D4-62AA-EE70-6740-24051894DA2C}"/>
                    </a:ext>
                  </a:extLst>
                </p:cNvPr>
                <p:cNvSpPr/>
                <p:nvPr/>
              </p:nvSpPr>
              <p:spPr>
                <a:xfrm>
                  <a:off x="7452962" y="1154954"/>
                  <a:ext cx="288032" cy="706015"/>
                </a:xfrm>
                <a:prstGeom prst="rect">
                  <a:avLst/>
                </a:prstGeom>
                <a:solidFill>
                  <a:srgbClr val="EEECE2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400" b="0" i="0" u="none" strike="noStrike" kern="1200" cap="none" spc="0" normalizeH="0" baseline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+mn-ea"/>
                    <a:cs typeface="Arial" pitchFamily="34" charset="0"/>
                  </a:endParaRPr>
                </a:p>
              </p:txBody>
            </p:sp>
            <p:cxnSp>
              <p:nvCxnSpPr>
                <p:cNvPr id="14" name="Přímá spojovací čára 21">
                  <a:extLst>
                    <a:ext uri="{FF2B5EF4-FFF2-40B4-BE49-F238E27FC236}">
                      <a16:creationId xmlns:a16="http://schemas.microsoft.com/office/drawing/2014/main" id="{41DD7FD7-B2F4-CC03-DBC5-58186BFDC3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24328" y="2120288"/>
                  <a:ext cx="14401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Přímá spojovací čára 22">
                  <a:extLst>
                    <a:ext uri="{FF2B5EF4-FFF2-40B4-BE49-F238E27FC236}">
                      <a16:creationId xmlns:a16="http://schemas.microsoft.com/office/drawing/2014/main" id="{62A4233E-F563-F36A-C70C-F847A20BE2FE}"/>
                    </a:ext>
                  </a:extLst>
                </p:cNvPr>
                <p:cNvCxnSpPr/>
                <p:nvPr/>
              </p:nvCxnSpPr>
              <p:spPr>
                <a:xfrm>
                  <a:off x="7524328" y="836712"/>
                  <a:ext cx="14401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683DFA15-3760-4AE3-0E5D-6FC0D7F180EC}"/>
                  </a:ext>
                </a:extLst>
              </p:cNvPr>
              <p:cNvSpPr/>
              <p:nvPr/>
            </p:nvSpPr>
            <p:spPr>
              <a:xfrm>
                <a:off x="7347166" y="1274502"/>
                <a:ext cx="1296144" cy="158757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1200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DB208856-142F-890D-591F-72C231F2F4B9}"/>
                </a:ext>
              </a:extLst>
            </p:cNvPr>
            <p:cNvSpPr txBox="1"/>
            <p:nvPr/>
          </p:nvSpPr>
          <p:spPr>
            <a:xfrm>
              <a:off x="8446120" y="3620426"/>
              <a:ext cx="1031932" cy="283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200" b="1" i="0" u="none" strike="noStrike" kern="1200" cap="none" spc="0" normalizeH="0" baseline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Legenda</a:t>
              </a:r>
            </a:p>
          </p:txBody>
        </p:sp>
      </p:grpSp>
      <p:graphicFrame>
        <p:nvGraphicFramePr>
          <p:cNvPr id="16" name="Tabulka 33">
            <a:extLst>
              <a:ext uri="{FF2B5EF4-FFF2-40B4-BE49-F238E27FC236}">
                <a16:creationId xmlns:a16="http://schemas.microsoft.com/office/drawing/2014/main" id="{5C5DE96A-8437-0D32-F6E0-D6A546B0332D}"/>
              </a:ext>
            </a:extLst>
          </p:cNvPr>
          <p:cNvGraphicFramePr>
            <a:graphicFrameLocks noGrp="1"/>
          </p:cNvGraphicFramePr>
          <p:nvPr/>
        </p:nvGraphicFramePr>
        <p:xfrm>
          <a:off x="879413" y="4057638"/>
          <a:ext cx="734782" cy="108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4782">
                  <a:extLst>
                    <a:ext uri="{9D8B030D-6E8A-4147-A177-3AD203B41FA5}">
                      <a16:colId xmlns:a16="http://schemas.microsoft.com/office/drawing/2014/main" val="3635374956"/>
                    </a:ext>
                  </a:extLst>
                </a:gridCol>
              </a:tblGrid>
              <a:tr h="202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50" dirty="0">
                          <a:latin typeface="+mn-lt"/>
                        </a:rPr>
                        <a:t>95.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2470423"/>
                  </a:ext>
                </a:extLst>
              </a:tr>
              <a:tr h="202509">
                <a:tc>
                  <a:txBody>
                    <a:bodyPr/>
                    <a:lstStyle/>
                    <a:p>
                      <a:r>
                        <a:rPr lang="sk-SK" sz="850" dirty="0">
                          <a:latin typeface="+mn-lt"/>
                        </a:rPr>
                        <a:t>75.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3637857"/>
                  </a:ext>
                </a:extLst>
              </a:tr>
              <a:tr h="202509">
                <a:tc>
                  <a:txBody>
                    <a:bodyPr/>
                    <a:lstStyle/>
                    <a:p>
                      <a:r>
                        <a:rPr lang="sk-SK" sz="850" b="0" dirty="0">
                          <a:latin typeface="+mn-lt"/>
                        </a:rPr>
                        <a:t>Medián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0129910"/>
                  </a:ext>
                </a:extLst>
              </a:tr>
              <a:tr h="185288">
                <a:tc>
                  <a:txBody>
                    <a:bodyPr/>
                    <a:lstStyle/>
                    <a:p>
                      <a:r>
                        <a:rPr lang="sk-SK" sz="850" dirty="0">
                          <a:latin typeface="+mn-lt"/>
                        </a:rPr>
                        <a:t>25.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7170911"/>
                  </a:ext>
                </a:extLst>
              </a:tr>
              <a:tr h="202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50" dirty="0">
                          <a:latin typeface="+mn-lt"/>
                        </a:rPr>
                        <a:t>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4459945"/>
                  </a:ext>
                </a:extLst>
              </a:tr>
            </a:tbl>
          </a:graphicData>
        </a:graphic>
      </p:graphicFrame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F1C8BF8-C9FD-4927-4E5E-3FBD7FFF300F}"/>
              </a:ext>
            </a:extLst>
          </p:cNvPr>
          <p:cNvCxnSpPr>
            <a:stCxn id="13" idx="1"/>
            <a:endCxn id="16" idx="1"/>
          </p:cNvCxnSpPr>
          <p:nvPr/>
        </p:nvCxnSpPr>
        <p:spPr>
          <a:xfrm flipV="1">
            <a:off x="653171" y="4600368"/>
            <a:ext cx="226242" cy="1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Skupina 25">
            <a:extLst>
              <a:ext uri="{FF2B5EF4-FFF2-40B4-BE49-F238E27FC236}">
                <a16:creationId xmlns:a16="http://schemas.microsoft.com/office/drawing/2014/main" id="{D5B33F5A-6D92-D420-D778-C410CBBA6AB6}"/>
              </a:ext>
            </a:extLst>
          </p:cNvPr>
          <p:cNvGrpSpPr/>
          <p:nvPr/>
        </p:nvGrpSpPr>
        <p:grpSpPr>
          <a:xfrm>
            <a:off x="1545511" y="1889225"/>
            <a:ext cx="7244806" cy="3351010"/>
            <a:chOff x="1509204" y="1889225"/>
            <a:chExt cx="9441293" cy="3351010"/>
          </a:xfrm>
        </p:grpSpPr>
        <p:graphicFrame>
          <p:nvGraphicFramePr>
            <p:cNvPr id="19" name="Zástupný obsah 5">
              <a:extLst>
                <a:ext uri="{FF2B5EF4-FFF2-40B4-BE49-F238E27FC236}">
                  <a16:creationId xmlns:a16="http://schemas.microsoft.com/office/drawing/2014/main" id="{04B7F18E-459C-B079-282F-C58514D7F35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37171257"/>
                </p:ext>
              </p:extLst>
            </p:nvPr>
          </p:nvGraphicFramePr>
          <p:xfrm>
            <a:off x="1509204" y="1907959"/>
            <a:ext cx="9441293" cy="33322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EB9903BE-55BA-692C-2C86-45F9181933ED}"/>
                </a:ext>
              </a:extLst>
            </p:cNvPr>
            <p:cNvGrpSpPr/>
            <p:nvPr/>
          </p:nvGrpSpPr>
          <p:grpSpPr>
            <a:xfrm>
              <a:off x="2200862" y="1889225"/>
              <a:ext cx="8749635" cy="400110"/>
              <a:chOff x="2200862" y="1889225"/>
              <a:chExt cx="8749635" cy="400110"/>
            </a:xfrm>
          </p:grpSpPr>
          <p:grpSp>
            <p:nvGrpSpPr>
              <p:cNvPr id="23" name="Skupina 22">
                <a:extLst>
                  <a:ext uri="{FF2B5EF4-FFF2-40B4-BE49-F238E27FC236}">
                    <a16:creationId xmlns:a16="http://schemas.microsoft.com/office/drawing/2014/main" id="{9991E640-C953-AEA7-959B-4B86C82D1C6C}"/>
                  </a:ext>
                </a:extLst>
              </p:cNvPr>
              <p:cNvGrpSpPr/>
              <p:nvPr/>
            </p:nvGrpSpPr>
            <p:grpSpPr>
              <a:xfrm>
                <a:off x="2200862" y="1889225"/>
                <a:ext cx="8749635" cy="400110"/>
                <a:chOff x="2200862" y="1889225"/>
                <a:chExt cx="8749635" cy="400110"/>
              </a:xfrm>
            </p:grpSpPr>
            <p:sp>
              <p:nvSpPr>
                <p:cNvPr id="18" name="TextovéPole 17">
                  <a:extLst>
                    <a:ext uri="{FF2B5EF4-FFF2-40B4-BE49-F238E27FC236}">
                      <a16:creationId xmlns:a16="http://schemas.microsoft.com/office/drawing/2014/main" id="{5D946E18-9731-73D6-D81C-7C021E3A57C4}"/>
                    </a:ext>
                  </a:extLst>
                </p:cNvPr>
                <p:cNvSpPr txBox="1"/>
                <p:nvPr/>
              </p:nvSpPr>
              <p:spPr>
                <a:xfrm>
                  <a:off x="2200862" y="1889225"/>
                  <a:ext cx="1840832" cy="40011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b="1" dirty="0"/>
                    <a:t>D0</a:t>
                  </a:r>
                </a:p>
              </p:txBody>
            </p:sp>
            <p:sp>
              <p:nvSpPr>
                <p:cNvPr id="20" name="TextovéPole 17">
                  <a:extLst>
                    <a:ext uri="{FF2B5EF4-FFF2-40B4-BE49-F238E27FC236}">
                      <a16:creationId xmlns:a16="http://schemas.microsoft.com/office/drawing/2014/main" id="{9E33ACD2-15F7-62F6-5077-99D97B69777D}"/>
                    </a:ext>
                  </a:extLst>
                </p:cNvPr>
                <p:cNvSpPr txBox="1"/>
                <p:nvPr/>
              </p:nvSpPr>
              <p:spPr>
                <a:xfrm>
                  <a:off x="9109605" y="1889237"/>
                  <a:ext cx="1840892" cy="4000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sz="2000" b="1" dirty="0"/>
                    <a:t>Y1</a:t>
                  </a:r>
                </a:p>
              </p:txBody>
            </p:sp>
          </p:grpSp>
          <p:sp>
            <p:nvSpPr>
              <p:cNvPr id="24" name="TextovéPole 17">
                <a:extLst>
                  <a:ext uri="{FF2B5EF4-FFF2-40B4-BE49-F238E27FC236}">
                    <a16:creationId xmlns:a16="http://schemas.microsoft.com/office/drawing/2014/main" id="{017C311F-C9C5-0B3D-E5F8-9B6F594EECA2}"/>
                  </a:ext>
                </a:extLst>
              </p:cNvPr>
              <p:cNvSpPr txBox="1"/>
              <p:nvPr/>
            </p:nvSpPr>
            <p:spPr>
              <a:xfrm>
                <a:off x="5730977" y="1889237"/>
                <a:ext cx="1840892" cy="400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cs-CZ" sz="2000" b="1" dirty="0"/>
                  <a:t>W16/W24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2030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504DB3C5-6E94-BB08-D575-7A02E016ED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484794"/>
              </p:ext>
            </p:extLst>
          </p:nvPr>
        </p:nvGraphicFramePr>
        <p:xfrm>
          <a:off x="596105" y="1792060"/>
          <a:ext cx="8224510" cy="3880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adpis 4">
            <a:extLst>
              <a:ext uri="{FF2B5EF4-FFF2-40B4-BE49-F238E27FC236}">
                <a16:creationId xmlns:a16="http://schemas.microsoft.com/office/drawing/2014/main" id="{1ED0C2A1-4C7B-54DC-16C9-91C56FCC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OMT – test parfémovaných fixů (kategoriálně)</a:t>
            </a: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EB9903BE-55BA-692C-2C86-45F9181933ED}"/>
              </a:ext>
            </a:extLst>
          </p:cNvPr>
          <p:cNvGrpSpPr/>
          <p:nvPr/>
        </p:nvGrpSpPr>
        <p:grpSpPr>
          <a:xfrm>
            <a:off x="2169530" y="1954084"/>
            <a:ext cx="6617630" cy="400110"/>
            <a:chOff x="2169530" y="1954084"/>
            <a:chExt cx="6617630" cy="400110"/>
          </a:xfrm>
        </p:grpSpPr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9991E640-C953-AEA7-959B-4B86C82D1C6C}"/>
                </a:ext>
              </a:extLst>
            </p:cNvPr>
            <p:cNvGrpSpPr/>
            <p:nvPr/>
          </p:nvGrpSpPr>
          <p:grpSpPr>
            <a:xfrm>
              <a:off x="2169530" y="1954084"/>
              <a:ext cx="6617630" cy="400110"/>
              <a:chOff x="2169530" y="1954084"/>
              <a:chExt cx="6617630" cy="400110"/>
            </a:xfrm>
          </p:grpSpPr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5D946E18-9731-73D6-D81C-7C021E3A57C4}"/>
                  </a:ext>
                </a:extLst>
              </p:cNvPr>
              <p:cNvSpPr txBox="1"/>
              <p:nvPr/>
            </p:nvSpPr>
            <p:spPr>
              <a:xfrm>
                <a:off x="2169530" y="1954084"/>
                <a:ext cx="1840832" cy="40011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b="1" dirty="0"/>
                  <a:t>D0</a:t>
                </a:r>
              </a:p>
            </p:txBody>
          </p:sp>
          <p:sp>
            <p:nvSpPr>
              <p:cNvPr id="20" name="TextovéPole 17">
                <a:extLst>
                  <a:ext uri="{FF2B5EF4-FFF2-40B4-BE49-F238E27FC236}">
                    <a16:creationId xmlns:a16="http://schemas.microsoft.com/office/drawing/2014/main" id="{9E33ACD2-15F7-62F6-5077-99D97B69777D}"/>
                  </a:ext>
                </a:extLst>
              </p:cNvPr>
              <p:cNvSpPr txBox="1"/>
              <p:nvPr/>
            </p:nvSpPr>
            <p:spPr>
              <a:xfrm>
                <a:off x="6946268" y="1954096"/>
                <a:ext cx="1840892" cy="400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cs-CZ" sz="2000" b="1" dirty="0"/>
                  <a:t>Y1</a:t>
                </a:r>
              </a:p>
            </p:txBody>
          </p:sp>
        </p:grpSp>
        <p:sp>
          <p:nvSpPr>
            <p:cNvPr id="24" name="TextovéPole 17">
              <a:extLst>
                <a:ext uri="{FF2B5EF4-FFF2-40B4-BE49-F238E27FC236}">
                  <a16:creationId xmlns:a16="http://schemas.microsoft.com/office/drawing/2014/main" id="{017C311F-C9C5-0B3D-E5F8-9B6F594EECA2}"/>
                </a:ext>
              </a:extLst>
            </p:cNvPr>
            <p:cNvSpPr txBox="1"/>
            <p:nvPr/>
          </p:nvSpPr>
          <p:spPr>
            <a:xfrm>
              <a:off x="4629436" y="1954084"/>
              <a:ext cx="1840892" cy="400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cs-CZ" sz="2000" b="1" dirty="0"/>
                <a:t>W16/W24</a:t>
              </a:r>
            </a:p>
          </p:txBody>
        </p:sp>
      </p:grp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05FB42E-E7EF-24E5-F299-0896C7F67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50983"/>
              </p:ext>
            </p:extLst>
          </p:nvPr>
        </p:nvGraphicFramePr>
        <p:xfrm>
          <a:off x="539544" y="5433292"/>
          <a:ext cx="8281071" cy="11491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99807">
                  <a:extLst>
                    <a:ext uri="{9D8B030D-6E8A-4147-A177-3AD203B41FA5}">
                      <a16:colId xmlns:a16="http://schemas.microsoft.com/office/drawing/2014/main" val="2571322801"/>
                    </a:ext>
                  </a:extLst>
                </a:gridCol>
                <a:gridCol w="838025">
                  <a:extLst>
                    <a:ext uri="{9D8B030D-6E8A-4147-A177-3AD203B41FA5}">
                      <a16:colId xmlns:a16="http://schemas.microsoft.com/office/drawing/2014/main" val="375892134"/>
                    </a:ext>
                  </a:extLst>
                </a:gridCol>
                <a:gridCol w="992458">
                  <a:extLst>
                    <a:ext uri="{9D8B030D-6E8A-4147-A177-3AD203B41FA5}">
                      <a16:colId xmlns:a16="http://schemas.microsoft.com/office/drawing/2014/main" val="195282696"/>
                    </a:ext>
                  </a:extLst>
                </a:gridCol>
                <a:gridCol w="576924">
                  <a:extLst>
                    <a:ext uri="{9D8B030D-6E8A-4147-A177-3AD203B41FA5}">
                      <a16:colId xmlns:a16="http://schemas.microsoft.com/office/drawing/2014/main" val="2866210754"/>
                    </a:ext>
                  </a:extLst>
                </a:gridCol>
                <a:gridCol w="839281">
                  <a:extLst>
                    <a:ext uri="{9D8B030D-6E8A-4147-A177-3AD203B41FA5}">
                      <a16:colId xmlns:a16="http://schemas.microsoft.com/office/drawing/2014/main" val="2220727332"/>
                    </a:ext>
                  </a:extLst>
                </a:gridCol>
                <a:gridCol w="1003610">
                  <a:extLst>
                    <a:ext uri="{9D8B030D-6E8A-4147-A177-3AD203B41FA5}">
                      <a16:colId xmlns:a16="http://schemas.microsoft.com/office/drawing/2014/main" val="2853025669"/>
                    </a:ext>
                  </a:extLst>
                </a:gridCol>
                <a:gridCol w="591014">
                  <a:extLst>
                    <a:ext uri="{9D8B030D-6E8A-4147-A177-3AD203B41FA5}">
                      <a16:colId xmlns:a16="http://schemas.microsoft.com/office/drawing/2014/main" val="3778369960"/>
                    </a:ext>
                  </a:extLst>
                </a:gridCol>
                <a:gridCol w="829029">
                  <a:extLst>
                    <a:ext uri="{9D8B030D-6E8A-4147-A177-3AD203B41FA5}">
                      <a16:colId xmlns:a16="http://schemas.microsoft.com/office/drawing/2014/main" val="2729745437"/>
                    </a:ext>
                  </a:extLst>
                </a:gridCol>
                <a:gridCol w="1010923">
                  <a:extLst>
                    <a:ext uri="{9D8B030D-6E8A-4147-A177-3AD203B41FA5}">
                      <a16:colId xmlns:a16="http://schemas.microsoft.com/office/drawing/2014/main" val="2352349457"/>
                    </a:ext>
                  </a:extLst>
                </a:gridCol>
              </a:tblGrid>
              <a:tr h="150397">
                <a:tc>
                  <a:txBody>
                    <a:bodyPr/>
                    <a:lstStyle/>
                    <a:p>
                      <a:pPr algn="l"/>
                      <a:r>
                        <a:rPr lang="cs-CZ" sz="1200" dirty="0" err="1">
                          <a:solidFill>
                            <a:schemeClr val="tx1"/>
                          </a:solidFill>
                        </a:rPr>
                        <a:t>Biologikum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02572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Anosmie (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≤ 5 bodů)</a:t>
                      </a:r>
                      <a:endParaRPr lang="cs-CZ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 (96,7 %)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(97,7 %)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(35,6 %)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(56,1 %)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(22,0 %)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(51,2 %)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83917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aseline="0" dirty="0" err="1">
                          <a:solidFill>
                            <a:schemeClr val="tx1"/>
                          </a:solidFill>
                        </a:rPr>
                        <a:t>Normosmie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sz="1200" baseline="0" dirty="0" err="1">
                          <a:solidFill>
                            <a:schemeClr val="tx1"/>
                          </a:solidFill>
                        </a:rPr>
                        <a:t>hyposmie</a:t>
                      </a:r>
                      <a:endParaRPr lang="cs-CZ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(3,3 %)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(2,3 %)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(64,4 %)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(43,9 %)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(78,0 %)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(48,8 %)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5075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Validní N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144222"/>
                  </a:ext>
                </a:extLst>
              </a:tr>
            </a:tbl>
          </a:graphicData>
        </a:graphic>
      </p:graphicFrame>
      <p:sp>
        <p:nvSpPr>
          <p:cNvPr id="7" name="TextovéPole 3">
            <a:extLst>
              <a:ext uri="{FF2B5EF4-FFF2-40B4-BE49-F238E27FC236}">
                <a16:creationId xmlns:a16="http://schemas.microsoft.com/office/drawing/2014/main" id="{D7F8FC06-CF80-B5C8-D172-5159D5F1E22A}"/>
              </a:ext>
            </a:extLst>
          </p:cNvPr>
          <p:cNvSpPr txBox="1"/>
          <p:nvPr/>
        </p:nvSpPr>
        <p:spPr>
          <a:xfrm>
            <a:off x="633800" y="1259310"/>
            <a:ext cx="8622343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Formuláře pacientů léčených </a:t>
            </a:r>
            <a:r>
              <a:rPr lang="cs-CZ" dirty="0" err="1"/>
              <a:t>dupilumabem</a:t>
            </a:r>
            <a:r>
              <a:rPr lang="cs-CZ" dirty="0"/>
              <a:t> / </a:t>
            </a:r>
            <a:r>
              <a:rPr lang="cs-CZ" dirty="0" err="1"/>
              <a:t>mepolizumabem</a:t>
            </a:r>
            <a:r>
              <a:rPr lang="en-GB" dirty="0"/>
              <a:t> </a:t>
            </a:r>
            <a:r>
              <a:rPr lang="cs-CZ" dirty="0"/>
              <a:t>s návštěvou Y1 (N = </a:t>
            </a:r>
            <a:r>
              <a:rPr lang="en-GB" dirty="0"/>
              <a:t>94</a:t>
            </a:r>
            <a:r>
              <a:rPr lang="sk-SK" dirty="0"/>
              <a:t> / 4</a:t>
            </a:r>
            <a:r>
              <a:rPr lang="en-GB" dirty="0"/>
              <a:t>3</a:t>
            </a:r>
            <a:r>
              <a:rPr lang="cs-CZ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612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7D8304-562A-FA4F-1371-61B47B52D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4EF897D-C171-16C4-DFD2-6EC526928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900" dirty="0" err="1"/>
              <a:t>Nasal</a:t>
            </a:r>
            <a:r>
              <a:rPr lang="cs-CZ" sz="4900" dirty="0"/>
              <a:t> Polyp </a:t>
            </a:r>
            <a:r>
              <a:rPr lang="cs-CZ" sz="4900" dirty="0" err="1"/>
              <a:t>Score</a:t>
            </a:r>
            <a:r>
              <a:rPr lang="cs-CZ" sz="4900" dirty="0"/>
              <a:t> (</a:t>
            </a:r>
            <a:r>
              <a:rPr lang="en-GB" sz="4900" dirty="0"/>
              <a:t>NPS</a:t>
            </a:r>
            <a:r>
              <a:rPr lang="cs-CZ" sz="4900" dirty="0"/>
              <a:t>)</a:t>
            </a: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2A214EB-92FA-7EE6-5452-37D4BC77D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14198"/>
              </p:ext>
            </p:extLst>
          </p:nvPr>
        </p:nvGraphicFramePr>
        <p:xfrm>
          <a:off x="580249" y="5433292"/>
          <a:ext cx="8210071" cy="11491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845">
                  <a:extLst>
                    <a:ext uri="{9D8B030D-6E8A-4147-A177-3AD203B41FA5}">
                      <a16:colId xmlns:a16="http://schemas.microsoft.com/office/drawing/2014/main" val="2571322801"/>
                    </a:ext>
                  </a:extLst>
                </a:gridCol>
                <a:gridCol w="896481">
                  <a:extLst>
                    <a:ext uri="{9D8B030D-6E8A-4147-A177-3AD203B41FA5}">
                      <a16:colId xmlns:a16="http://schemas.microsoft.com/office/drawing/2014/main" val="375892134"/>
                    </a:ext>
                  </a:extLst>
                </a:gridCol>
                <a:gridCol w="1037958">
                  <a:extLst>
                    <a:ext uri="{9D8B030D-6E8A-4147-A177-3AD203B41FA5}">
                      <a16:colId xmlns:a16="http://schemas.microsoft.com/office/drawing/2014/main" val="195282696"/>
                    </a:ext>
                  </a:extLst>
                </a:gridCol>
                <a:gridCol w="446588">
                  <a:extLst>
                    <a:ext uri="{9D8B030D-6E8A-4147-A177-3AD203B41FA5}">
                      <a16:colId xmlns:a16="http://schemas.microsoft.com/office/drawing/2014/main" val="2866210754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2220727332"/>
                    </a:ext>
                  </a:extLst>
                </a:gridCol>
                <a:gridCol w="992038">
                  <a:extLst>
                    <a:ext uri="{9D8B030D-6E8A-4147-A177-3AD203B41FA5}">
                      <a16:colId xmlns:a16="http://schemas.microsoft.com/office/drawing/2014/main" val="2853025669"/>
                    </a:ext>
                  </a:extLst>
                </a:gridCol>
                <a:gridCol w="465825">
                  <a:extLst>
                    <a:ext uri="{9D8B030D-6E8A-4147-A177-3AD203B41FA5}">
                      <a16:colId xmlns:a16="http://schemas.microsoft.com/office/drawing/2014/main" val="3778369960"/>
                    </a:ext>
                  </a:extLst>
                </a:gridCol>
                <a:gridCol w="862642">
                  <a:extLst>
                    <a:ext uri="{9D8B030D-6E8A-4147-A177-3AD203B41FA5}">
                      <a16:colId xmlns:a16="http://schemas.microsoft.com/office/drawing/2014/main" val="2729745437"/>
                    </a:ext>
                  </a:extLst>
                </a:gridCol>
                <a:gridCol w="1017920">
                  <a:extLst>
                    <a:ext uri="{9D8B030D-6E8A-4147-A177-3AD203B41FA5}">
                      <a16:colId xmlns:a16="http://schemas.microsoft.com/office/drawing/2014/main" val="2352349457"/>
                    </a:ext>
                  </a:extLst>
                </a:gridCol>
              </a:tblGrid>
              <a:tr h="150397">
                <a:tc>
                  <a:txBody>
                    <a:bodyPr/>
                    <a:lstStyle/>
                    <a:p>
                      <a:pPr algn="l"/>
                      <a:r>
                        <a:rPr lang="cs-CZ" sz="1200" dirty="0" err="1">
                          <a:solidFill>
                            <a:schemeClr val="tx1"/>
                          </a:solidFill>
                        </a:rPr>
                        <a:t>Biologikum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Dupilumab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600" b="0" i="0" u="none" strike="noStrike" kern="1200" spc="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cs-CZ" sz="1200" b="1" dirty="0" err="1">
                          <a:solidFill>
                            <a:schemeClr val="tx1"/>
                          </a:solidFill>
                        </a:rPr>
                        <a:t>Mepolizumab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7062" marR="57062" marT="28531" marB="28531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02572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cs-CZ" sz="1200" baseline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. odchylka)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 (1,6)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 (1,7)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(1,6)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 (1,8)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 (1,8)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 (2,2)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83917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Medián (min–max)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8)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 (0</a:t>
                      </a:r>
                      <a:r>
                        <a:rPr lang="cs-CZ" sz="1200" i="0" kern="120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5075"/>
                  </a:ext>
                </a:extLst>
              </a:tr>
              <a:tr h="18996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Validní N</a:t>
                      </a:r>
                    </a:p>
                  </a:txBody>
                  <a:tcPr marL="57062" marR="57062" marT="28531" marB="285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144222"/>
                  </a:ext>
                </a:extLst>
              </a:tr>
            </a:tbl>
          </a:graphicData>
        </a:graphic>
      </p:graphicFrame>
      <p:sp>
        <p:nvSpPr>
          <p:cNvPr id="2" name="TextovéPole 3">
            <a:extLst>
              <a:ext uri="{FF2B5EF4-FFF2-40B4-BE49-F238E27FC236}">
                <a16:creationId xmlns:a16="http://schemas.microsoft.com/office/drawing/2014/main" id="{F9A87E50-E541-D6E0-D56B-F097FDA5972A}"/>
              </a:ext>
            </a:extLst>
          </p:cNvPr>
          <p:cNvSpPr txBox="1"/>
          <p:nvPr/>
        </p:nvSpPr>
        <p:spPr>
          <a:xfrm>
            <a:off x="633800" y="1259310"/>
            <a:ext cx="8622343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Formuláře pacientů léčených </a:t>
            </a:r>
            <a:r>
              <a:rPr lang="cs-CZ" dirty="0" err="1"/>
              <a:t>dupilumabem</a:t>
            </a:r>
            <a:r>
              <a:rPr lang="cs-CZ" dirty="0"/>
              <a:t> / </a:t>
            </a:r>
            <a:r>
              <a:rPr lang="cs-CZ" dirty="0" err="1"/>
              <a:t>mepolizumabem</a:t>
            </a:r>
            <a:r>
              <a:rPr lang="en-GB" dirty="0"/>
              <a:t> </a:t>
            </a:r>
            <a:r>
              <a:rPr lang="cs-CZ" dirty="0"/>
              <a:t>s návštěvou Y1 (N = </a:t>
            </a:r>
            <a:r>
              <a:rPr lang="en-GB" dirty="0"/>
              <a:t>94</a:t>
            </a:r>
            <a:r>
              <a:rPr lang="sk-SK" dirty="0"/>
              <a:t> / 4</a:t>
            </a:r>
            <a:r>
              <a:rPr lang="en-GB" dirty="0"/>
              <a:t>3</a:t>
            </a:r>
            <a:r>
              <a:rPr lang="cs-CZ" dirty="0"/>
              <a:t>)</a:t>
            </a:r>
            <a:endParaRPr lang="en-GB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EAFAF17A-46F2-299E-2DAA-853D0ED535A5}"/>
              </a:ext>
            </a:extLst>
          </p:cNvPr>
          <p:cNvGrpSpPr/>
          <p:nvPr/>
        </p:nvGrpSpPr>
        <p:grpSpPr>
          <a:xfrm>
            <a:off x="596105" y="3781490"/>
            <a:ext cx="1018090" cy="1361608"/>
            <a:chOff x="8269351" y="3620426"/>
            <a:chExt cx="1296144" cy="2018617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7F5FFEFA-5BCE-D865-5E7F-C5EB4329355F}"/>
                </a:ext>
              </a:extLst>
            </p:cNvPr>
            <p:cNvGrpSpPr/>
            <p:nvPr/>
          </p:nvGrpSpPr>
          <p:grpSpPr>
            <a:xfrm>
              <a:off x="8269351" y="4051472"/>
              <a:ext cx="1296144" cy="1587571"/>
              <a:chOff x="7347166" y="1274502"/>
              <a:chExt cx="1296144" cy="1587571"/>
            </a:xfrm>
          </p:grpSpPr>
          <p:grpSp>
            <p:nvGrpSpPr>
              <p:cNvPr id="10" name="Skupina 14">
                <a:extLst>
                  <a:ext uri="{FF2B5EF4-FFF2-40B4-BE49-F238E27FC236}">
                    <a16:creationId xmlns:a16="http://schemas.microsoft.com/office/drawing/2014/main" id="{6D23B7E4-52FD-F0C9-BEA0-862E8ED6B655}"/>
                  </a:ext>
                </a:extLst>
              </p:cNvPr>
              <p:cNvGrpSpPr/>
              <p:nvPr/>
            </p:nvGrpSpPr>
            <p:grpSpPr>
              <a:xfrm>
                <a:off x="7419818" y="1386480"/>
                <a:ext cx="288032" cy="1296000"/>
                <a:chOff x="7452962" y="836712"/>
                <a:chExt cx="288032" cy="1296000"/>
              </a:xfrm>
            </p:grpSpPr>
            <p:cxnSp>
              <p:nvCxnSpPr>
                <p:cNvPr id="12" name="Přímá spojovací čára 19">
                  <a:extLst>
                    <a:ext uri="{FF2B5EF4-FFF2-40B4-BE49-F238E27FC236}">
                      <a16:creationId xmlns:a16="http://schemas.microsoft.com/office/drawing/2014/main" id="{C67A234D-8B11-0B59-F742-0E92037FCC38}"/>
                    </a:ext>
                  </a:extLst>
                </p:cNvPr>
                <p:cNvCxnSpPr/>
                <p:nvPr/>
              </p:nvCxnSpPr>
              <p:spPr>
                <a:xfrm>
                  <a:off x="7596336" y="836712"/>
                  <a:ext cx="0" cy="1296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bdélník 12">
                  <a:extLst>
                    <a:ext uri="{FF2B5EF4-FFF2-40B4-BE49-F238E27FC236}">
                      <a16:creationId xmlns:a16="http://schemas.microsoft.com/office/drawing/2014/main" id="{9FCFEDED-9CC7-491F-6A55-75707FA4C08A}"/>
                    </a:ext>
                  </a:extLst>
                </p:cNvPr>
                <p:cNvSpPr/>
                <p:nvPr/>
              </p:nvSpPr>
              <p:spPr>
                <a:xfrm>
                  <a:off x="7452962" y="1154954"/>
                  <a:ext cx="288032" cy="706015"/>
                </a:xfrm>
                <a:prstGeom prst="rect">
                  <a:avLst/>
                </a:prstGeom>
                <a:solidFill>
                  <a:srgbClr val="EEECE2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400" b="0" i="0" u="none" strike="noStrike" kern="1200" cap="none" spc="0" normalizeH="0" baseline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ea typeface="+mn-ea"/>
                    <a:cs typeface="Arial" pitchFamily="34" charset="0"/>
                  </a:endParaRPr>
                </a:p>
              </p:txBody>
            </p:sp>
            <p:cxnSp>
              <p:nvCxnSpPr>
                <p:cNvPr id="14" name="Přímá spojovací čára 21">
                  <a:extLst>
                    <a:ext uri="{FF2B5EF4-FFF2-40B4-BE49-F238E27FC236}">
                      <a16:creationId xmlns:a16="http://schemas.microsoft.com/office/drawing/2014/main" id="{082D0C4E-780D-5E68-2FBE-3B67F483B8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24328" y="2120288"/>
                  <a:ext cx="14401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Přímá spojovací čára 22">
                  <a:extLst>
                    <a:ext uri="{FF2B5EF4-FFF2-40B4-BE49-F238E27FC236}">
                      <a16:creationId xmlns:a16="http://schemas.microsoft.com/office/drawing/2014/main" id="{636A357F-954B-2B3C-C1BE-05FCA87960C1}"/>
                    </a:ext>
                  </a:extLst>
                </p:cNvPr>
                <p:cNvCxnSpPr/>
                <p:nvPr/>
              </p:nvCxnSpPr>
              <p:spPr>
                <a:xfrm>
                  <a:off x="7524328" y="836712"/>
                  <a:ext cx="14401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93D3BA20-57EB-6591-C443-1A3E0F37300C}"/>
                  </a:ext>
                </a:extLst>
              </p:cNvPr>
              <p:cNvSpPr/>
              <p:nvPr/>
            </p:nvSpPr>
            <p:spPr>
              <a:xfrm>
                <a:off x="7347166" y="1274502"/>
                <a:ext cx="1296144" cy="158757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400" b="0" i="0" u="none" strike="noStrike" kern="1200" cap="none" spc="0" normalizeH="0" baseline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EE88BD06-708A-7663-B362-BB4F420CA200}"/>
                </a:ext>
              </a:extLst>
            </p:cNvPr>
            <p:cNvSpPr txBox="1"/>
            <p:nvPr/>
          </p:nvSpPr>
          <p:spPr>
            <a:xfrm>
              <a:off x="8446120" y="3620426"/>
              <a:ext cx="1031932" cy="283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1200" b="1" i="0" u="none" strike="noStrike" kern="1200" cap="none" spc="0" normalizeH="0" baseline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Legenda</a:t>
              </a:r>
            </a:p>
          </p:txBody>
        </p:sp>
      </p:grpSp>
      <p:graphicFrame>
        <p:nvGraphicFramePr>
          <p:cNvPr id="16" name="Tabulka 33">
            <a:extLst>
              <a:ext uri="{FF2B5EF4-FFF2-40B4-BE49-F238E27FC236}">
                <a16:creationId xmlns:a16="http://schemas.microsoft.com/office/drawing/2014/main" id="{9BFDB5B1-C56B-B9DC-9F99-AB9B4437DCA7}"/>
              </a:ext>
            </a:extLst>
          </p:cNvPr>
          <p:cNvGraphicFramePr>
            <a:graphicFrameLocks noGrp="1"/>
          </p:cNvGraphicFramePr>
          <p:nvPr/>
        </p:nvGraphicFramePr>
        <p:xfrm>
          <a:off x="879413" y="4057638"/>
          <a:ext cx="734782" cy="108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4782">
                  <a:extLst>
                    <a:ext uri="{9D8B030D-6E8A-4147-A177-3AD203B41FA5}">
                      <a16:colId xmlns:a16="http://schemas.microsoft.com/office/drawing/2014/main" val="3635374956"/>
                    </a:ext>
                  </a:extLst>
                </a:gridCol>
              </a:tblGrid>
              <a:tr h="202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50" dirty="0">
                          <a:latin typeface="+mn-lt"/>
                        </a:rPr>
                        <a:t>95.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2470423"/>
                  </a:ext>
                </a:extLst>
              </a:tr>
              <a:tr h="202509">
                <a:tc>
                  <a:txBody>
                    <a:bodyPr/>
                    <a:lstStyle/>
                    <a:p>
                      <a:r>
                        <a:rPr lang="sk-SK" sz="850" dirty="0">
                          <a:latin typeface="+mn-lt"/>
                        </a:rPr>
                        <a:t>75.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3637857"/>
                  </a:ext>
                </a:extLst>
              </a:tr>
              <a:tr h="202509">
                <a:tc>
                  <a:txBody>
                    <a:bodyPr/>
                    <a:lstStyle/>
                    <a:p>
                      <a:r>
                        <a:rPr lang="sk-SK" sz="850" b="0" dirty="0">
                          <a:latin typeface="+mn-lt"/>
                        </a:rPr>
                        <a:t>Medián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0129910"/>
                  </a:ext>
                </a:extLst>
              </a:tr>
              <a:tr h="185288">
                <a:tc>
                  <a:txBody>
                    <a:bodyPr/>
                    <a:lstStyle/>
                    <a:p>
                      <a:r>
                        <a:rPr lang="sk-SK" sz="850" dirty="0">
                          <a:latin typeface="+mn-lt"/>
                        </a:rPr>
                        <a:t>25.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36000" marR="36000" marT="3600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7170911"/>
                  </a:ext>
                </a:extLst>
              </a:tr>
              <a:tr h="202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50" dirty="0">
                          <a:latin typeface="+mn-lt"/>
                        </a:rPr>
                        <a:t>5. </a:t>
                      </a:r>
                      <a:r>
                        <a:rPr lang="cs-CZ" sz="850" noProof="0" dirty="0">
                          <a:latin typeface="+mn-lt"/>
                        </a:rPr>
                        <a:t>percentil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4459945"/>
                  </a:ext>
                </a:extLst>
              </a:tr>
            </a:tbl>
          </a:graphicData>
        </a:graphic>
      </p:graphicFrame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D7A712E7-4DB3-86F4-F82C-BD798BC98DB7}"/>
              </a:ext>
            </a:extLst>
          </p:cNvPr>
          <p:cNvCxnSpPr>
            <a:stCxn id="13" idx="1"/>
            <a:endCxn id="16" idx="1"/>
          </p:cNvCxnSpPr>
          <p:nvPr/>
        </p:nvCxnSpPr>
        <p:spPr>
          <a:xfrm flipV="1">
            <a:off x="653171" y="4600368"/>
            <a:ext cx="226242" cy="1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Skupina 25">
            <a:extLst>
              <a:ext uri="{FF2B5EF4-FFF2-40B4-BE49-F238E27FC236}">
                <a16:creationId xmlns:a16="http://schemas.microsoft.com/office/drawing/2014/main" id="{2878C861-E8FF-EAA1-82CA-B3FF9E332DEE}"/>
              </a:ext>
            </a:extLst>
          </p:cNvPr>
          <p:cNvGrpSpPr/>
          <p:nvPr/>
        </p:nvGrpSpPr>
        <p:grpSpPr>
          <a:xfrm>
            <a:off x="1545511" y="1889225"/>
            <a:ext cx="7244806" cy="3351010"/>
            <a:chOff x="1509204" y="1889225"/>
            <a:chExt cx="9441293" cy="3351010"/>
          </a:xfrm>
        </p:grpSpPr>
        <p:graphicFrame>
          <p:nvGraphicFramePr>
            <p:cNvPr id="19" name="Zástupný obsah 5">
              <a:extLst>
                <a:ext uri="{FF2B5EF4-FFF2-40B4-BE49-F238E27FC236}">
                  <a16:creationId xmlns:a16="http://schemas.microsoft.com/office/drawing/2014/main" id="{AB1E1497-72CA-E5F6-8227-CAB4D03714F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7304651"/>
                </p:ext>
              </p:extLst>
            </p:nvPr>
          </p:nvGraphicFramePr>
          <p:xfrm>
            <a:off x="1509204" y="1907959"/>
            <a:ext cx="9441293" cy="33322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5" name="Skupina 24">
              <a:extLst>
                <a:ext uri="{FF2B5EF4-FFF2-40B4-BE49-F238E27FC236}">
                  <a16:creationId xmlns:a16="http://schemas.microsoft.com/office/drawing/2014/main" id="{5288DB00-569C-35F6-A439-272FBB64FC43}"/>
                </a:ext>
              </a:extLst>
            </p:cNvPr>
            <p:cNvGrpSpPr/>
            <p:nvPr/>
          </p:nvGrpSpPr>
          <p:grpSpPr>
            <a:xfrm>
              <a:off x="2200862" y="1889225"/>
              <a:ext cx="8749635" cy="400110"/>
              <a:chOff x="2200862" y="1889225"/>
              <a:chExt cx="8749635" cy="400110"/>
            </a:xfrm>
          </p:grpSpPr>
          <p:grpSp>
            <p:nvGrpSpPr>
              <p:cNvPr id="23" name="Skupina 22">
                <a:extLst>
                  <a:ext uri="{FF2B5EF4-FFF2-40B4-BE49-F238E27FC236}">
                    <a16:creationId xmlns:a16="http://schemas.microsoft.com/office/drawing/2014/main" id="{F394A975-CA2B-C1E8-5ACA-D9C5AB7B7396}"/>
                  </a:ext>
                </a:extLst>
              </p:cNvPr>
              <p:cNvGrpSpPr/>
              <p:nvPr/>
            </p:nvGrpSpPr>
            <p:grpSpPr>
              <a:xfrm>
                <a:off x="2200862" y="1889225"/>
                <a:ext cx="8749635" cy="400110"/>
                <a:chOff x="2200862" y="1889225"/>
                <a:chExt cx="8749635" cy="400110"/>
              </a:xfrm>
            </p:grpSpPr>
            <p:sp>
              <p:nvSpPr>
                <p:cNvPr id="18" name="TextovéPole 17">
                  <a:extLst>
                    <a:ext uri="{FF2B5EF4-FFF2-40B4-BE49-F238E27FC236}">
                      <a16:creationId xmlns:a16="http://schemas.microsoft.com/office/drawing/2014/main" id="{AA29C6B5-2DA2-88B4-EF15-D6D5136884E3}"/>
                    </a:ext>
                  </a:extLst>
                </p:cNvPr>
                <p:cNvSpPr txBox="1"/>
                <p:nvPr/>
              </p:nvSpPr>
              <p:spPr>
                <a:xfrm>
                  <a:off x="2200862" y="1889225"/>
                  <a:ext cx="1840832" cy="40011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cs-CZ" sz="2000" b="1" dirty="0"/>
                    <a:t>D0</a:t>
                  </a:r>
                </a:p>
              </p:txBody>
            </p:sp>
            <p:sp>
              <p:nvSpPr>
                <p:cNvPr id="20" name="TextovéPole 17">
                  <a:extLst>
                    <a:ext uri="{FF2B5EF4-FFF2-40B4-BE49-F238E27FC236}">
                      <a16:creationId xmlns:a16="http://schemas.microsoft.com/office/drawing/2014/main" id="{665330BA-C97D-6A42-A4D7-19370FC6B04C}"/>
                    </a:ext>
                  </a:extLst>
                </p:cNvPr>
                <p:cNvSpPr txBox="1"/>
                <p:nvPr/>
              </p:nvSpPr>
              <p:spPr>
                <a:xfrm>
                  <a:off x="9109605" y="1889237"/>
                  <a:ext cx="1840892" cy="4000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cs-CZ" sz="2000" b="1" dirty="0"/>
                    <a:t>Y1</a:t>
                  </a:r>
                </a:p>
              </p:txBody>
            </p:sp>
          </p:grpSp>
          <p:sp>
            <p:nvSpPr>
              <p:cNvPr id="24" name="TextovéPole 17">
                <a:extLst>
                  <a:ext uri="{FF2B5EF4-FFF2-40B4-BE49-F238E27FC236}">
                    <a16:creationId xmlns:a16="http://schemas.microsoft.com/office/drawing/2014/main" id="{D6B59E4A-2492-E1AA-EE69-96DA2532FE01}"/>
                  </a:ext>
                </a:extLst>
              </p:cNvPr>
              <p:cNvSpPr txBox="1"/>
              <p:nvPr/>
            </p:nvSpPr>
            <p:spPr>
              <a:xfrm>
                <a:off x="5730977" y="1889237"/>
                <a:ext cx="1840892" cy="400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cs-CZ" sz="2000" b="1" dirty="0"/>
                  <a:t>W16/W24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106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>
            <a:extLst>
              <a:ext uri="{FF2B5EF4-FFF2-40B4-BE49-F238E27FC236}">
                <a16:creationId xmlns:a16="http://schemas.microsoft.com/office/drawing/2014/main" id="{58BFB66B-6ABE-16E6-1161-E2442C5BC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305" y="1276563"/>
            <a:ext cx="8357016" cy="489995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DF80E42-A78B-ABEF-2419-F1BCBD10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 trvalého bydliště pacienta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ECFBE48-DAAC-6A21-FC16-1A8326FEDC59}"/>
              </a:ext>
            </a:extLst>
          </p:cNvPr>
          <p:cNvSpPr txBox="1"/>
          <p:nvPr/>
        </p:nvSpPr>
        <p:spPr>
          <a:xfrm>
            <a:off x="620504" y="6026656"/>
            <a:ext cx="3575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i="1" dirty="0"/>
              <a:t>Prevalence = počet pacientů na 100 000 obyvatel kraje. </a:t>
            </a: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B6C9E674-051A-BCD3-6CC5-D2B7E4765410}"/>
              </a:ext>
            </a:extLst>
          </p:cNvPr>
          <p:cNvSpPr txBox="1"/>
          <p:nvPr/>
        </p:nvSpPr>
        <p:spPr>
          <a:xfrm>
            <a:off x="633802" y="1276562"/>
            <a:ext cx="2798168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Pacienti v registru (N = </a:t>
            </a:r>
            <a:r>
              <a:rPr lang="en-GB" dirty="0"/>
              <a:t>547</a:t>
            </a:r>
            <a:r>
              <a:rPr lang="cs-CZ" dirty="0"/>
              <a:t>)</a:t>
            </a:r>
            <a:endParaRPr lang="en-GB" dirty="0"/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A1B4836-D69C-7315-6013-B3415AE7D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43315"/>
              </p:ext>
            </p:extLst>
          </p:nvPr>
        </p:nvGraphicFramePr>
        <p:xfrm>
          <a:off x="633802" y="1872323"/>
          <a:ext cx="2567390" cy="4165776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549041">
                  <a:extLst>
                    <a:ext uri="{9D8B030D-6E8A-4147-A177-3AD203B41FA5}">
                      <a16:colId xmlns:a16="http://schemas.microsoft.com/office/drawing/2014/main" val="3244437480"/>
                    </a:ext>
                  </a:extLst>
                </a:gridCol>
                <a:gridCol w="1018349">
                  <a:extLst>
                    <a:ext uri="{9D8B030D-6E8A-4147-A177-3AD203B41FA5}">
                      <a16:colId xmlns:a16="http://schemas.microsoft.com/office/drawing/2014/main" val="292776821"/>
                    </a:ext>
                  </a:extLst>
                </a:gridCol>
              </a:tblGrid>
              <a:tr h="240538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Kraj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1"/>
                          </a:solidFill>
                        </a:rPr>
                        <a:t>Prevalence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745797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Moravskoslezský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980884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Pardubický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7,8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970127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Jihočeský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7,1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783168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Jihomoravský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6,5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735232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Zlínský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5,7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99354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Ústecký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5,2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91962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Vysočina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4,9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181861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Plzeňský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4,3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476147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Hlavní město 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3,8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891424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Olomoucký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3,6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69188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Středočeský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2,8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727289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Královéhradecký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2,7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32617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Karlovarský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2,0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460668"/>
                  </a:ext>
                </a:extLst>
              </a:tr>
              <a:tr h="275784">
                <a:tc>
                  <a:txBody>
                    <a:bodyPr/>
                    <a:lstStyle/>
                    <a:p>
                      <a:r>
                        <a:rPr lang="cs-CZ" sz="1200" dirty="0"/>
                        <a:t>Liberecký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1,8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08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7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80E42-A78B-ABEF-2419-F1BCBD10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Eozinofilní </a:t>
            </a:r>
            <a:r>
              <a:rPr lang="cs-CZ" dirty="0" err="1"/>
              <a:t>mezotitida</a:t>
            </a:r>
            <a:r>
              <a:rPr lang="cs-CZ" dirty="0"/>
              <a:t> při zahájení léčby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2FAD5FA-DB28-F6C3-0743-F308434AD61A}"/>
              </a:ext>
            </a:extLst>
          </p:cNvPr>
          <p:cNvSpPr txBox="1"/>
          <p:nvPr/>
        </p:nvSpPr>
        <p:spPr>
          <a:xfrm>
            <a:off x="633803" y="1194647"/>
            <a:ext cx="842572" cy="307777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N = </a:t>
            </a:r>
            <a:r>
              <a:rPr lang="en-GB" sz="1400" dirty="0"/>
              <a:t>54</a:t>
            </a:r>
            <a:r>
              <a:rPr lang="cs-CZ" sz="1400" dirty="0"/>
              <a:t>6</a:t>
            </a:r>
            <a:endParaRPr lang="en-GB" sz="14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A68D160-A803-EFDD-ED76-DC6A63786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445" y="6118917"/>
            <a:ext cx="586273" cy="602558"/>
          </a:xfrm>
          <a:prstGeom prst="rect">
            <a:avLst/>
          </a:prstGeom>
        </p:spPr>
      </p:pic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AC2883F7-F939-D00C-1500-BFC1108785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8556052"/>
              </p:ext>
            </p:extLst>
          </p:nvPr>
        </p:nvGraphicFramePr>
        <p:xfrm>
          <a:off x="580247" y="1899439"/>
          <a:ext cx="3159262" cy="3939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3A2323AD-1FB9-1D18-4EBC-F21E017E35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5035" y="1598873"/>
            <a:ext cx="8473000" cy="474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55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54AF9-3082-1BC6-1F7B-90286006A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CAA7B34A-7236-E6F8-7DF9-A0EA70756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736" y="1121709"/>
            <a:ext cx="9005977" cy="504334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8ADFEA2-4AC3-7B58-DAF5-39CFB77E7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</a:t>
            </a:r>
            <a:r>
              <a:rPr lang="cs-CZ" dirty="0" err="1"/>
              <a:t>ůměrné</a:t>
            </a:r>
            <a:r>
              <a:rPr lang="cs-CZ" dirty="0"/>
              <a:t> </a:t>
            </a:r>
            <a:r>
              <a:rPr lang="en-GB" dirty="0"/>
              <a:t>VAS</a:t>
            </a:r>
            <a:r>
              <a:rPr lang="cs-CZ" dirty="0"/>
              <a:t> v D0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126AA2-495E-8AC9-285E-D90D249298BF}"/>
              </a:ext>
            </a:extLst>
          </p:cNvPr>
          <p:cNvSpPr txBox="1"/>
          <p:nvPr/>
        </p:nvSpPr>
        <p:spPr>
          <a:xfrm>
            <a:off x="633803" y="1194647"/>
            <a:ext cx="737798" cy="307777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N = </a:t>
            </a:r>
            <a:r>
              <a:rPr lang="sk-SK" sz="1400" dirty="0"/>
              <a:t>4</a:t>
            </a:r>
            <a:r>
              <a:rPr lang="en-GB" sz="1400" dirty="0"/>
              <a:t>8</a:t>
            </a:r>
            <a:r>
              <a:rPr lang="sk-SK" sz="1400" dirty="0"/>
              <a:t>4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94835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49246-6A8F-9F90-66C2-7BCA1F3D4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94151-78A1-0A65-B757-E30E89A22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</a:t>
            </a:r>
            <a:r>
              <a:rPr lang="cs-CZ" dirty="0" err="1"/>
              <a:t>ůměrné</a:t>
            </a:r>
            <a:r>
              <a:rPr lang="cs-CZ" dirty="0"/>
              <a:t> OMT v D0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C488747-0B28-C499-0946-69E339EE53D0}"/>
              </a:ext>
            </a:extLst>
          </p:cNvPr>
          <p:cNvSpPr txBox="1"/>
          <p:nvPr/>
        </p:nvSpPr>
        <p:spPr>
          <a:xfrm>
            <a:off x="633803" y="1194647"/>
            <a:ext cx="737798" cy="307777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N = </a:t>
            </a:r>
            <a:r>
              <a:rPr lang="sk-SK" sz="1400" dirty="0"/>
              <a:t>4</a:t>
            </a:r>
            <a:r>
              <a:rPr lang="en-GB" sz="1400" dirty="0"/>
              <a:t>8</a:t>
            </a:r>
            <a:r>
              <a:rPr lang="sk-SK" sz="1400" dirty="0"/>
              <a:t>4</a:t>
            </a:r>
            <a:endParaRPr lang="en-GB" sz="1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59E8A3E-258D-0176-F7D4-530879038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736" y="1198784"/>
            <a:ext cx="9005977" cy="504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513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EB30C-369F-5492-AC22-2053A9F4C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26918-2C6B-EC79-6961-A1185104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OMT (kategoriálně) v D0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9FF61952-85C0-D812-DA24-FCCD82CDCD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469933"/>
              </p:ext>
            </p:extLst>
          </p:nvPr>
        </p:nvGraphicFramePr>
        <p:xfrm>
          <a:off x="633803" y="1922532"/>
          <a:ext cx="3159262" cy="3939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7918AA8B-FAED-0317-E21C-F9A1215F4102}"/>
              </a:ext>
            </a:extLst>
          </p:cNvPr>
          <p:cNvSpPr txBox="1"/>
          <p:nvPr/>
        </p:nvSpPr>
        <p:spPr>
          <a:xfrm>
            <a:off x="633803" y="1194647"/>
            <a:ext cx="737798" cy="307777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N = </a:t>
            </a:r>
            <a:r>
              <a:rPr lang="sk-SK" sz="1400" dirty="0"/>
              <a:t>4</a:t>
            </a:r>
            <a:r>
              <a:rPr lang="en-GB" sz="1400" dirty="0"/>
              <a:t>8</a:t>
            </a:r>
            <a:r>
              <a:rPr lang="sk-SK" sz="1400" dirty="0"/>
              <a:t>4</a:t>
            </a:r>
            <a:endParaRPr lang="en-GB" sz="14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4C7B5F9-6262-509E-A9BD-3B49A8653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631" y="1360609"/>
            <a:ext cx="8441563" cy="472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863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E950-822E-6F0C-0016-E291C1E4C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851EAF-5D0B-D6E9-6394-8B838203914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36926" y="1584213"/>
            <a:ext cx="4771508" cy="244795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Mgr. Adéla Vojkůvková</a:t>
            </a:r>
            <a:r>
              <a:rPr lang="cs-CZ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br>
              <a:rPr lang="cs-CZ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cs-CZ" sz="2400" dirty="0">
                <a:solidFill>
                  <a:srgbClr val="58585A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Projektová manažerka registru</a:t>
            </a:r>
            <a:endParaRPr lang="cs-CZ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cs-CZ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T: +420 731 428 421</a:t>
            </a:r>
            <a:br>
              <a:rPr lang="cs-CZ" sz="2400" dirty="0">
                <a:solidFill>
                  <a:srgbClr val="3B3838"/>
                </a:solidFill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cs-CZ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E: </a:t>
            </a:r>
            <a:r>
              <a:rPr lang="cs-CZ" sz="2400" u="sng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vojkuvkova@biostatistika.cz</a:t>
            </a:r>
            <a:r>
              <a:rPr lang="cs-CZ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BB98178-314A-1A8E-73B5-B35930B65511}"/>
              </a:ext>
            </a:extLst>
          </p:cNvPr>
          <p:cNvSpPr txBox="1"/>
          <p:nvPr/>
        </p:nvSpPr>
        <p:spPr>
          <a:xfrm>
            <a:off x="736926" y="3791145"/>
            <a:ext cx="53993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Institut biostatistiky a analýz, s.r.o.</a:t>
            </a:r>
            <a:r>
              <a:rPr lang="cs-CZ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  <a:br>
              <a:rPr lang="cs-CZ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cs-CZ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Poštovská 68/3, 602 00 Brno </a:t>
            </a:r>
            <a:br>
              <a:rPr lang="cs-CZ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cs-CZ" sz="2400" u="sng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3"/>
              </a:rPr>
              <a:t>http://www.biostatistika.cz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927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A604E-D324-1305-7DF9-8305AD6E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121ECE-FE1D-841B-A78A-06637A73EC1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57400" y="1542361"/>
            <a:ext cx="4707815" cy="4408737"/>
          </a:xfrm>
        </p:spPr>
        <p:txBody>
          <a:bodyPr>
            <a:normAutofit/>
          </a:bodyPr>
          <a:lstStyle/>
          <a:p>
            <a:r>
              <a:rPr lang="cs-CZ" b="1" dirty="0"/>
              <a:t>1. Základní informace o registru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Zapojená pracoviště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Počty pacientů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Cíle registru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Zázemí registru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27A56B3-605E-2423-CD5B-8E08A12D91AA}"/>
              </a:ext>
            </a:extLst>
          </p:cNvPr>
          <p:cNvSpPr txBox="1"/>
          <p:nvPr/>
        </p:nvSpPr>
        <p:spPr>
          <a:xfrm>
            <a:off x="6683605" y="2115050"/>
            <a:ext cx="2790022" cy="2913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SNOT-22</a:t>
            </a:r>
          </a:p>
          <a:p>
            <a:pPr marL="800100" lvl="1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OMT</a:t>
            </a:r>
          </a:p>
          <a:p>
            <a:pPr marL="800100" lvl="1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NPS</a:t>
            </a:r>
          </a:p>
          <a:p>
            <a:pPr marL="800100" lvl="1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EM</a:t>
            </a:r>
          </a:p>
          <a:p>
            <a:pPr marL="800100" lvl="1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VAS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84686D1-C630-01A4-C634-5B4237A7A2C3}"/>
              </a:ext>
            </a:extLst>
          </p:cNvPr>
          <p:cNvSpPr txBox="1"/>
          <p:nvPr/>
        </p:nvSpPr>
        <p:spPr>
          <a:xfrm>
            <a:off x="6683604" y="1460899"/>
            <a:ext cx="32522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2. Výstupy z registru</a:t>
            </a:r>
          </a:p>
        </p:txBody>
      </p:sp>
    </p:spTree>
    <p:extLst>
      <p:ext uri="{BB962C8B-B14F-4D97-AF65-F5344CB8AC3E}">
        <p14:creationId xmlns:p14="http://schemas.microsoft.com/office/powerpoint/2010/main" val="337773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D4B2EC7-0AA3-672C-4D9B-A893C826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247" y="1158340"/>
            <a:ext cx="11031505" cy="903288"/>
          </a:xfrm>
        </p:spPr>
        <p:txBody>
          <a:bodyPr/>
          <a:lstStyle/>
          <a:p>
            <a:r>
              <a:rPr lang="cs-CZ" dirty="0"/>
              <a:t>Český registr biologické léčby </a:t>
            </a:r>
            <a:r>
              <a:rPr lang="cs-CZ" dirty="0" err="1"/>
              <a:t>CRSwNP</a:t>
            </a:r>
            <a:endParaRPr lang="cs-CZ" dirty="0"/>
          </a:p>
        </p:txBody>
      </p:sp>
      <p:sp>
        <p:nvSpPr>
          <p:cNvPr id="2" name="Podnadpis 2">
            <a:extLst>
              <a:ext uri="{FF2B5EF4-FFF2-40B4-BE49-F238E27FC236}">
                <a16:creationId xmlns:a16="http://schemas.microsoft.com/office/drawing/2014/main" id="{EA4AC6BB-91AD-2E88-A7B5-822843F1E15D}"/>
              </a:ext>
            </a:extLst>
          </p:cNvPr>
          <p:cNvSpPr txBox="1">
            <a:spLocks/>
          </p:cNvSpPr>
          <p:nvPr/>
        </p:nvSpPr>
        <p:spPr>
          <a:xfrm>
            <a:off x="1109043" y="2559951"/>
            <a:ext cx="9973912" cy="27390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Základní informace</a:t>
            </a:r>
          </a:p>
          <a:p>
            <a:r>
              <a:rPr lang="cs-CZ" sz="2000" dirty="0"/>
              <a:t>Vznik registru: 	11. 5. 2023</a:t>
            </a:r>
          </a:p>
          <a:p>
            <a:r>
              <a:rPr lang="cs-CZ" sz="2000" dirty="0"/>
              <a:t>Odborná záštita: Česká společnost otorinolaryngologie a chirurgie hlavy a krku </a:t>
            </a:r>
            <a:r>
              <a:rPr lang="cs-CZ" sz="2000" dirty="0" err="1"/>
              <a:t>z.s</a:t>
            </a:r>
            <a:r>
              <a:rPr lang="cs-CZ" sz="2000" dirty="0"/>
              <a:t>.</a:t>
            </a:r>
          </a:p>
          <a:p>
            <a:r>
              <a:rPr lang="cs-CZ" sz="2000" dirty="0"/>
              <a:t>Odborný garant: MUDr. Zdeněk Knížek (Pardubická nemocnice)</a:t>
            </a:r>
          </a:p>
          <a:p>
            <a:r>
              <a:rPr lang="cs-CZ" sz="2000" dirty="0"/>
              <a:t>Multicentrický, prospektivně-retrospektivní, dlouhodobý sběr dat</a:t>
            </a:r>
          </a:p>
          <a:p>
            <a:r>
              <a:rPr lang="cs-CZ" sz="2000" dirty="0"/>
              <a:t>Zapojená centra: 24 pracovišť v ČR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6814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DC924-5C33-27CF-CFE1-B6D24EB53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D8B89-CCF8-B0ED-CCA4-94B96FF84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Zapojená pracoviště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087F773-2B27-FAC2-7116-B991D8BF136C}"/>
              </a:ext>
            </a:extLst>
          </p:cNvPr>
          <p:cNvGraphicFramePr>
            <a:graphicFrameLocks noGrp="1"/>
          </p:cNvGraphicFramePr>
          <p:nvPr/>
        </p:nvGraphicFramePr>
        <p:xfrm>
          <a:off x="7488305" y="1130532"/>
          <a:ext cx="4493335" cy="559308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521536">
                  <a:extLst>
                    <a:ext uri="{9D8B030D-6E8A-4147-A177-3AD203B41FA5}">
                      <a16:colId xmlns:a16="http://schemas.microsoft.com/office/drawing/2014/main" val="1559238964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652632488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Kraj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Centrum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590325"/>
                  </a:ext>
                </a:extLst>
              </a:tr>
              <a:tr h="242653">
                <a:tc rowSpan="2"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Středočeský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Nemocnice Benešov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218308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Oblastní nemocnice Mladá Boleslav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604320"/>
                  </a:ext>
                </a:extLst>
              </a:tr>
              <a:tr h="24265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Ústecký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/>
                        <a:t>EUC Klinika Ústí nad Labem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980088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Masarykova nemocnice Ústí n. Labem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821029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r>
                        <a:rPr lang="cs-CZ" sz="1200" b="1" noProof="0" dirty="0" err="1"/>
                        <a:t>Libereck</a:t>
                      </a:r>
                      <a:r>
                        <a:rPr lang="cs-CZ" sz="1200" b="1" dirty="0"/>
                        <a:t>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Krajská nemocnice Liberec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880002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Královéhradecký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FN Hradec Králové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253152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Pardubický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Pardubická nemocnice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267258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Olomoucký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FN Olomouc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704924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err="1"/>
                        <a:t>Vojensk</a:t>
                      </a:r>
                      <a:r>
                        <a:rPr lang="cs-CZ" sz="1100" dirty="0"/>
                        <a:t>á nemocnice Olomouc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89673"/>
                  </a:ext>
                </a:extLst>
              </a:tr>
              <a:tr h="24265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Moravskoslezský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FN Ostrava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991800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Městská nemocnice Ostrava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97960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Nemocnice AGEL Nový Jičín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105026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Slezská nemocnice v Opavě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90912"/>
                  </a:ext>
                </a:extLst>
              </a:tr>
              <a:tr h="242653">
                <a:tc rowSpan="2"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Zlínský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Krajská nemocnice T. Bati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786728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Kroměřížská nemocnice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491526"/>
                  </a:ext>
                </a:extLst>
              </a:tr>
              <a:tr h="242653">
                <a:tc rowSpan="2"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Jihomoravský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FN Brno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953224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FN u sv. Anny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336983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Vysočina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Nemocnice Jihlava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3945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Jihočeský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b="0" dirty="0"/>
                        <a:t>Nemocnice České Budějovice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508851"/>
                  </a:ext>
                </a:extLst>
              </a:tr>
              <a:tr h="256927">
                <a:tc>
                  <a:txBody>
                    <a:bodyPr/>
                    <a:lstStyle/>
                    <a:p>
                      <a:r>
                        <a:rPr lang="cs-CZ" sz="1200" b="1" dirty="0">
                          <a:effectLst/>
                        </a:rPr>
                        <a:t>Plzeňský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FN Plzeň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14286"/>
                  </a:ext>
                </a:extLst>
              </a:tr>
            </a:tbl>
          </a:graphicData>
        </a:graphic>
      </p:graphicFrame>
      <p:pic>
        <p:nvPicPr>
          <p:cNvPr id="10" name="Obrázek 9">
            <a:extLst>
              <a:ext uri="{FF2B5EF4-FFF2-40B4-BE49-F238E27FC236}">
                <a16:creationId xmlns:a16="http://schemas.microsoft.com/office/drawing/2014/main" id="{6FB11D3B-487C-03F9-113C-4BB7444C1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55" y="1130531"/>
            <a:ext cx="7005123" cy="4319037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362F8BE3-2455-DE79-CBC1-B4043299EA5C}"/>
              </a:ext>
            </a:extLst>
          </p:cNvPr>
          <p:cNvGraphicFramePr>
            <a:graphicFrameLocks noGrp="1"/>
          </p:cNvGraphicFramePr>
          <p:nvPr/>
        </p:nvGraphicFramePr>
        <p:xfrm>
          <a:off x="2909168" y="5412972"/>
          <a:ext cx="4493335" cy="13106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521536">
                  <a:extLst>
                    <a:ext uri="{9D8B030D-6E8A-4147-A177-3AD203B41FA5}">
                      <a16:colId xmlns:a16="http://schemas.microsoft.com/office/drawing/2014/main" val="1559238964"/>
                    </a:ext>
                  </a:extLst>
                </a:gridCol>
                <a:gridCol w="2971799">
                  <a:extLst>
                    <a:ext uri="{9D8B030D-6E8A-4147-A177-3AD203B41FA5}">
                      <a16:colId xmlns:a16="http://schemas.microsoft.com/office/drawing/2014/main" val="652632488"/>
                    </a:ext>
                  </a:extLst>
                </a:gridCol>
              </a:tblGrid>
              <a:tr h="2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</a:rPr>
                        <a:t>Kraj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Centrum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590325"/>
                  </a:ext>
                </a:extLst>
              </a:tr>
              <a:tr h="24265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effectLst/>
                        </a:rPr>
                        <a:t>Praha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Fakultní nemocnice Bulovka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698461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FN Královské Vinohrady 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829163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FN Motol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975993"/>
                  </a:ext>
                </a:extLst>
              </a:tr>
              <a:tr h="242653">
                <a:tc vMerge="1"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Ústřední vojenská nemocnice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069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74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6502C-3BC4-124D-DB05-21F04A70E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 registru – počty pacientů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1EF510E-60D4-7E2C-562E-CA02F7BB2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186" y="6492874"/>
            <a:ext cx="5907033" cy="26648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B3957BC-0B9F-BBB5-59BA-DABFADD4D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9989" y="1182357"/>
            <a:ext cx="6470657" cy="5202937"/>
          </a:xfrm>
          <a:prstGeom prst="rect">
            <a:avLst/>
          </a:prstGeom>
        </p:spPr>
      </p:pic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E3EE1E04-C5B1-2CE8-E054-34E877A86C23}"/>
              </a:ext>
            </a:extLst>
          </p:cNvPr>
          <p:cNvCxnSpPr>
            <a:cxnSpLocks/>
          </p:cNvCxnSpPr>
          <p:nvPr/>
        </p:nvCxnSpPr>
        <p:spPr>
          <a:xfrm>
            <a:off x="1812876" y="4186409"/>
            <a:ext cx="118982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2F64FFA-4365-B256-ED3C-E3BA4D7F0C4A}"/>
              </a:ext>
            </a:extLst>
          </p:cNvPr>
          <p:cNvSpPr txBox="1"/>
          <p:nvPr/>
        </p:nvSpPr>
        <p:spPr>
          <a:xfrm>
            <a:off x="9573631" y="5001658"/>
            <a:ext cx="2574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Aktuálně se v registru nachází </a:t>
            </a:r>
            <a:r>
              <a:rPr lang="cs-CZ" b="1" u="sng" dirty="0"/>
              <a:t>618 pacientů</a:t>
            </a:r>
          </a:p>
        </p:txBody>
      </p:sp>
    </p:spTree>
    <p:extLst>
      <p:ext uri="{BB962C8B-B14F-4D97-AF65-F5344CB8AC3E}">
        <p14:creationId xmlns:p14="http://schemas.microsoft.com/office/powerpoint/2010/main" val="182907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7DDEE-9B96-BEE7-3478-AAEA650F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registru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DEABAD4-DFB1-1337-704E-110C21A6C6D1}"/>
              </a:ext>
            </a:extLst>
          </p:cNvPr>
          <p:cNvSpPr txBox="1"/>
          <p:nvPr/>
        </p:nvSpPr>
        <p:spPr>
          <a:xfrm>
            <a:off x="719769" y="1547151"/>
            <a:ext cx="1075246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Primární cíl </a:t>
            </a:r>
            <a:br>
              <a:rPr lang="cs-CZ" sz="3200" b="1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</a:br>
            <a:endParaRPr lang="cs-CZ" sz="3200" b="1" i="0" u="none" strike="noStrike" baseline="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Source Sans Pro" panose="020B0503030403020204" pitchFamily="34" charset="0"/>
              </a:rPr>
              <a:t>S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běr epidemiologických a klinických dat pacientů s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CRSwNP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 v ČR</a:t>
            </a:r>
          </a:p>
          <a:p>
            <a:endParaRPr lang="cs-CZ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r>
              <a:rPr lang="cs-CZ" sz="3200" b="1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Sekundární cíle </a:t>
            </a:r>
            <a:br>
              <a:rPr lang="cs-CZ" sz="3200" b="1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</a:br>
            <a:endParaRPr lang="cs-CZ" sz="3200" b="0" i="0" u="none" strike="noStrike" baseline="0" dirty="0">
              <a:solidFill>
                <a:srgbClr val="000000"/>
              </a:solidFill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Hodnocení </a:t>
            </a:r>
            <a:r>
              <a:rPr lang="cs-CZ" sz="2000" b="0" i="0" u="sng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odpovědi na léčbu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 pomocí hodnotících kritérií stanovených EPOS/EUFOREA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Hodnocení </a:t>
            </a:r>
            <a:r>
              <a:rPr lang="cs-CZ" sz="2000" b="0" i="0" u="sng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bezpečnosti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 léčby </a:t>
            </a:r>
          </a:p>
        </p:txBody>
      </p:sp>
    </p:spTree>
    <p:extLst>
      <p:ext uri="{BB962C8B-B14F-4D97-AF65-F5344CB8AC3E}">
        <p14:creationId xmlns:p14="http://schemas.microsoft.com/office/powerpoint/2010/main" val="419140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7740A-A327-AEF7-71AE-515EA611C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Zázemí registru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7B1B3A7-9F86-6953-A72E-237CA696554B}"/>
              </a:ext>
            </a:extLst>
          </p:cNvPr>
          <p:cNvSpPr txBox="1"/>
          <p:nvPr/>
        </p:nvSpPr>
        <p:spPr>
          <a:xfrm>
            <a:off x="680291" y="1459014"/>
            <a:ext cx="98738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Elektronický sběr dat – EDC systém CLADE-IS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407C862-CB91-DC98-37E3-1B2BCCD0AA8A}"/>
              </a:ext>
            </a:extLst>
          </p:cNvPr>
          <p:cNvSpPr txBox="1"/>
          <p:nvPr/>
        </p:nvSpPr>
        <p:spPr>
          <a:xfrm>
            <a:off x="6001438" y="2180442"/>
            <a:ext cx="6085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Vstup do registru:</a:t>
            </a:r>
          </a:p>
          <a:p>
            <a:r>
              <a:rPr lang="cs-CZ" sz="2400" dirty="0">
                <a:hlinkClick r:id="rId2"/>
              </a:rPr>
              <a:t>https://crswnp.data-warehouse.zone/</a:t>
            </a:r>
            <a:r>
              <a:rPr lang="cs-CZ" sz="2400" dirty="0"/>
              <a:t> 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E2C967-E867-12D2-1F35-63ADEF73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713" y="1192069"/>
            <a:ext cx="3253130" cy="90322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FEEF2FB-3D86-FFE1-4A68-AFBA4C60A96D}"/>
              </a:ext>
            </a:extLst>
          </p:cNvPr>
          <p:cNvSpPr txBox="1"/>
          <p:nvPr/>
        </p:nvSpPr>
        <p:spPr>
          <a:xfrm>
            <a:off x="680290" y="3186651"/>
            <a:ext cx="104357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0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Institut biostatistiky a analýz, s.r.o.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Data management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Source Sans Pro" panose="020B0503030403020204" pitchFamily="34" charset="0"/>
              </a:rPr>
              <a:t>Analýza dat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Source Sans Pro" panose="020B0503030403020204" pitchFamily="34" charset="0"/>
              </a:rPr>
              <a:t>Projektový management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Source Sans Pro" panose="020B0503030403020204" pitchFamily="34" charset="0"/>
              </a:rPr>
              <a:t>Helpdesk</a:t>
            </a:r>
          </a:p>
        </p:txBody>
      </p:sp>
    </p:spTree>
    <p:extLst>
      <p:ext uri="{BB962C8B-B14F-4D97-AF65-F5344CB8AC3E}">
        <p14:creationId xmlns:p14="http://schemas.microsoft.com/office/powerpoint/2010/main" val="194370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8EC58-8887-47CB-59FF-F3400C49A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registru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86D97DC-3E60-70EC-44F3-3FE909D1DF6A}"/>
              </a:ext>
            </a:extLst>
          </p:cNvPr>
          <p:cNvSpPr/>
          <p:nvPr/>
        </p:nvSpPr>
        <p:spPr>
          <a:xfrm>
            <a:off x="806824" y="1994234"/>
            <a:ext cx="2312895" cy="100404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Všichni pacienti v registru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B4E1E73E-2BF7-845F-13D9-834000711FB2}"/>
              </a:ext>
            </a:extLst>
          </p:cNvPr>
          <p:cNvSpPr/>
          <p:nvPr/>
        </p:nvSpPr>
        <p:spPr>
          <a:xfrm>
            <a:off x="2420476" y="2832640"/>
            <a:ext cx="1272988" cy="522100"/>
          </a:xfrm>
          <a:prstGeom prst="ellipse">
            <a:avLst/>
          </a:prstGeom>
          <a:solidFill>
            <a:srgbClr val="8DC5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 = 549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B39C2C7-8D35-D88C-115E-41458EF0BCC0}"/>
              </a:ext>
            </a:extLst>
          </p:cNvPr>
          <p:cNvSpPr/>
          <p:nvPr/>
        </p:nvSpPr>
        <p:spPr>
          <a:xfrm>
            <a:off x="4743189" y="2002933"/>
            <a:ext cx="2312895" cy="100404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Pacienti se založeným vstupním formulářem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39BC98D-8629-FB4F-BE5A-BFB0DE7F066B}"/>
              </a:ext>
            </a:extLst>
          </p:cNvPr>
          <p:cNvSpPr/>
          <p:nvPr/>
        </p:nvSpPr>
        <p:spPr>
          <a:xfrm>
            <a:off x="6356841" y="2841339"/>
            <a:ext cx="1272988" cy="522100"/>
          </a:xfrm>
          <a:prstGeom prst="ellipse">
            <a:avLst/>
          </a:prstGeom>
          <a:solidFill>
            <a:srgbClr val="8DC5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 = 547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598F51B-1C8D-0719-DEE2-D30D0A9CF393}"/>
              </a:ext>
            </a:extLst>
          </p:cNvPr>
          <p:cNvSpPr/>
          <p:nvPr/>
        </p:nvSpPr>
        <p:spPr>
          <a:xfrm>
            <a:off x="8571118" y="2002933"/>
            <a:ext cx="2312895" cy="100404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Pacienti se založeným formulářem návštěvy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5B26272-7AC9-6891-FA23-637BB9C26DB3}"/>
              </a:ext>
            </a:extLst>
          </p:cNvPr>
          <p:cNvSpPr/>
          <p:nvPr/>
        </p:nvSpPr>
        <p:spPr>
          <a:xfrm>
            <a:off x="10184770" y="2841339"/>
            <a:ext cx="1272988" cy="522100"/>
          </a:xfrm>
          <a:prstGeom prst="ellipse">
            <a:avLst/>
          </a:prstGeom>
          <a:solidFill>
            <a:srgbClr val="8DC5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 = 462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CEA51B8-64A0-1A0F-CDCD-8872437C38D8}"/>
              </a:ext>
            </a:extLst>
          </p:cNvPr>
          <p:cNvCxnSpPr>
            <a:cxnSpLocks/>
          </p:cNvCxnSpPr>
          <p:nvPr/>
        </p:nvCxnSpPr>
        <p:spPr>
          <a:xfrm>
            <a:off x="7056084" y="2537611"/>
            <a:ext cx="151503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713F9E0D-2915-7EDA-0363-273EF55738E1}"/>
              </a:ext>
            </a:extLst>
          </p:cNvPr>
          <p:cNvCxnSpPr>
            <a:cxnSpLocks/>
          </p:cNvCxnSpPr>
          <p:nvPr/>
        </p:nvCxnSpPr>
        <p:spPr>
          <a:xfrm>
            <a:off x="3119719" y="2528912"/>
            <a:ext cx="1623470" cy="86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74860785-0826-9CDE-856D-4307F0704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57246"/>
              </p:ext>
            </p:extLst>
          </p:nvPr>
        </p:nvGraphicFramePr>
        <p:xfrm>
          <a:off x="4294119" y="3976249"/>
          <a:ext cx="3957515" cy="2346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06519">
                  <a:extLst>
                    <a:ext uri="{9D8B030D-6E8A-4147-A177-3AD203B41FA5}">
                      <a16:colId xmlns:a16="http://schemas.microsoft.com/office/drawing/2014/main" val="2228140872"/>
                    </a:ext>
                  </a:extLst>
                </a:gridCol>
                <a:gridCol w="1375498">
                  <a:extLst>
                    <a:ext uri="{9D8B030D-6E8A-4147-A177-3AD203B41FA5}">
                      <a16:colId xmlns:a16="http://schemas.microsoft.com/office/drawing/2014/main" val="3244788594"/>
                    </a:ext>
                  </a:extLst>
                </a:gridCol>
                <a:gridCol w="1375498">
                  <a:extLst>
                    <a:ext uri="{9D8B030D-6E8A-4147-A177-3AD203B41FA5}">
                      <a16:colId xmlns:a16="http://schemas.microsoft.com/office/drawing/2014/main" val="219560667"/>
                    </a:ext>
                  </a:extLst>
                </a:gridCol>
              </a:tblGrid>
              <a:tr h="211367"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b="1" dirty="0" err="1"/>
                        <a:t>Biologikum</a:t>
                      </a:r>
                      <a:endParaRPr lang="cs-CZ" sz="16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4915014"/>
                  </a:ext>
                </a:extLst>
              </a:tr>
              <a:tr h="211367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/>
                        <a:t>Návštěva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err="1"/>
                        <a:t>Dupilumab</a:t>
                      </a:r>
                      <a:endParaRPr lang="cs-CZ" sz="1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err="1">
                          <a:effectLst/>
                        </a:rPr>
                        <a:t>Mepolizumab</a:t>
                      </a:r>
                      <a:endParaRPr lang="cs-CZ" sz="16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015650"/>
                  </a:ext>
                </a:extLst>
              </a:tr>
              <a:tr h="211367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/>
                        <a:t>D0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410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74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518858"/>
                  </a:ext>
                </a:extLst>
              </a:tr>
              <a:tr h="211367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/>
                        <a:t>W16/W24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235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66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276790"/>
                  </a:ext>
                </a:extLst>
              </a:tr>
              <a:tr h="211367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/>
                        <a:t>Y1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94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43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494940"/>
                  </a:ext>
                </a:extLst>
              </a:tr>
              <a:tr h="211367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/>
                        <a:t>Y2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19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539873"/>
                  </a:ext>
                </a:extLst>
              </a:tr>
              <a:tr h="211367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/>
                        <a:t>Y3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C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cs-CZ" sz="16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215458"/>
                  </a:ext>
                </a:extLst>
              </a:tr>
            </a:tbl>
          </a:graphicData>
        </a:graphic>
      </p:graphicFrame>
      <p:sp>
        <p:nvSpPr>
          <p:cNvPr id="12" name="TextovéPole 11">
            <a:extLst>
              <a:ext uri="{FF2B5EF4-FFF2-40B4-BE49-F238E27FC236}">
                <a16:creationId xmlns:a16="http://schemas.microsoft.com/office/drawing/2014/main" id="{499576D6-ABBF-B73A-4399-C1AE21930EBD}"/>
              </a:ext>
            </a:extLst>
          </p:cNvPr>
          <p:cNvSpPr txBox="1"/>
          <p:nvPr/>
        </p:nvSpPr>
        <p:spPr>
          <a:xfrm>
            <a:off x="3765263" y="3474226"/>
            <a:ext cx="6105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Počty formulářů v jednotlivých návštěvách (N = 949)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E7E3AC-2E82-B76B-CBDD-E24FDB5B95A4}"/>
              </a:ext>
            </a:extLst>
          </p:cNvPr>
          <p:cNvSpPr/>
          <p:nvPr/>
        </p:nvSpPr>
        <p:spPr>
          <a:xfrm>
            <a:off x="4142343" y="5256943"/>
            <a:ext cx="4208444" cy="33855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3FFD7A9-165B-7629-4A9D-14D0C35CD6E7}"/>
              </a:ext>
            </a:extLst>
          </p:cNvPr>
          <p:cNvSpPr txBox="1"/>
          <p:nvPr/>
        </p:nvSpPr>
        <p:spPr>
          <a:xfrm>
            <a:off x="3970203" y="1431780"/>
            <a:ext cx="43544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Datum exportu dat: </a:t>
            </a:r>
            <a:r>
              <a:rPr lang="cs-CZ" sz="2000" b="1" dirty="0"/>
              <a:t>10. prosinec 2024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01676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80E42-A78B-ABEF-2419-F1BCBD10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pacientů v registru dle </a:t>
            </a:r>
            <a:r>
              <a:rPr lang="cs-CZ" dirty="0" err="1"/>
              <a:t>biologika</a:t>
            </a:r>
            <a:endParaRPr lang="cs-CZ" dirty="0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5504D9DD-5E3F-A807-3F16-BC3207039A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945115"/>
              </p:ext>
            </p:extLst>
          </p:nvPr>
        </p:nvGraphicFramePr>
        <p:xfrm>
          <a:off x="633802" y="1850037"/>
          <a:ext cx="4805823" cy="357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3">
            <a:extLst>
              <a:ext uri="{FF2B5EF4-FFF2-40B4-BE49-F238E27FC236}">
                <a16:creationId xmlns:a16="http://schemas.microsoft.com/office/drawing/2014/main" id="{546BA851-4609-A270-1A95-B4E288A2AF7C}"/>
              </a:ext>
            </a:extLst>
          </p:cNvPr>
          <p:cNvSpPr txBox="1"/>
          <p:nvPr/>
        </p:nvSpPr>
        <p:spPr>
          <a:xfrm>
            <a:off x="633802" y="5424158"/>
            <a:ext cx="8662598" cy="584775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Celkem je v registru </a:t>
            </a:r>
            <a:r>
              <a:rPr lang="en-GB" sz="1600" dirty="0"/>
              <a:t>410</a:t>
            </a:r>
            <a:r>
              <a:rPr lang="cs-CZ" sz="1600" dirty="0"/>
              <a:t> pacientů léčeno </a:t>
            </a:r>
            <a:r>
              <a:rPr lang="cs-CZ" sz="1600" dirty="0" err="1"/>
              <a:t>dupilumabem</a:t>
            </a:r>
            <a:r>
              <a:rPr lang="cs-CZ" sz="1600" dirty="0"/>
              <a:t> a </a:t>
            </a:r>
            <a:r>
              <a:rPr lang="en-GB" sz="1600" dirty="0"/>
              <a:t>74</a:t>
            </a:r>
            <a:r>
              <a:rPr lang="cs-CZ" sz="1600" dirty="0"/>
              <a:t> pacientů </a:t>
            </a:r>
            <a:r>
              <a:rPr lang="cs-CZ" sz="1600" dirty="0" err="1"/>
              <a:t>mepolizumabem</a:t>
            </a:r>
            <a:r>
              <a:rPr lang="cs-CZ" sz="1600" dirty="0"/>
              <a:t>. </a:t>
            </a:r>
          </a:p>
          <a:p>
            <a:pPr algn="just"/>
            <a:r>
              <a:rPr lang="en-GB" sz="1600" dirty="0" err="1"/>
              <a:t>Celkem</a:t>
            </a:r>
            <a:r>
              <a:rPr lang="en-GB" sz="1600" dirty="0"/>
              <a:t> 24</a:t>
            </a:r>
            <a:r>
              <a:rPr lang="cs-CZ" sz="1600" dirty="0"/>
              <a:t> pacientů bylo léčeno oběma léky. Počet přechodů z léku na lék je zobrazen v pravém grafu</a:t>
            </a:r>
            <a:r>
              <a:rPr lang="cs-CZ" sz="1200" dirty="0"/>
              <a:t>.</a:t>
            </a:r>
            <a:endParaRPr lang="en-GB" sz="1200" dirty="0"/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950EDDE3-6DCC-F21D-FAB4-A6ED498C1882}"/>
              </a:ext>
            </a:extLst>
          </p:cNvPr>
          <p:cNvGrpSpPr/>
          <p:nvPr/>
        </p:nvGrpSpPr>
        <p:grpSpPr>
          <a:xfrm>
            <a:off x="6511495" y="2611315"/>
            <a:ext cx="4789404" cy="1313263"/>
            <a:chOff x="6375899" y="2109354"/>
            <a:chExt cx="4789404" cy="1313263"/>
          </a:xfrm>
        </p:grpSpPr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DB63EFAD-E298-248A-617E-BFA1FCDFCFA1}"/>
                </a:ext>
              </a:extLst>
            </p:cNvPr>
            <p:cNvSpPr/>
            <p:nvPr/>
          </p:nvSpPr>
          <p:spPr>
            <a:xfrm>
              <a:off x="7200900" y="2109355"/>
              <a:ext cx="1444336" cy="519545"/>
            </a:xfrm>
            <a:prstGeom prst="rect">
              <a:avLst/>
            </a:prstGeom>
            <a:solidFill>
              <a:srgbClr val="FECC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err="1">
                  <a:solidFill>
                    <a:schemeClr val="tx1"/>
                  </a:solidFill>
                </a:rPr>
                <a:t>Dupilumab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Šipka: doprava 8">
              <a:extLst>
                <a:ext uri="{FF2B5EF4-FFF2-40B4-BE49-F238E27FC236}">
                  <a16:creationId xmlns:a16="http://schemas.microsoft.com/office/drawing/2014/main" id="{8EE46527-D13C-A0F0-0534-C866576B9296}"/>
                </a:ext>
              </a:extLst>
            </p:cNvPr>
            <p:cNvSpPr/>
            <p:nvPr/>
          </p:nvSpPr>
          <p:spPr>
            <a:xfrm>
              <a:off x="8770730" y="2182090"/>
              <a:ext cx="820882" cy="36368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/>
                <a:t>switch</a:t>
              </a:r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9F87BBFB-3ADD-4480-2736-69BC1EBE89EC}"/>
                </a:ext>
              </a:extLst>
            </p:cNvPr>
            <p:cNvSpPr/>
            <p:nvPr/>
          </p:nvSpPr>
          <p:spPr>
            <a:xfrm>
              <a:off x="9717106" y="2109354"/>
              <a:ext cx="1444336" cy="519545"/>
            </a:xfrm>
            <a:prstGeom prst="rect">
              <a:avLst/>
            </a:prstGeom>
            <a:solidFill>
              <a:srgbClr val="8DC5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err="1">
                  <a:solidFill>
                    <a:schemeClr val="tx1"/>
                  </a:solidFill>
                </a:rPr>
                <a:t>Mepolizumab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0166D64D-AE14-E90C-08AA-877D6C54FF7E}"/>
                </a:ext>
              </a:extLst>
            </p:cNvPr>
            <p:cNvSpPr txBox="1"/>
            <p:nvPr/>
          </p:nvSpPr>
          <p:spPr>
            <a:xfrm>
              <a:off x="6375899" y="2176440"/>
              <a:ext cx="7534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n = </a:t>
              </a:r>
              <a:r>
                <a:rPr lang="en-GB" sz="1600" dirty="0"/>
                <a:t>5</a:t>
              </a:r>
              <a:endParaRPr lang="cs-CZ" sz="1600" dirty="0"/>
            </a:p>
          </p:txBody>
        </p:sp>
        <p:sp>
          <p:nvSpPr>
            <p:cNvPr id="13" name="Šipka: doprava 12">
              <a:extLst>
                <a:ext uri="{FF2B5EF4-FFF2-40B4-BE49-F238E27FC236}">
                  <a16:creationId xmlns:a16="http://schemas.microsoft.com/office/drawing/2014/main" id="{1A6872D5-2F61-9116-F007-A57E7669AAFF}"/>
                </a:ext>
              </a:extLst>
            </p:cNvPr>
            <p:cNvSpPr/>
            <p:nvPr/>
          </p:nvSpPr>
          <p:spPr>
            <a:xfrm>
              <a:off x="8770730" y="2967016"/>
              <a:ext cx="820882" cy="363682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/>
                <a:t>switch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194EB5EB-438D-F08F-AA7B-1CADFB1A2F73}"/>
                </a:ext>
              </a:extLst>
            </p:cNvPr>
            <p:cNvSpPr txBox="1"/>
            <p:nvPr/>
          </p:nvSpPr>
          <p:spPr>
            <a:xfrm>
              <a:off x="6375899" y="2961366"/>
              <a:ext cx="7534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/>
                <a:t>n = </a:t>
              </a:r>
              <a:r>
                <a:rPr lang="en-GB" sz="1600" dirty="0"/>
                <a:t>19</a:t>
              </a:r>
              <a:endParaRPr lang="cs-CZ" sz="1600" dirty="0"/>
            </a:p>
          </p:txBody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5080BA43-3FC6-2EAB-5012-C1758D4BD533}"/>
                </a:ext>
              </a:extLst>
            </p:cNvPr>
            <p:cNvSpPr/>
            <p:nvPr/>
          </p:nvSpPr>
          <p:spPr>
            <a:xfrm>
              <a:off x="7200900" y="2900663"/>
              <a:ext cx="1444336" cy="519545"/>
            </a:xfrm>
            <a:prstGeom prst="rect">
              <a:avLst/>
            </a:prstGeom>
            <a:solidFill>
              <a:srgbClr val="8DC5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err="1">
                  <a:solidFill>
                    <a:schemeClr val="tx1"/>
                  </a:solidFill>
                </a:rPr>
                <a:t>Mepolizumab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66A8E59E-19BF-6AA9-B675-AFF4E4CB742B}"/>
                </a:ext>
              </a:extLst>
            </p:cNvPr>
            <p:cNvSpPr/>
            <p:nvPr/>
          </p:nvSpPr>
          <p:spPr>
            <a:xfrm>
              <a:off x="9720967" y="2903072"/>
              <a:ext cx="1444336" cy="519545"/>
            </a:xfrm>
            <a:prstGeom prst="rect">
              <a:avLst/>
            </a:prstGeom>
            <a:solidFill>
              <a:srgbClr val="FECC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err="1">
                  <a:solidFill>
                    <a:schemeClr val="tx1"/>
                  </a:solidFill>
                </a:rPr>
                <a:t>Dupilumab</a:t>
              </a:r>
              <a:endParaRPr lang="cs-CZ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5175155-5272-BAC3-7AE4-8C93A3D6B226}"/>
              </a:ext>
            </a:extLst>
          </p:cNvPr>
          <p:cNvSpPr txBox="1"/>
          <p:nvPr/>
        </p:nvSpPr>
        <p:spPr>
          <a:xfrm>
            <a:off x="8132885" y="1911088"/>
            <a:ext cx="2294792" cy="382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60" dirty="0"/>
              <a:t>Změna </a:t>
            </a:r>
            <a:r>
              <a:rPr lang="cs-CZ" sz="1860" dirty="0" err="1"/>
              <a:t>biologika</a:t>
            </a:r>
            <a:endParaRPr lang="cs-CZ" sz="186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DE8F88F-09C6-4211-977C-33C036D08386}"/>
              </a:ext>
            </a:extLst>
          </p:cNvPr>
          <p:cNvSpPr txBox="1"/>
          <p:nvPr/>
        </p:nvSpPr>
        <p:spPr>
          <a:xfrm>
            <a:off x="633802" y="1276562"/>
            <a:ext cx="4042108" cy="36933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Pacienti s formulářem návštěvy (N = </a:t>
            </a:r>
            <a:r>
              <a:rPr lang="en-GB" dirty="0"/>
              <a:t>462</a:t>
            </a:r>
            <a:r>
              <a:rPr lang="cs-CZ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828940"/>
      </p:ext>
    </p:extLst>
  </p:cSld>
  <p:clrMapOvr>
    <a:masterClrMapping/>
  </p:clrMapOvr>
</p:sld>
</file>

<file path=ppt/theme/theme1.xml><?xml version="1.0" encoding="utf-8"?>
<a:theme xmlns:a="http://schemas.openxmlformats.org/drawingml/2006/main" name="IBA_list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BA_list_1" id="{8BAA8B7B-72E0-4CDB-88CE-486A41734FC0}" vid="{849950D7-0204-4F58-8460-CD910501C5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IBA_list_1</Template>
  <TotalTime>6493</TotalTime>
  <Words>940</Words>
  <Application>Microsoft Office PowerPoint</Application>
  <PresentationFormat>Širokoúhlá obrazovka</PresentationFormat>
  <Paragraphs>301</Paragraphs>
  <Slides>18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Aptos</vt:lpstr>
      <vt:lpstr>Arial</vt:lpstr>
      <vt:lpstr>Calibri</vt:lpstr>
      <vt:lpstr>Source Sans Pro</vt:lpstr>
      <vt:lpstr>Source Sans Pro Light</vt:lpstr>
      <vt:lpstr>IBA_list_1</vt:lpstr>
      <vt:lpstr>Co nám nabízí registr biologické léčby?</vt:lpstr>
      <vt:lpstr>Obsah přednášky</vt:lpstr>
      <vt:lpstr>Český registr biologické léčby CRSwNP</vt:lpstr>
      <vt:lpstr>Zapojená pracoviště</vt:lpstr>
      <vt:lpstr>Aktuální stav registru – počty pacientů</vt:lpstr>
      <vt:lpstr>Cíle registru</vt:lpstr>
      <vt:lpstr>Zázemí registru</vt:lpstr>
      <vt:lpstr>Výstupy z registru</vt:lpstr>
      <vt:lpstr>Počty pacientů v registru dle biologika</vt:lpstr>
      <vt:lpstr>SNOT-22</vt:lpstr>
      <vt:lpstr>OMT – test parfémovaných fixů (kategoriálně)</vt:lpstr>
      <vt:lpstr>Nasal Polyp Score (NPS)</vt:lpstr>
      <vt:lpstr>Kraj trvalého bydliště pacienta</vt:lpstr>
      <vt:lpstr>Eozinofilní mezotitida při zahájení léčby</vt:lpstr>
      <vt:lpstr>Průměrné VAS v D0</vt:lpstr>
      <vt:lpstr>Průměrné OMT v D0</vt:lpstr>
      <vt:lpstr>OMT (kategoriálně) v D0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Štěpánka Jeřábková</dc:creator>
  <cp:lastModifiedBy>Adéla Vojkůvková</cp:lastModifiedBy>
  <cp:revision>292</cp:revision>
  <dcterms:created xsi:type="dcterms:W3CDTF">2019-02-21T12:10:06Z</dcterms:created>
  <dcterms:modified xsi:type="dcterms:W3CDTF">2025-02-05T22:32:58Z</dcterms:modified>
</cp:coreProperties>
</file>