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"/>
  </p:notesMasterIdLst>
  <p:sldIdLst>
    <p:sldId id="259" r:id="rId2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C8"/>
    <a:srgbClr val="76D2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8" autoAdjust="0"/>
    <p:restoredTop sz="94533" autoAdjust="0"/>
  </p:normalViewPr>
  <p:slideViewPr>
    <p:cSldViewPr showGuides="1">
      <p:cViewPr varScale="1">
        <p:scale>
          <a:sx n="77" d="100"/>
          <a:sy n="77" d="100"/>
        </p:scale>
        <p:origin x="348" y="102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3C24E526-76E0-4BD7-BCCC-FAB5545C6DDF}"/>
              </a:ext>
            </a:extLst>
          </p:cNvPr>
          <p:cNvGrpSpPr/>
          <p:nvPr userDrawn="1"/>
        </p:nvGrpSpPr>
        <p:grpSpPr>
          <a:xfrm>
            <a:off x="-1" y="9213333"/>
            <a:ext cx="18288001" cy="1237268"/>
            <a:chOff x="-1" y="9213333"/>
            <a:chExt cx="18288001" cy="1237268"/>
          </a:xfrm>
        </p:grpSpPr>
        <p:sp>
          <p:nvSpPr>
            <p:cNvPr id="3" name="Rectangle 28">
              <a:extLst>
                <a:ext uri="{FF2B5EF4-FFF2-40B4-BE49-F238E27FC236}">
                  <a16:creationId xmlns:a16="http://schemas.microsoft.com/office/drawing/2014/main" id="{225FAB4C-F91A-412C-92B7-5FCB7B492998}"/>
                </a:ext>
              </a:extLst>
            </p:cNvPr>
            <p:cNvSpPr/>
            <p:nvPr/>
          </p:nvSpPr>
          <p:spPr>
            <a:xfrm>
              <a:off x="0" y="9369231"/>
              <a:ext cx="18288000" cy="917769"/>
            </a:xfrm>
            <a:prstGeom prst="rect">
              <a:avLst/>
            </a:prstGeom>
            <a:gradFill flip="none" rotWithShape="1">
              <a:gsLst>
                <a:gs pos="0">
                  <a:srgbClr val="76D2F7">
                    <a:alpha val="50000"/>
                  </a:srgbClr>
                </a:gs>
                <a:gs pos="60000">
                  <a:srgbClr val="76D2F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Grafický objekt 3">
              <a:extLst>
                <a:ext uri="{FF2B5EF4-FFF2-40B4-BE49-F238E27FC236}">
                  <a16:creationId xmlns:a16="http://schemas.microsoft.com/office/drawing/2014/main" id="{BBF19481-8E00-4EDC-B7F2-ABDD4C3FB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9213333"/>
              <a:ext cx="11978610" cy="1237268"/>
            </a:xfrm>
            <a:prstGeom prst="rect">
              <a:avLst/>
            </a:prstGeom>
          </p:spPr>
        </p:pic>
        <p:pic>
          <p:nvPicPr>
            <p:cNvPr id="5" name="Grafický objekt 4">
              <a:extLst>
                <a:ext uri="{FF2B5EF4-FFF2-40B4-BE49-F238E27FC236}">
                  <a16:creationId xmlns:a16="http://schemas.microsoft.com/office/drawing/2014/main" id="{C5BC4CF9-B9A5-475B-A919-F0AF53BB0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00640" y="9601688"/>
              <a:ext cx="750506" cy="524648"/>
            </a:xfrm>
            <a:prstGeom prst="rect">
              <a:avLst/>
            </a:prstGeom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8EE9CE18-D0DF-4249-88FD-812127D66C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 bwMode="auto">
            <a:xfrm>
              <a:off x="13441633" y="9606678"/>
              <a:ext cx="1660777" cy="44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BAC83288-E351-424E-B07F-8D1610AC2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618" y="9341472"/>
              <a:ext cx="1951564" cy="97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891932F6-5937-4E87-A7D9-7B329E0D03E9}"/>
              </a:ext>
            </a:extLst>
          </p:cNvPr>
          <p:cNvGrpSpPr/>
          <p:nvPr userDrawn="1"/>
        </p:nvGrpSpPr>
        <p:grpSpPr>
          <a:xfrm>
            <a:off x="-1" y="9213333"/>
            <a:ext cx="18288001" cy="1237268"/>
            <a:chOff x="-1" y="9213333"/>
            <a:chExt cx="18288001" cy="1237268"/>
          </a:xfrm>
        </p:grpSpPr>
        <p:sp>
          <p:nvSpPr>
            <p:cNvPr id="8" name="Rectangle 28">
              <a:extLst>
                <a:ext uri="{FF2B5EF4-FFF2-40B4-BE49-F238E27FC236}">
                  <a16:creationId xmlns:a16="http://schemas.microsoft.com/office/drawing/2014/main" id="{92373884-8D17-4978-978B-27E661ADC455}"/>
                </a:ext>
              </a:extLst>
            </p:cNvPr>
            <p:cNvSpPr/>
            <p:nvPr/>
          </p:nvSpPr>
          <p:spPr>
            <a:xfrm>
              <a:off x="0" y="9369231"/>
              <a:ext cx="18288000" cy="917769"/>
            </a:xfrm>
            <a:prstGeom prst="rect">
              <a:avLst/>
            </a:prstGeom>
            <a:gradFill flip="none" rotWithShape="1">
              <a:gsLst>
                <a:gs pos="0">
                  <a:srgbClr val="76D2F7">
                    <a:alpha val="50000"/>
                  </a:srgbClr>
                </a:gs>
                <a:gs pos="60000">
                  <a:srgbClr val="76D2F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Grafický objekt 8">
              <a:extLst>
                <a:ext uri="{FF2B5EF4-FFF2-40B4-BE49-F238E27FC236}">
                  <a16:creationId xmlns:a16="http://schemas.microsoft.com/office/drawing/2014/main" id="{711D5A66-70F7-4832-BE6C-2F3BE06EB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9213333"/>
              <a:ext cx="11978610" cy="1237268"/>
            </a:xfrm>
            <a:prstGeom prst="rect">
              <a:avLst/>
            </a:prstGeom>
          </p:spPr>
        </p:pic>
        <p:pic>
          <p:nvPicPr>
            <p:cNvPr id="10" name="Grafický objekt 9">
              <a:extLst>
                <a:ext uri="{FF2B5EF4-FFF2-40B4-BE49-F238E27FC236}">
                  <a16:creationId xmlns:a16="http://schemas.microsoft.com/office/drawing/2014/main" id="{155FE7EA-4907-45C1-B797-D7C3F37FB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00640" y="9601688"/>
              <a:ext cx="750506" cy="524648"/>
            </a:xfrm>
            <a:prstGeom prst="rect">
              <a:avLst/>
            </a:prstGeom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E11E7AC3-1CCE-479F-BA29-86F63F504F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 bwMode="auto">
            <a:xfrm>
              <a:off x="13441633" y="9606678"/>
              <a:ext cx="1660777" cy="44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764C1B11-980E-4DA5-89A0-92022A8D5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618" y="9341472"/>
              <a:ext cx="1951564" cy="97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3D14CC9C-6A4F-4B25-A9A0-FDC063E81667}"/>
              </a:ext>
            </a:extLst>
          </p:cNvPr>
          <p:cNvGrpSpPr/>
          <p:nvPr userDrawn="1"/>
        </p:nvGrpSpPr>
        <p:grpSpPr>
          <a:xfrm>
            <a:off x="-1" y="9213333"/>
            <a:ext cx="18288001" cy="1237268"/>
            <a:chOff x="-1" y="9213333"/>
            <a:chExt cx="18288001" cy="1237268"/>
          </a:xfrm>
        </p:grpSpPr>
        <p:sp>
          <p:nvSpPr>
            <p:cNvPr id="5" name="Rectangle 28">
              <a:extLst>
                <a:ext uri="{FF2B5EF4-FFF2-40B4-BE49-F238E27FC236}">
                  <a16:creationId xmlns:a16="http://schemas.microsoft.com/office/drawing/2014/main" id="{C6ADADA8-5AFA-42EC-B58B-7F163F1F84AC}"/>
                </a:ext>
              </a:extLst>
            </p:cNvPr>
            <p:cNvSpPr/>
            <p:nvPr/>
          </p:nvSpPr>
          <p:spPr>
            <a:xfrm>
              <a:off x="0" y="9369231"/>
              <a:ext cx="18288000" cy="917769"/>
            </a:xfrm>
            <a:prstGeom prst="rect">
              <a:avLst/>
            </a:prstGeom>
            <a:gradFill flip="none" rotWithShape="1">
              <a:gsLst>
                <a:gs pos="0">
                  <a:srgbClr val="76D2F7">
                    <a:alpha val="50000"/>
                  </a:srgbClr>
                </a:gs>
                <a:gs pos="60000">
                  <a:srgbClr val="76D2F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Grafický objekt 5">
              <a:extLst>
                <a:ext uri="{FF2B5EF4-FFF2-40B4-BE49-F238E27FC236}">
                  <a16:creationId xmlns:a16="http://schemas.microsoft.com/office/drawing/2014/main" id="{7DE39A82-3BEC-4536-8F6C-8D88CF07A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9213333"/>
              <a:ext cx="11978610" cy="1237268"/>
            </a:xfrm>
            <a:prstGeom prst="rect">
              <a:avLst/>
            </a:prstGeom>
          </p:spPr>
        </p:pic>
        <p:pic>
          <p:nvPicPr>
            <p:cNvPr id="7" name="Grafický objekt 6">
              <a:extLst>
                <a:ext uri="{FF2B5EF4-FFF2-40B4-BE49-F238E27FC236}">
                  <a16:creationId xmlns:a16="http://schemas.microsoft.com/office/drawing/2014/main" id="{87163F49-D7B7-4D8A-B9FE-6F10FF61A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00640" y="9601688"/>
              <a:ext cx="750506" cy="524648"/>
            </a:xfrm>
            <a:prstGeom prst="rect">
              <a:avLst/>
            </a:prstGeom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659B8761-3B04-4445-B6AC-F2964D681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 bwMode="auto">
            <a:xfrm>
              <a:off x="13441633" y="9606678"/>
              <a:ext cx="1660777" cy="44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F9349DE6-C95B-47B5-BCE9-037A11590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618" y="9341472"/>
              <a:ext cx="1951564" cy="97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0B983D4A-C47B-4357-AD10-8A101E916986}"/>
              </a:ext>
            </a:extLst>
          </p:cNvPr>
          <p:cNvGrpSpPr/>
          <p:nvPr userDrawn="1"/>
        </p:nvGrpSpPr>
        <p:grpSpPr>
          <a:xfrm>
            <a:off x="-1" y="9213333"/>
            <a:ext cx="18288001" cy="1237268"/>
            <a:chOff x="-1" y="9213333"/>
            <a:chExt cx="18288001" cy="1237268"/>
          </a:xfrm>
        </p:grpSpPr>
        <p:sp>
          <p:nvSpPr>
            <p:cNvPr id="4" name="Rectangle 28">
              <a:extLst>
                <a:ext uri="{FF2B5EF4-FFF2-40B4-BE49-F238E27FC236}">
                  <a16:creationId xmlns:a16="http://schemas.microsoft.com/office/drawing/2014/main" id="{C7BAEF9A-1751-49C3-A0C5-D21DE2858DDC}"/>
                </a:ext>
              </a:extLst>
            </p:cNvPr>
            <p:cNvSpPr/>
            <p:nvPr/>
          </p:nvSpPr>
          <p:spPr>
            <a:xfrm>
              <a:off x="0" y="9369231"/>
              <a:ext cx="18288000" cy="917769"/>
            </a:xfrm>
            <a:prstGeom prst="rect">
              <a:avLst/>
            </a:prstGeom>
            <a:gradFill flip="none" rotWithShape="1">
              <a:gsLst>
                <a:gs pos="0">
                  <a:srgbClr val="76D2F7">
                    <a:alpha val="50000"/>
                  </a:srgbClr>
                </a:gs>
                <a:gs pos="60000">
                  <a:srgbClr val="76D2F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fický objekt 4">
              <a:extLst>
                <a:ext uri="{FF2B5EF4-FFF2-40B4-BE49-F238E27FC236}">
                  <a16:creationId xmlns:a16="http://schemas.microsoft.com/office/drawing/2014/main" id="{F8549097-DA6E-4BC6-BAFA-46F7B9A43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9213333"/>
              <a:ext cx="11978610" cy="1237268"/>
            </a:xfrm>
            <a:prstGeom prst="rect">
              <a:avLst/>
            </a:prstGeom>
          </p:spPr>
        </p:pic>
        <p:pic>
          <p:nvPicPr>
            <p:cNvPr id="6" name="Grafický objekt 5">
              <a:extLst>
                <a:ext uri="{FF2B5EF4-FFF2-40B4-BE49-F238E27FC236}">
                  <a16:creationId xmlns:a16="http://schemas.microsoft.com/office/drawing/2014/main" id="{3158C1D4-6724-409A-86AC-A47BF7445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00640" y="9601688"/>
              <a:ext cx="750506" cy="524648"/>
            </a:xfrm>
            <a:prstGeom prst="rect">
              <a:avLst/>
            </a:prstGeom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C7BC857F-D947-4E4F-A737-E72F1213B6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 bwMode="auto">
            <a:xfrm>
              <a:off x="13441633" y="9606678"/>
              <a:ext cx="1660777" cy="44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27B677E6-832E-4992-ACEE-083F1A628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618" y="9341472"/>
              <a:ext cx="1951564" cy="97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6A12AE78-2CE7-489A-98D4-22776A55D61C}"/>
              </a:ext>
            </a:extLst>
          </p:cNvPr>
          <p:cNvGrpSpPr/>
          <p:nvPr userDrawn="1"/>
        </p:nvGrpSpPr>
        <p:grpSpPr>
          <a:xfrm>
            <a:off x="-1" y="9213333"/>
            <a:ext cx="18288001" cy="1237268"/>
            <a:chOff x="-1" y="9213333"/>
            <a:chExt cx="18288001" cy="1237268"/>
          </a:xfrm>
        </p:grpSpPr>
        <p:sp>
          <p:nvSpPr>
            <p:cNvPr id="6" name="Rectangle 28">
              <a:extLst>
                <a:ext uri="{FF2B5EF4-FFF2-40B4-BE49-F238E27FC236}">
                  <a16:creationId xmlns:a16="http://schemas.microsoft.com/office/drawing/2014/main" id="{8F4AEB3E-A7A9-4D48-A165-FDE3CF3ADA4A}"/>
                </a:ext>
              </a:extLst>
            </p:cNvPr>
            <p:cNvSpPr/>
            <p:nvPr/>
          </p:nvSpPr>
          <p:spPr>
            <a:xfrm>
              <a:off x="0" y="9369231"/>
              <a:ext cx="18288000" cy="917769"/>
            </a:xfrm>
            <a:prstGeom prst="rect">
              <a:avLst/>
            </a:prstGeom>
            <a:gradFill flip="none" rotWithShape="1">
              <a:gsLst>
                <a:gs pos="0">
                  <a:srgbClr val="76D2F7">
                    <a:alpha val="50000"/>
                  </a:srgbClr>
                </a:gs>
                <a:gs pos="60000">
                  <a:srgbClr val="76D2F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Grafický objekt 8">
              <a:extLst>
                <a:ext uri="{FF2B5EF4-FFF2-40B4-BE49-F238E27FC236}">
                  <a16:creationId xmlns:a16="http://schemas.microsoft.com/office/drawing/2014/main" id="{D4A11198-402A-4CCE-A385-F7F4B24A9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9213333"/>
              <a:ext cx="11978610" cy="1237268"/>
            </a:xfrm>
            <a:prstGeom prst="rect">
              <a:avLst/>
            </a:prstGeom>
          </p:spPr>
        </p:pic>
        <p:pic>
          <p:nvPicPr>
            <p:cNvPr id="10" name="Grafický objekt 9">
              <a:extLst>
                <a:ext uri="{FF2B5EF4-FFF2-40B4-BE49-F238E27FC236}">
                  <a16:creationId xmlns:a16="http://schemas.microsoft.com/office/drawing/2014/main" id="{63D936CE-97AA-4260-BA5D-531C3D060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00640" y="9601688"/>
              <a:ext cx="750506" cy="524648"/>
            </a:xfrm>
            <a:prstGeom prst="rect">
              <a:avLst/>
            </a:prstGeom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A55CFD30-B6C1-4ABB-A81C-736552C5C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 bwMode="auto">
            <a:xfrm>
              <a:off x="13441633" y="9606678"/>
              <a:ext cx="1660777" cy="44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E7F6C378-0FEB-46F3-98FE-5FE99C435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618" y="9341472"/>
              <a:ext cx="1951564" cy="97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135E5C3-B608-46B4-BEF4-6EDD22B75266}"/>
              </a:ext>
            </a:extLst>
          </p:cNvPr>
          <p:cNvGrpSpPr/>
          <p:nvPr userDrawn="1"/>
        </p:nvGrpSpPr>
        <p:grpSpPr>
          <a:xfrm>
            <a:off x="-1" y="9213333"/>
            <a:ext cx="18288001" cy="1237268"/>
            <a:chOff x="-1" y="9213333"/>
            <a:chExt cx="18288001" cy="1237268"/>
          </a:xfrm>
        </p:grpSpPr>
        <p:sp>
          <p:nvSpPr>
            <p:cNvPr id="7" name="Rectangle 28">
              <a:extLst>
                <a:ext uri="{FF2B5EF4-FFF2-40B4-BE49-F238E27FC236}">
                  <a16:creationId xmlns:a16="http://schemas.microsoft.com/office/drawing/2014/main" id="{2D8C64FF-E8B0-4881-91AF-95201AE18625}"/>
                </a:ext>
              </a:extLst>
            </p:cNvPr>
            <p:cNvSpPr/>
            <p:nvPr/>
          </p:nvSpPr>
          <p:spPr>
            <a:xfrm>
              <a:off x="0" y="9369231"/>
              <a:ext cx="18288000" cy="917769"/>
            </a:xfrm>
            <a:prstGeom prst="rect">
              <a:avLst/>
            </a:prstGeom>
            <a:gradFill flip="none" rotWithShape="1">
              <a:gsLst>
                <a:gs pos="0">
                  <a:srgbClr val="76D2F7">
                    <a:alpha val="50000"/>
                  </a:srgbClr>
                </a:gs>
                <a:gs pos="60000">
                  <a:srgbClr val="76D2F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fický objekt 7">
              <a:extLst>
                <a:ext uri="{FF2B5EF4-FFF2-40B4-BE49-F238E27FC236}">
                  <a16:creationId xmlns:a16="http://schemas.microsoft.com/office/drawing/2014/main" id="{DB2CDD40-6636-4780-8918-7D383BA49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9213333"/>
              <a:ext cx="11978610" cy="1237268"/>
            </a:xfrm>
            <a:prstGeom prst="rect">
              <a:avLst/>
            </a:prstGeom>
          </p:spPr>
        </p:pic>
        <p:pic>
          <p:nvPicPr>
            <p:cNvPr id="10" name="Grafický objekt 9">
              <a:extLst>
                <a:ext uri="{FF2B5EF4-FFF2-40B4-BE49-F238E27FC236}">
                  <a16:creationId xmlns:a16="http://schemas.microsoft.com/office/drawing/2014/main" id="{CBBE2944-2A7B-4CCD-B5E2-056F250AB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00640" y="9601688"/>
              <a:ext cx="750506" cy="524648"/>
            </a:xfrm>
            <a:prstGeom prst="rect">
              <a:avLst/>
            </a:prstGeom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D99A4DEF-F9B1-43C2-8522-F8D3E9737F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 bwMode="auto">
            <a:xfrm>
              <a:off x="13441633" y="9606678"/>
              <a:ext cx="1660777" cy="44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520604B8-8016-4697-B81D-1FA82CD8E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618" y="9341472"/>
              <a:ext cx="1951564" cy="97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18A3CD15-5CE4-480D-9DC4-E5DABAE573E3}"/>
              </a:ext>
            </a:extLst>
          </p:cNvPr>
          <p:cNvGrpSpPr/>
          <p:nvPr userDrawn="1"/>
        </p:nvGrpSpPr>
        <p:grpSpPr>
          <a:xfrm>
            <a:off x="-1" y="9213333"/>
            <a:ext cx="18288001" cy="1237268"/>
            <a:chOff x="-1" y="9213333"/>
            <a:chExt cx="18288001" cy="1237268"/>
          </a:xfrm>
        </p:grpSpPr>
        <p:sp>
          <p:nvSpPr>
            <p:cNvPr id="7" name="Rectangle 28">
              <a:extLst>
                <a:ext uri="{FF2B5EF4-FFF2-40B4-BE49-F238E27FC236}">
                  <a16:creationId xmlns:a16="http://schemas.microsoft.com/office/drawing/2014/main" id="{2CDFC7C3-CB1E-4715-89C2-AB04263BDDFA}"/>
                </a:ext>
              </a:extLst>
            </p:cNvPr>
            <p:cNvSpPr/>
            <p:nvPr/>
          </p:nvSpPr>
          <p:spPr>
            <a:xfrm>
              <a:off x="0" y="9369231"/>
              <a:ext cx="18288000" cy="917769"/>
            </a:xfrm>
            <a:prstGeom prst="rect">
              <a:avLst/>
            </a:prstGeom>
            <a:gradFill flip="none" rotWithShape="1">
              <a:gsLst>
                <a:gs pos="0">
                  <a:srgbClr val="76D2F7">
                    <a:alpha val="50000"/>
                  </a:srgbClr>
                </a:gs>
                <a:gs pos="60000">
                  <a:srgbClr val="76D2F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fický objekt 7">
              <a:extLst>
                <a:ext uri="{FF2B5EF4-FFF2-40B4-BE49-F238E27FC236}">
                  <a16:creationId xmlns:a16="http://schemas.microsoft.com/office/drawing/2014/main" id="{24C59DC2-82E7-4491-B65C-9D8FF3B1D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9213333"/>
              <a:ext cx="11978610" cy="1237268"/>
            </a:xfrm>
            <a:prstGeom prst="rect">
              <a:avLst/>
            </a:prstGeom>
          </p:spPr>
        </p:pic>
        <p:pic>
          <p:nvPicPr>
            <p:cNvPr id="12" name="Grafický objekt 11">
              <a:extLst>
                <a:ext uri="{FF2B5EF4-FFF2-40B4-BE49-F238E27FC236}">
                  <a16:creationId xmlns:a16="http://schemas.microsoft.com/office/drawing/2014/main" id="{B6A62BBB-30B2-409C-B5E5-A9B52F2BB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00640" y="9601688"/>
              <a:ext cx="750506" cy="524648"/>
            </a:xfrm>
            <a:prstGeom prst="rect">
              <a:avLst/>
            </a:prstGeom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3692A7F8-69E5-4C2B-8B3A-2073F44EF0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 bwMode="auto">
            <a:xfrm>
              <a:off x="13441633" y="9606678"/>
              <a:ext cx="1660777" cy="44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3835D4A4-080C-4766-86A9-E59E3F0F0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618" y="9341472"/>
              <a:ext cx="1951564" cy="97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020CD569-B2DB-4F84-8034-6768E452C5C4}"/>
              </a:ext>
            </a:extLst>
          </p:cNvPr>
          <p:cNvGrpSpPr/>
          <p:nvPr userDrawn="1"/>
        </p:nvGrpSpPr>
        <p:grpSpPr>
          <a:xfrm>
            <a:off x="-1" y="9213333"/>
            <a:ext cx="18288001" cy="1237268"/>
            <a:chOff x="-1" y="9213333"/>
            <a:chExt cx="18288001" cy="1237268"/>
          </a:xfrm>
        </p:grpSpPr>
        <p:sp>
          <p:nvSpPr>
            <p:cNvPr id="5" name="Rectangle 28">
              <a:extLst>
                <a:ext uri="{FF2B5EF4-FFF2-40B4-BE49-F238E27FC236}">
                  <a16:creationId xmlns:a16="http://schemas.microsoft.com/office/drawing/2014/main" id="{B3AD9957-CF53-4A2D-9E53-B64BC5FD6AF8}"/>
                </a:ext>
              </a:extLst>
            </p:cNvPr>
            <p:cNvSpPr/>
            <p:nvPr/>
          </p:nvSpPr>
          <p:spPr>
            <a:xfrm>
              <a:off x="0" y="9369231"/>
              <a:ext cx="18288000" cy="917769"/>
            </a:xfrm>
            <a:prstGeom prst="rect">
              <a:avLst/>
            </a:prstGeom>
            <a:gradFill flip="none" rotWithShape="1">
              <a:gsLst>
                <a:gs pos="0">
                  <a:srgbClr val="76D2F7">
                    <a:alpha val="50000"/>
                  </a:srgbClr>
                </a:gs>
                <a:gs pos="60000">
                  <a:srgbClr val="76D2F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Grafický objekt 5">
              <a:extLst>
                <a:ext uri="{FF2B5EF4-FFF2-40B4-BE49-F238E27FC236}">
                  <a16:creationId xmlns:a16="http://schemas.microsoft.com/office/drawing/2014/main" id="{1872D761-30DF-4C0C-B585-C1134D43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9213333"/>
              <a:ext cx="11978610" cy="1237268"/>
            </a:xfrm>
            <a:prstGeom prst="rect">
              <a:avLst/>
            </a:prstGeom>
          </p:spPr>
        </p:pic>
        <p:pic>
          <p:nvPicPr>
            <p:cNvPr id="7" name="Grafický objekt 6">
              <a:extLst>
                <a:ext uri="{FF2B5EF4-FFF2-40B4-BE49-F238E27FC236}">
                  <a16:creationId xmlns:a16="http://schemas.microsoft.com/office/drawing/2014/main" id="{D0EF6795-C6E6-4D1D-AEBA-D948E7D14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00640" y="9601688"/>
              <a:ext cx="750506" cy="524648"/>
            </a:xfrm>
            <a:prstGeom prst="rect">
              <a:avLst/>
            </a:prstGeom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3DAA9C4C-DB22-4944-B261-AB86AEB745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 bwMode="auto">
            <a:xfrm>
              <a:off x="13441633" y="9606678"/>
              <a:ext cx="1660777" cy="44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F1415E36-8DA0-4908-BF7A-8DE5252B6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618" y="9341472"/>
              <a:ext cx="1951564" cy="97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CE5ADB78-3CA6-4173-A42E-2327DE40BDFA}"/>
              </a:ext>
            </a:extLst>
          </p:cNvPr>
          <p:cNvGrpSpPr/>
          <p:nvPr userDrawn="1"/>
        </p:nvGrpSpPr>
        <p:grpSpPr>
          <a:xfrm>
            <a:off x="-1" y="9213333"/>
            <a:ext cx="18288001" cy="1237268"/>
            <a:chOff x="-1" y="9213333"/>
            <a:chExt cx="18288001" cy="1237268"/>
          </a:xfrm>
        </p:grpSpPr>
        <p:sp>
          <p:nvSpPr>
            <p:cNvPr id="6" name="Rectangle 28">
              <a:extLst>
                <a:ext uri="{FF2B5EF4-FFF2-40B4-BE49-F238E27FC236}">
                  <a16:creationId xmlns:a16="http://schemas.microsoft.com/office/drawing/2014/main" id="{727F350A-26BF-447F-B3C0-47FCF9265E1D}"/>
                </a:ext>
              </a:extLst>
            </p:cNvPr>
            <p:cNvSpPr/>
            <p:nvPr/>
          </p:nvSpPr>
          <p:spPr>
            <a:xfrm>
              <a:off x="0" y="9369231"/>
              <a:ext cx="18288000" cy="917769"/>
            </a:xfrm>
            <a:prstGeom prst="rect">
              <a:avLst/>
            </a:prstGeom>
            <a:gradFill flip="none" rotWithShape="1">
              <a:gsLst>
                <a:gs pos="0">
                  <a:srgbClr val="76D2F7">
                    <a:alpha val="50000"/>
                  </a:srgbClr>
                </a:gs>
                <a:gs pos="60000">
                  <a:srgbClr val="76D2F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Grafický objekt 6">
              <a:extLst>
                <a:ext uri="{FF2B5EF4-FFF2-40B4-BE49-F238E27FC236}">
                  <a16:creationId xmlns:a16="http://schemas.microsoft.com/office/drawing/2014/main" id="{AF3E6700-F1F8-4EFB-A737-01334E31B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9213333"/>
              <a:ext cx="11978610" cy="1237268"/>
            </a:xfrm>
            <a:prstGeom prst="rect">
              <a:avLst/>
            </a:prstGeom>
          </p:spPr>
        </p:pic>
        <p:pic>
          <p:nvPicPr>
            <p:cNvPr id="8" name="Grafický objekt 7">
              <a:extLst>
                <a:ext uri="{FF2B5EF4-FFF2-40B4-BE49-F238E27FC236}">
                  <a16:creationId xmlns:a16="http://schemas.microsoft.com/office/drawing/2014/main" id="{B39F5211-45EC-4327-83FB-8F72F17E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00640" y="9601688"/>
              <a:ext cx="750506" cy="524648"/>
            </a:xfrm>
            <a:prstGeom prst="rect">
              <a:avLst/>
            </a:prstGeom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8C29EFE5-00B1-4DD8-A10D-5B8AFB2495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 bwMode="auto">
            <a:xfrm>
              <a:off x="13441633" y="9606678"/>
              <a:ext cx="1660777" cy="44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F1BDB797-69B7-4DEF-BC93-9B01A79FD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618" y="9341472"/>
              <a:ext cx="1951564" cy="97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0D0E927D-5142-4BE2-8943-489A8F12A3A3}"/>
              </a:ext>
            </a:extLst>
          </p:cNvPr>
          <p:cNvGrpSpPr/>
          <p:nvPr/>
        </p:nvGrpSpPr>
        <p:grpSpPr>
          <a:xfrm>
            <a:off x="-5193" y="8079643"/>
            <a:ext cx="18288000" cy="2207357"/>
            <a:chOff x="-5193" y="8079643"/>
            <a:chExt cx="18288000" cy="2207357"/>
          </a:xfrm>
        </p:grpSpPr>
        <p:pic>
          <p:nvPicPr>
            <p:cNvPr id="25" name="Grafický objekt 24">
              <a:extLst>
                <a:ext uri="{FF2B5EF4-FFF2-40B4-BE49-F238E27FC236}">
                  <a16:creationId xmlns:a16="http://schemas.microsoft.com/office/drawing/2014/main" id="{29939368-E8B1-4E73-9547-DB0B36334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79208"/>
            <a:stretch/>
          </p:blipFill>
          <p:spPr>
            <a:xfrm>
              <a:off x="111911" y="8079643"/>
              <a:ext cx="11989415" cy="2138833"/>
            </a:xfrm>
            <a:prstGeom prst="rect">
              <a:avLst/>
            </a:prstGeom>
          </p:spPr>
        </p:pic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B4796343-027E-467D-BB9F-ED564C4CDA15}"/>
                </a:ext>
              </a:extLst>
            </p:cNvPr>
            <p:cNvSpPr/>
            <p:nvPr/>
          </p:nvSpPr>
          <p:spPr>
            <a:xfrm>
              <a:off x="-5193" y="8079644"/>
              <a:ext cx="18288000" cy="2207356"/>
            </a:xfrm>
            <a:prstGeom prst="rect">
              <a:avLst/>
            </a:prstGeom>
            <a:gradFill flip="none" rotWithShape="1">
              <a:gsLst>
                <a:gs pos="0">
                  <a:srgbClr val="76D2F7">
                    <a:alpha val="50000"/>
                  </a:srgbClr>
                </a:gs>
                <a:gs pos="60000">
                  <a:srgbClr val="76D2F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Skupina 27">
            <a:extLst>
              <a:ext uri="{FF2B5EF4-FFF2-40B4-BE49-F238E27FC236}">
                <a16:creationId xmlns:a16="http://schemas.microsoft.com/office/drawing/2014/main" id="{01BF71D5-5148-40F9-B30B-D9B9DABD5CD6}"/>
              </a:ext>
            </a:extLst>
          </p:cNvPr>
          <p:cNvGrpSpPr/>
          <p:nvPr userDrawn="1"/>
        </p:nvGrpSpPr>
        <p:grpSpPr>
          <a:xfrm>
            <a:off x="7863854" y="8368062"/>
            <a:ext cx="9661894" cy="1561994"/>
            <a:chOff x="5429647" y="2282317"/>
            <a:chExt cx="9661894" cy="1561994"/>
          </a:xfrm>
        </p:grpSpPr>
        <p:pic>
          <p:nvPicPr>
            <p:cNvPr id="29" name="Grafický objekt 28">
              <a:extLst>
                <a:ext uri="{FF2B5EF4-FFF2-40B4-BE49-F238E27FC236}">
                  <a16:creationId xmlns:a16="http://schemas.microsoft.com/office/drawing/2014/main" id="{77DBBCF9-2315-485B-B9FD-64A03EBE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29647" y="2559314"/>
              <a:ext cx="1441938" cy="1008000"/>
            </a:xfrm>
            <a:prstGeom prst="rect">
              <a:avLst/>
            </a:prstGeom>
          </p:spPr>
        </p:pic>
        <p:pic>
          <p:nvPicPr>
            <p:cNvPr id="30" name="Picture 3" descr="D:\Dropbox\FNOL\FNOL_Design manual\PPT\FNOL_logo.png">
              <a:extLst>
                <a:ext uri="{FF2B5EF4-FFF2-40B4-BE49-F238E27FC236}">
                  <a16:creationId xmlns:a16="http://schemas.microsoft.com/office/drawing/2014/main" id="{67892ABE-0B32-4E7B-9D66-2A117AE3AA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8830" y="2704995"/>
              <a:ext cx="2613495" cy="6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Obrázek 30">
              <a:extLst>
                <a:ext uri="{FF2B5EF4-FFF2-40B4-BE49-F238E27FC236}">
                  <a16:creationId xmlns:a16="http://schemas.microsoft.com/office/drawing/2014/main" id="{C33CE250-7E49-4206-8B69-8C85BA9EA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8811" y="2282317"/>
              <a:ext cx="3132000" cy="1561994"/>
            </a:xfrm>
            <a:prstGeom prst="rect">
              <a:avLst/>
            </a:prstGeom>
          </p:spPr>
        </p:pic>
        <p:pic>
          <p:nvPicPr>
            <p:cNvPr id="33" name="Obrázek 32">
              <a:extLst>
                <a:ext uri="{FF2B5EF4-FFF2-40B4-BE49-F238E27FC236}">
                  <a16:creationId xmlns:a16="http://schemas.microsoft.com/office/drawing/2014/main" id="{EA4398A0-08F3-47B6-899D-C01BEA380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959874" y="2704995"/>
              <a:ext cx="2131667" cy="78516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endParaRPr lang="en-US" dirty="0"/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E94DAE46-3536-4119-80D4-F7577C76173E}"/>
              </a:ext>
            </a:extLst>
          </p:cNvPr>
          <p:cNvGrpSpPr/>
          <p:nvPr userDrawn="1"/>
        </p:nvGrpSpPr>
        <p:grpSpPr>
          <a:xfrm>
            <a:off x="-1" y="9213333"/>
            <a:ext cx="18288001" cy="1237268"/>
            <a:chOff x="-1" y="9213333"/>
            <a:chExt cx="18288001" cy="1237268"/>
          </a:xfrm>
        </p:grpSpPr>
        <p:sp>
          <p:nvSpPr>
            <p:cNvPr id="13" name="Rectangle 28">
              <a:extLst>
                <a:ext uri="{FF2B5EF4-FFF2-40B4-BE49-F238E27FC236}">
                  <a16:creationId xmlns:a16="http://schemas.microsoft.com/office/drawing/2014/main" id="{F165F680-E5BB-42CB-AD7A-0DC7D7BE20AF}"/>
                </a:ext>
              </a:extLst>
            </p:cNvPr>
            <p:cNvSpPr/>
            <p:nvPr/>
          </p:nvSpPr>
          <p:spPr>
            <a:xfrm>
              <a:off x="0" y="9369231"/>
              <a:ext cx="18288000" cy="917769"/>
            </a:xfrm>
            <a:prstGeom prst="rect">
              <a:avLst/>
            </a:prstGeom>
            <a:gradFill flip="none" rotWithShape="1">
              <a:gsLst>
                <a:gs pos="0">
                  <a:srgbClr val="76D2F7">
                    <a:alpha val="50000"/>
                  </a:srgbClr>
                </a:gs>
                <a:gs pos="60000">
                  <a:srgbClr val="76D2F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317BACE3-6B44-47AC-A489-3ACEAA58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9213333"/>
              <a:ext cx="11978610" cy="1237268"/>
            </a:xfrm>
            <a:prstGeom prst="rect">
              <a:avLst/>
            </a:prstGeom>
          </p:spPr>
        </p:pic>
        <p:pic>
          <p:nvPicPr>
            <p:cNvPr id="15" name="Grafický objekt 14">
              <a:extLst>
                <a:ext uri="{FF2B5EF4-FFF2-40B4-BE49-F238E27FC236}">
                  <a16:creationId xmlns:a16="http://schemas.microsoft.com/office/drawing/2014/main" id="{75ECE321-F029-4904-AB0C-4F5F6E7DB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00640" y="9601688"/>
              <a:ext cx="750506" cy="524648"/>
            </a:xfrm>
            <a:prstGeom prst="rect">
              <a:avLst/>
            </a:prstGeom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B2361DA8-E59D-4AB6-9037-245A9D5764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 bwMode="auto">
            <a:xfrm>
              <a:off x="13441633" y="9606678"/>
              <a:ext cx="1660777" cy="44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247C5C2D-F338-4B8C-8AC2-9C6FE6D22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618" y="9341472"/>
              <a:ext cx="1951564" cy="97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endParaRPr lang="en-US" dirty="0"/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BD8917DD-A0F5-4219-BF10-B629F4D95BBC}"/>
              </a:ext>
            </a:extLst>
          </p:cNvPr>
          <p:cNvGrpSpPr/>
          <p:nvPr userDrawn="1"/>
        </p:nvGrpSpPr>
        <p:grpSpPr>
          <a:xfrm>
            <a:off x="-1" y="9213333"/>
            <a:ext cx="18288001" cy="1237268"/>
            <a:chOff x="-1" y="9213333"/>
            <a:chExt cx="18288001" cy="1237268"/>
          </a:xfrm>
        </p:grpSpPr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A22D4857-7C9E-4E11-B15F-2B43BF1D10D7}"/>
                </a:ext>
              </a:extLst>
            </p:cNvPr>
            <p:cNvSpPr/>
            <p:nvPr/>
          </p:nvSpPr>
          <p:spPr>
            <a:xfrm>
              <a:off x="0" y="9369231"/>
              <a:ext cx="18288000" cy="917769"/>
            </a:xfrm>
            <a:prstGeom prst="rect">
              <a:avLst/>
            </a:prstGeom>
            <a:gradFill flip="none" rotWithShape="1">
              <a:gsLst>
                <a:gs pos="0">
                  <a:srgbClr val="76D2F7">
                    <a:alpha val="50000"/>
                  </a:srgbClr>
                </a:gs>
                <a:gs pos="60000">
                  <a:srgbClr val="76D2F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9313E4EF-386B-469F-B8CA-5F4DEDE29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9213333"/>
              <a:ext cx="11978610" cy="1237268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473B2E57-5739-4AE6-A9A2-05859541F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00640" y="9601688"/>
              <a:ext cx="750506" cy="524648"/>
            </a:xfrm>
            <a:prstGeom prst="rect">
              <a:avLst/>
            </a:prstGeom>
          </p:spPr>
        </p:pic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75BE8303-4F75-4035-B5DC-DFAABA33AB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 bwMode="auto">
            <a:xfrm>
              <a:off x="13441633" y="9606678"/>
              <a:ext cx="1660777" cy="44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Obrázek 18">
              <a:extLst>
                <a:ext uri="{FF2B5EF4-FFF2-40B4-BE49-F238E27FC236}">
                  <a16:creationId xmlns:a16="http://schemas.microsoft.com/office/drawing/2014/main" id="{EBAEFB85-7148-4938-AEF2-D9293DCF3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618" y="9341472"/>
              <a:ext cx="1951564" cy="97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endParaRPr lang="en-US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47742F1C-3908-488B-9F48-4BD32F48522A}"/>
              </a:ext>
            </a:extLst>
          </p:cNvPr>
          <p:cNvGrpSpPr/>
          <p:nvPr userDrawn="1"/>
        </p:nvGrpSpPr>
        <p:grpSpPr>
          <a:xfrm>
            <a:off x="-1" y="9213333"/>
            <a:ext cx="18288001" cy="1237268"/>
            <a:chOff x="-1" y="9213333"/>
            <a:chExt cx="18288001" cy="1237268"/>
          </a:xfrm>
        </p:grpSpPr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67F7BBB-2B22-4C9E-B34E-B34C6BFBBCAC}"/>
                </a:ext>
              </a:extLst>
            </p:cNvPr>
            <p:cNvSpPr/>
            <p:nvPr/>
          </p:nvSpPr>
          <p:spPr>
            <a:xfrm>
              <a:off x="0" y="9369231"/>
              <a:ext cx="18288000" cy="917769"/>
            </a:xfrm>
            <a:prstGeom prst="rect">
              <a:avLst/>
            </a:prstGeom>
            <a:gradFill flip="none" rotWithShape="1">
              <a:gsLst>
                <a:gs pos="0">
                  <a:srgbClr val="76D2F7">
                    <a:alpha val="50000"/>
                  </a:srgbClr>
                </a:gs>
                <a:gs pos="60000">
                  <a:srgbClr val="76D2F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fický objekt 17">
              <a:extLst>
                <a:ext uri="{FF2B5EF4-FFF2-40B4-BE49-F238E27FC236}">
                  <a16:creationId xmlns:a16="http://schemas.microsoft.com/office/drawing/2014/main" id="{9EA41820-CEF8-4A46-A146-89437C89C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9213333"/>
              <a:ext cx="11978610" cy="1237268"/>
            </a:xfrm>
            <a:prstGeom prst="rect">
              <a:avLst/>
            </a:prstGeom>
          </p:spPr>
        </p:pic>
        <p:pic>
          <p:nvPicPr>
            <p:cNvPr id="19" name="Grafický objekt 18">
              <a:extLst>
                <a:ext uri="{FF2B5EF4-FFF2-40B4-BE49-F238E27FC236}">
                  <a16:creationId xmlns:a16="http://schemas.microsoft.com/office/drawing/2014/main" id="{7C4CEA46-7A21-4AE8-A36C-1449572FD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00640" y="9601688"/>
              <a:ext cx="750506" cy="524648"/>
            </a:xfrm>
            <a:prstGeom prst="rect">
              <a:avLst/>
            </a:prstGeom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E1A511F5-6A84-4991-B99E-DA9A233ACE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 bwMode="auto">
            <a:xfrm>
              <a:off x="13441633" y="9606678"/>
              <a:ext cx="1660777" cy="44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Obrázek 20">
              <a:extLst>
                <a:ext uri="{FF2B5EF4-FFF2-40B4-BE49-F238E27FC236}">
                  <a16:creationId xmlns:a16="http://schemas.microsoft.com/office/drawing/2014/main" id="{516E2DE1-58E1-41E6-AFA3-351C835A1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618" y="9341472"/>
              <a:ext cx="1951564" cy="97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C691DB48-5F60-41D3-B3C5-99C618A52557}"/>
              </a:ext>
            </a:extLst>
          </p:cNvPr>
          <p:cNvGrpSpPr/>
          <p:nvPr userDrawn="1"/>
        </p:nvGrpSpPr>
        <p:grpSpPr>
          <a:xfrm>
            <a:off x="-1" y="9213333"/>
            <a:ext cx="18288001" cy="1237268"/>
            <a:chOff x="-1" y="9213333"/>
            <a:chExt cx="18288001" cy="1237268"/>
          </a:xfrm>
        </p:grpSpPr>
        <p:sp>
          <p:nvSpPr>
            <p:cNvPr id="5" name="Rectangle 28">
              <a:extLst>
                <a:ext uri="{FF2B5EF4-FFF2-40B4-BE49-F238E27FC236}">
                  <a16:creationId xmlns:a16="http://schemas.microsoft.com/office/drawing/2014/main" id="{D2A5C160-7572-40AA-9463-551627A26523}"/>
                </a:ext>
              </a:extLst>
            </p:cNvPr>
            <p:cNvSpPr/>
            <p:nvPr/>
          </p:nvSpPr>
          <p:spPr>
            <a:xfrm>
              <a:off x="0" y="9369231"/>
              <a:ext cx="18288000" cy="917769"/>
            </a:xfrm>
            <a:prstGeom prst="rect">
              <a:avLst/>
            </a:prstGeom>
            <a:gradFill flip="none" rotWithShape="1">
              <a:gsLst>
                <a:gs pos="0">
                  <a:srgbClr val="76D2F7">
                    <a:alpha val="50000"/>
                  </a:srgbClr>
                </a:gs>
                <a:gs pos="60000">
                  <a:srgbClr val="76D2F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Grafický objekt 5">
              <a:extLst>
                <a:ext uri="{FF2B5EF4-FFF2-40B4-BE49-F238E27FC236}">
                  <a16:creationId xmlns:a16="http://schemas.microsoft.com/office/drawing/2014/main" id="{522AEA77-19D1-4E54-8B0C-875786D40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9213333"/>
              <a:ext cx="11978610" cy="1237268"/>
            </a:xfrm>
            <a:prstGeom prst="rect">
              <a:avLst/>
            </a:prstGeom>
          </p:spPr>
        </p:pic>
        <p:pic>
          <p:nvPicPr>
            <p:cNvPr id="8" name="Grafický objekt 7">
              <a:extLst>
                <a:ext uri="{FF2B5EF4-FFF2-40B4-BE49-F238E27FC236}">
                  <a16:creationId xmlns:a16="http://schemas.microsoft.com/office/drawing/2014/main" id="{06D81F13-C8EE-4E3B-9185-8F345A611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00640" y="9601688"/>
              <a:ext cx="750506" cy="524648"/>
            </a:xfrm>
            <a:prstGeom prst="rect">
              <a:avLst/>
            </a:prstGeom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C5D6CBBD-6625-489A-9B2B-F936627F8A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 bwMode="auto">
            <a:xfrm>
              <a:off x="13441633" y="9606678"/>
              <a:ext cx="1660777" cy="44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E6D4E2BA-93ED-4207-941C-6404D72DD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618" y="9341472"/>
              <a:ext cx="1951564" cy="97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45E3A338-3B5B-4C46-A5C4-E9CBEBE2575C}"/>
              </a:ext>
            </a:extLst>
          </p:cNvPr>
          <p:cNvGrpSpPr/>
          <p:nvPr userDrawn="1"/>
        </p:nvGrpSpPr>
        <p:grpSpPr>
          <a:xfrm>
            <a:off x="-1" y="9213333"/>
            <a:ext cx="18288001" cy="1237268"/>
            <a:chOff x="-1" y="9213333"/>
            <a:chExt cx="18288001" cy="1237268"/>
          </a:xfrm>
        </p:grpSpPr>
        <p:sp>
          <p:nvSpPr>
            <p:cNvPr id="5" name="Rectangle 28">
              <a:extLst>
                <a:ext uri="{FF2B5EF4-FFF2-40B4-BE49-F238E27FC236}">
                  <a16:creationId xmlns:a16="http://schemas.microsoft.com/office/drawing/2014/main" id="{37073815-0025-44AA-90F2-8B4868A6B99F}"/>
                </a:ext>
              </a:extLst>
            </p:cNvPr>
            <p:cNvSpPr/>
            <p:nvPr/>
          </p:nvSpPr>
          <p:spPr>
            <a:xfrm>
              <a:off x="0" y="9369231"/>
              <a:ext cx="18288000" cy="917769"/>
            </a:xfrm>
            <a:prstGeom prst="rect">
              <a:avLst/>
            </a:prstGeom>
            <a:gradFill flip="none" rotWithShape="1">
              <a:gsLst>
                <a:gs pos="0">
                  <a:srgbClr val="76D2F7">
                    <a:alpha val="50000"/>
                  </a:srgbClr>
                </a:gs>
                <a:gs pos="60000">
                  <a:srgbClr val="76D2F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Grafický objekt 5">
              <a:extLst>
                <a:ext uri="{FF2B5EF4-FFF2-40B4-BE49-F238E27FC236}">
                  <a16:creationId xmlns:a16="http://schemas.microsoft.com/office/drawing/2014/main" id="{64694E36-721A-4B64-BEE3-158B927C0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9213333"/>
              <a:ext cx="11978610" cy="1237268"/>
            </a:xfrm>
            <a:prstGeom prst="rect">
              <a:avLst/>
            </a:prstGeom>
          </p:spPr>
        </p:pic>
        <p:pic>
          <p:nvPicPr>
            <p:cNvPr id="8" name="Grafický objekt 7">
              <a:extLst>
                <a:ext uri="{FF2B5EF4-FFF2-40B4-BE49-F238E27FC236}">
                  <a16:creationId xmlns:a16="http://schemas.microsoft.com/office/drawing/2014/main" id="{031A0738-40AF-4483-B0F1-474CB31F6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00640" y="9601688"/>
              <a:ext cx="750506" cy="524648"/>
            </a:xfrm>
            <a:prstGeom prst="rect">
              <a:avLst/>
            </a:prstGeom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BDC77C82-5FA6-4430-A9F2-0D503888DD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 bwMode="auto">
            <a:xfrm>
              <a:off x="13441633" y="9606678"/>
              <a:ext cx="1660777" cy="44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F9296C46-0908-4F58-AFC9-A3B9ADDC6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618" y="9341472"/>
              <a:ext cx="1951564" cy="97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1120745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2396470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1394501"/>
            <a:ext cx="16459199" cy="4114755"/>
          </a:xfrm>
        </p:spPr>
        <p:txBody>
          <a:bodyPr>
            <a:normAutofit/>
          </a:bodyPr>
          <a:lstStyle/>
          <a:p>
            <a:pPr algn="ctr"/>
            <a:r>
              <a:rPr lang="cs-CZ" sz="8000" b="1" dirty="0">
                <a:solidFill>
                  <a:srgbClr val="0092C8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Klinické a patologicko-anatomické aspekty FNAC a CNB nádorů slinných žláz</a:t>
            </a:r>
            <a:endParaRPr lang="en-US" sz="8000" dirty="0">
              <a:solidFill>
                <a:srgbClr val="009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914400" y="5692134"/>
            <a:ext cx="16459200" cy="1097268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id-ID" sz="4200" b="1" dirty="0">
                <a:latin typeface="Arial" panose="020B0604020202020204" pitchFamily="34" charset="0"/>
                <a:cs typeface="Arial" panose="020B0604020202020204" pitchFamily="34" charset="0"/>
              </a:rPr>
              <a:t>I. Stárek, M. Zábrodský, A. Skálová, J. Laco, B. Gál, J. Rotnágl</a:t>
            </a:r>
          </a:p>
        </p:txBody>
      </p:sp>
    </p:spTree>
    <p:extLst>
      <p:ext uri="{BB962C8B-B14F-4D97-AF65-F5344CB8AC3E}">
        <p14:creationId xmlns:p14="http://schemas.microsoft.com/office/powerpoint/2010/main" val="3450080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NOL">
    <a:dk1>
      <a:sysClr val="windowText" lastClr="000000"/>
    </a:dk1>
    <a:lt1>
      <a:sysClr val="window" lastClr="FFFFFF"/>
    </a:lt1>
    <a:dk2>
      <a:srgbClr val="254B90"/>
    </a:dk2>
    <a:lt2>
      <a:srgbClr val="DFE3E5"/>
    </a:lt2>
    <a:accent1>
      <a:srgbClr val="76A4BD"/>
    </a:accent1>
    <a:accent2>
      <a:srgbClr val="EE7976"/>
    </a:accent2>
    <a:accent3>
      <a:srgbClr val="4887C0"/>
    </a:accent3>
    <a:accent4>
      <a:srgbClr val="6CA33E"/>
    </a:accent4>
    <a:accent5>
      <a:srgbClr val="E4A71A"/>
    </a:accent5>
    <a:accent6>
      <a:srgbClr val="B31218"/>
    </a:accent6>
    <a:hlink>
      <a:srgbClr val="76A4BD"/>
    </a:hlink>
    <a:folHlink>
      <a:srgbClr val="4887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3047</TotalTime>
  <Words>33</Words>
  <Application>Microsoft Office PowerPoint</Application>
  <PresentationFormat>Vlastní</PresentationFormat>
  <Paragraphs>2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Medical</vt:lpstr>
      <vt:lpstr>Klinické a patologicko-anatomické aspekty FNAC a CNB nádorů slinných žláz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Budi Hr</dc:creator>
  <cp:lastModifiedBy>I027173-001, user</cp:lastModifiedBy>
  <cp:revision>1044</cp:revision>
  <dcterms:created xsi:type="dcterms:W3CDTF">2015-11-01T18:08:10Z</dcterms:created>
  <dcterms:modified xsi:type="dcterms:W3CDTF">2024-05-13T14:29:19Z</dcterms:modified>
</cp:coreProperties>
</file>