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65" r:id="rId2"/>
    <p:sldId id="456" r:id="rId3"/>
    <p:sldId id="482" r:id="rId4"/>
    <p:sldId id="480" r:id="rId5"/>
    <p:sldId id="479" r:id="rId6"/>
    <p:sldId id="471" r:id="rId7"/>
    <p:sldId id="475" r:id="rId8"/>
    <p:sldId id="460" r:id="rId9"/>
    <p:sldId id="464" r:id="rId10"/>
    <p:sldId id="459" r:id="rId11"/>
    <p:sldId id="458" r:id="rId12"/>
    <p:sldId id="474" r:id="rId13"/>
    <p:sldId id="473" r:id="rId14"/>
    <p:sldId id="477" r:id="rId15"/>
    <p:sldId id="476" r:id="rId16"/>
    <p:sldId id="462" r:id="rId17"/>
    <p:sldId id="465"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Roboto Condensed" panose="020B0604020202020204" charset="0"/>
      <p:regular r:id="rId24"/>
      <p:bold r:id="rId25"/>
      <p:italic r:id="rId26"/>
      <p:boldItalic r:id="rId27"/>
    </p:embeddedFont>
    <p:embeddedFont>
      <p:font typeface="Roboto Condensed Light" panose="020B0604020202020204" charset="0"/>
      <p:regular r:id="rId28"/>
      <p:italic r:id="rId29"/>
    </p:embeddedFont>
  </p:embeddedFont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94533" autoAdjust="0"/>
  </p:normalViewPr>
  <p:slideViewPr>
    <p:cSldViewPr showGuides="1">
      <p:cViewPr varScale="1">
        <p:scale>
          <a:sx n="55" d="100"/>
          <a:sy n="55" d="100"/>
        </p:scale>
        <p:origin x="605" y="38"/>
      </p:cViewPr>
      <p:guideLst>
        <p:guide orient="horz" pos="3240"/>
        <p:guide pos="57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9CE014-A4EA-4BAA-8097-FA8621339181}" type="datetimeFigureOut">
              <a:rPr lang="en-US" smtClean="0"/>
              <a:pPr/>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B1372-1326-4818-ABCF-6AB79AB2126E}" type="slidenum">
              <a:rPr lang="en-US" smtClean="0"/>
              <a:pPr/>
              <a:t>‹#›</a:t>
            </a:fld>
            <a:endParaRPr lang="en-US"/>
          </a:p>
        </p:txBody>
      </p:sp>
    </p:spTree>
    <p:extLst>
      <p:ext uri="{BB962C8B-B14F-4D97-AF65-F5344CB8AC3E}">
        <p14:creationId xmlns:p14="http://schemas.microsoft.com/office/powerpoint/2010/main" val="140175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84653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7040857"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
        <p:nvSpPr>
          <p:cNvPr id="9" name="Picture Placeholder 8"/>
          <p:cNvSpPr>
            <a:spLocks noGrp="1"/>
          </p:cNvSpPr>
          <p:nvPr>
            <p:ph type="pic" sz="quarter" idx="15"/>
          </p:nvPr>
        </p:nvSpPr>
        <p:spPr>
          <a:xfrm>
            <a:off x="12801423"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p:cNvSpPr>
          <p:nvPr>
            <p:ph type="pic" sz="quarter" idx="13"/>
          </p:nvPr>
        </p:nvSpPr>
        <p:spPr>
          <a:xfrm>
            <a:off x="1280291" y="2583208"/>
            <a:ext cx="4206240" cy="420624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49866821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23" name="Picture Placeholder 22"/>
          <p:cNvSpPr>
            <a:spLocks noGrp="1"/>
          </p:cNvSpPr>
          <p:nvPr>
            <p:ph type="pic" sz="quarter" idx="10"/>
          </p:nvPr>
        </p:nvSpPr>
        <p:spPr>
          <a:xfrm>
            <a:off x="2415030" y="3517874"/>
            <a:ext cx="1975609" cy="1853517"/>
          </a:xfrm>
          <a:custGeom>
            <a:avLst/>
            <a:gdLst>
              <a:gd name="connsiteX0" fmla="*/ 994434 w 1975609"/>
              <a:gd name="connsiteY0" fmla="*/ 0 h 1853517"/>
              <a:gd name="connsiteX1" fmla="*/ 1816500 w 1975609"/>
              <a:gd name="connsiteY1" fmla="*/ 264788 h 1853517"/>
              <a:gd name="connsiteX2" fmla="*/ 1896054 w 1975609"/>
              <a:gd name="connsiteY2" fmla="*/ 357464 h 1853517"/>
              <a:gd name="connsiteX3" fmla="*/ 1896054 w 1975609"/>
              <a:gd name="connsiteY3" fmla="*/ 450140 h 1853517"/>
              <a:gd name="connsiteX4" fmla="*/ 1909314 w 1975609"/>
              <a:gd name="connsiteY4" fmla="*/ 450140 h 1853517"/>
              <a:gd name="connsiteX5" fmla="*/ 1962350 w 1975609"/>
              <a:gd name="connsiteY5" fmla="*/ 516337 h 1853517"/>
              <a:gd name="connsiteX6" fmla="*/ 1975609 w 1975609"/>
              <a:gd name="connsiteY6" fmla="*/ 688449 h 1853517"/>
              <a:gd name="connsiteX7" fmla="*/ 1736945 w 1975609"/>
              <a:gd name="connsiteY7" fmla="*/ 1231265 h 1853517"/>
              <a:gd name="connsiteX8" fmla="*/ 994434 w 1975609"/>
              <a:gd name="connsiteY8" fmla="*/ 1853517 h 1853517"/>
              <a:gd name="connsiteX9" fmla="*/ 251923 w 1975609"/>
              <a:gd name="connsiteY9" fmla="*/ 1231265 h 1853517"/>
              <a:gd name="connsiteX10" fmla="*/ 0 w 1975609"/>
              <a:gd name="connsiteY10" fmla="*/ 688449 h 1853517"/>
              <a:gd name="connsiteX11" fmla="*/ 26518 w 1975609"/>
              <a:gd name="connsiteY11" fmla="*/ 516337 h 1853517"/>
              <a:gd name="connsiteX12" fmla="*/ 66296 w 1975609"/>
              <a:gd name="connsiteY12" fmla="*/ 450140 h 1853517"/>
              <a:gd name="connsiteX13" fmla="*/ 92814 w 1975609"/>
              <a:gd name="connsiteY13" fmla="*/ 450140 h 1853517"/>
              <a:gd name="connsiteX14" fmla="*/ 92814 w 1975609"/>
              <a:gd name="connsiteY14" fmla="*/ 357464 h 1853517"/>
              <a:gd name="connsiteX15" fmla="*/ 172369 w 1975609"/>
              <a:gd name="connsiteY15" fmla="*/ 264788 h 1853517"/>
              <a:gd name="connsiteX16" fmla="*/ 994434 w 1975609"/>
              <a:gd name="connsiteY16" fmla="*/ 0 h 185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75609" h="1853517">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4" y="450140"/>
                  <a:pt x="1909314" y="450140"/>
                </a:cubicBezTo>
                <a:cubicBezTo>
                  <a:pt x="1935832" y="476619"/>
                  <a:pt x="1949091" y="489858"/>
                  <a:pt x="1962350" y="516337"/>
                </a:cubicBezTo>
                <a:cubicBezTo>
                  <a:pt x="1975609" y="569295"/>
                  <a:pt x="1975609" y="622252"/>
                  <a:pt x="1975609" y="688449"/>
                </a:cubicBezTo>
                <a:cubicBezTo>
                  <a:pt x="1975609" y="900280"/>
                  <a:pt x="1856277" y="1112110"/>
                  <a:pt x="1736945" y="1231265"/>
                </a:cubicBezTo>
                <a:cubicBezTo>
                  <a:pt x="1630872" y="1588729"/>
                  <a:pt x="1352431" y="1853517"/>
                  <a:pt x="994434" y="1853517"/>
                </a:cubicBezTo>
                <a:cubicBezTo>
                  <a:pt x="623179" y="1853517"/>
                  <a:pt x="344737" y="1588729"/>
                  <a:pt x="251923" y="1231265"/>
                </a:cubicBezTo>
                <a:cubicBezTo>
                  <a:pt x="132591" y="1112110"/>
                  <a:pt x="0" y="900280"/>
                  <a:pt x="0" y="688449"/>
                </a:cubicBezTo>
                <a:cubicBezTo>
                  <a:pt x="0" y="622252"/>
                  <a:pt x="0" y="569295"/>
                  <a:pt x="26518" y="516337"/>
                </a:cubicBezTo>
                <a:cubicBezTo>
                  <a:pt x="39777"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endParaRPr lang="en-US" dirty="0"/>
          </a:p>
        </p:txBody>
      </p:sp>
      <p:sp>
        <p:nvSpPr>
          <p:cNvPr id="24" name="Picture Placeholder 23"/>
          <p:cNvSpPr>
            <a:spLocks noGrp="1"/>
          </p:cNvSpPr>
          <p:nvPr>
            <p:ph type="pic" sz="quarter" idx="11"/>
          </p:nvPr>
        </p:nvSpPr>
        <p:spPr>
          <a:xfrm>
            <a:off x="8175596" y="3521064"/>
            <a:ext cx="1974233" cy="1833241"/>
          </a:xfrm>
          <a:custGeom>
            <a:avLst/>
            <a:gdLst>
              <a:gd name="connsiteX0" fmla="*/ 994434 w 1974233"/>
              <a:gd name="connsiteY0" fmla="*/ 0 h 1833241"/>
              <a:gd name="connsiteX1" fmla="*/ 1816500 w 1974233"/>
              <a:gd name="connsiteY1" fmla="*/ 264788 h 1833241"/>
              <a:gd name="connsiteX2" fmla="*/ 1896054 w 1974233"/>
              <a:gd name="connsiteY2" fmla="*/ 357464 h 1833241"/>
              <a:gd name="connsiteX3" fmla="*/ 1896054 w 1974233"/>
              <a:gd name="connsiteY3" fmla="*/ 450140 h 1833241"/>
              <a:gd name="connsiteX4" fmla="*/ 1909313 w 1974233"/>
              <a:gd name="connsiteY4" fmla="*/ 450140 h 1833241"/>
              <a:gd name="connsiteX5" fmla="*/ 1962350 w 1974233"/>
              <a:gd name="connsiteY5" fmla="*/ 516337 h 1833241"/>
              <a:gd name="connsiteX6" fmla="*/ 1973952 w 1974233"/>
              <a:gd name="connsiteY6" fmla="*/ 597428 h 1833241"/>
              <a:gd name="connsiteX7" fmla="*/ 1974233 w 1974233"/>
              <a:gd name="connsiteY7" fmla="*/ 612882 h 1833241"/>
              <a:gd name="connsiteX8" fmla="*/ 1974233 w 1974233"/>
              <a:gd name="connsiteY8" fmla="*/ 708793 h 1833241"/>
              <a:gd name="connsiteX9" fmla="*/ 1970248 w 1974233"/>
              <a:gd name="connsiteY9" fmla="*/ 767705 h 1833241"/>
              <a:gd name="connsiteX10" fmla="*/ 1736945 w 1974233"/>
              <a:gd name="connsiteY10" fmla="*/ 1231265 h 1833241"/>
              <a:gd name="connsiteX11" fmla="*/ 1246564 w 1974233"/>
              <a:gd name="connsiteY11" fmla="*/ 1806559 h 1833241"/>
              <a:gd name="connsiteX12" fmla="*/ 1153403 w 1974233"/>
              <a:gd name="connsiteY12" fmla="*/ 1833241 h 1833241"/>
              <a:gd name="connsiteX13" fmla="*/ 830384 w 1974233"/>
              <a:gd name="connsiteY13" fmla="*/ 1833241 h 1833241"/>
              <a:gd name="connsiteX14" fmla="*/ 734845 w 1974233"/>
              <a:gd name="connsiteY14" fmla="*/ 1806559 h 1833241"/>
              <a:gd name="connsiteX15" fmla="*/ 251923 w 1974233"/>
              <a:gd name="connsiteY15" fmla="*/ 1231265 h 1833241"/>
              <a:gd name="connsiteX16" fmla="*/ 0 w 1974233"/>
              <a:gd name="connsiteY16" fmla="*/ 688449 h 1833241"/>
              <a:gd name="connsiteX17" fmla="*/ 26518 w 1974233"/>
              <a:gd name="connsiteY17" fmla="*/ 516337 h 1833241"/>
              <a:gd name="connsiteX18" fmla="*/ 66296 w 1974233"/>
              <a:gd name="connsiteY18" fmla="*/ 450140 h 1833241"/>
              <a:gd name="connsiteX19" fmla="*/ 92814 w 1974233"/>
              <a:gd name="connsiteY19" fmla="*/ 450140 h 1833241"/>
              <a:gd name="connsiteX20" fmla="*/ 92814 w 1974233"/>
              <a:gd name="connsiteY20" fmla="*/ 357464 h 1833241"/>
              <a:gd name="connsiteX21" fmla="*/ 172369 w 1974233"/>
              <a:gd name="connsiteY21" fmla="*/ 264788 h 1833241"/>
              <a:gd name="connsiteX22" fmla="*/ 994434 w 1974233"/>
              <a:gd name="connsiteY22" fmla="*/ 0 h 183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4233" h="1833241">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cubicBezTo>
                  <a:pt x="1968980" y="542816"/>
                  <a:pt x="1972294" y="569295"/>
                  <a:pt x="1973952" y="597428"/>
                </a:cubicBezTo>
                <a:lnTo>
                  <a:pt x="1974233" y="612882"/>
                </a:lnTo>
                <a:lnTo>
                  <a:pt x="1974233" y="708793"/>
                </a:lnTo>
                <a:lnTo>
                  <a:pt x="1970248" y="767705"/>
                </a:lnTo>
                <a:cubicBezTo>
                  <a:pt x="1945776" y="951789"/>
                  <a:pt x="1841361" y="1127005"/>
                  <a:pt x="1736945" y="1231265"/>
                </a:cubicBezTo>
                <a:cubicBezTo>
                  <a:pt x="1657390" y="1499363"/>
                  <a:pt x="1480878" y="1715331"/>
                  <a:pt x="1246564" y="1806559"/>
                </a:cubicBezTo>
                <a:lnTo>
                  <a:pt x="1153403" y="1833241"/>
                </a:lnTo>
                <a:lnTo>
                  <a:pt x="830384" y="1833241"/>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8" y="489858"/>
                  <a:pt x="53037"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endParaRPr lang="en-US" dirty="0"/>
          </a:p>
        </p:txBody>
      </p:sp>
      <p:sp>
        <p:nvSpPr>
          <p:cNvPr id="26" name="Picture Placeholder 25"/>
          <p:cNvSpPr>
            <a:spLocks noGrp="1"/>
          </p:cNvSpPr>
          <p:nvPr>
            <p:ph type="pic" sz="quarter" idx="12"/>
          </p:nvPr>
        </p:nvSpPr>
        <p:spPr>
          <a:xfrm>
            <a:off x="13936162" y="3524254"/>
            <a:ext cx="1972857" cy="1809775"/>
          </a:xfrm>
          <a:custGeom>
            <a:avLst/>
            <a:gdLst>
              <a:gd name="connsiteX0" fmla="*/ 994434 w 1972857"/>
              <a:gd name="connsiteY0" fmla="*/ 0 h 1809775"/>
              <a:gd name="connsiteX1" fmla="*/ 1816500 w 1972857"/>
              <a:gd name="connsiteY1" fmla="*/ 264788 h 1809775"/>
              <a:gd name="connsiteX2" fmla="*/ 1896054 w 1972857"/>
              <a:gd name="connsiteY2" fmla="*/ 357464 h 1809775"/>
              <a:gd name="connsiteX3" fmla="*/ 1896054 w 1972857"/>
              <a:gd name="connsiteY3" fmla="*/ 450140 h 1809775"/>
              <a:gd name="connsiteX4" fmla="*/ 1909313 w 1972857"/>
              <a:gd name="connsiteY4" fmla="*/ 450140 h 1809775"/>
              <a:gd name="connsiteX5" fmla="*/ 1962350 w 1972857"/>
              <a:gd name="connsiteY5" fmla="*/ 516337 h 1809775"/>
              <a:gd name="connsiteX6" fmla="*/ 1972857 w 1972857"/>
              <a:gd name="connsiteY6" fmla="*/ 589777 h 1809775"/>
              <a:gd name="connsiteX7" fmla="*/ 1972857 w 1972857"/>
              <a:gd name="connsiteY7" fmla="*/ 729137 h 1809775"/>
              <a:gd name="connsiteX8" fmla="*/ 1970248 w 1972857"/>
              <a:gd name="connsiteY8" fmla="*/ 767705 h 1809775"/>
              <a:gd name="connsiteX9" fmla="*/ 1736945 w 1972857"/>
              <a:gd name="connsiteY9" fmla="*/ 1231265 h 1809775"/>
              <a:gd name="connsiteX10" fmla="*/ 1246564 w 1972857"/>
              <a:gd name="connsiteY10" fmla="*/ 1806559 h 1809775"/>
              <a:gd name="connsiteX11" fmla="*/ 1235334 w 1972857"/>
              <a:gd name="connsiteY11" fmla="*/ 1809775 h 1809775"/>
              <a:gd name="connsiteX12" fmla="*/ 746362 w 1972857"/>
              <a:gd name="connsiteY12" fmla="*/ 1809775 h 1809775"/>
              <a:gd name="connsiteX13" fmla="*/ 734845 w 1972857"/>
              <a:gd name="connsiteY13" fmla="*/ 1806559 h 1809775"/>
              <a:gd name="connsiteX14" fmla="*/ 251923 w 1972857"/>
              <a:gd name="connsiteY14" fmla="*/ 1231265 h 1809775"/>
              <a:gd name="connsiteX15" fmla="*/ 0 w 1972857"/>
              <a:gd name="connsiteY15" fmla="*/ 688449 h 1809775"/>
              <a:gd name="connsiteX16" fmla="*/ 26518 w 1972857"/>
              <a:gd name="connsiteY16" fmla="*/ 516337 h 1809775"/>
              <a:gd name="connsiteX17" fmla="*/ 66296 w 1972857"/>
              <a:gd name="connsiteY17" fmla="*/ 450140 h 1809775"/>
              <a:gd name="connsiteX18" fmla="*/ 92814 w 1972857"/>
              <a:gd name="connsiteY18" fmla="*/ 450140 h 1809775"/>
              <a:gd name="connsiteX19" fmla="*/ 92814 w 1972857"/>
              <a:gd name="connsiteY19" fmla="*/ 357464 h 1809775"/>
              <a:gd name="connsiteX20" fmla="*/ 172369 w 1972857"/>
              <a:gd name="connsiteY20" fmla="*/ 264788 h 1809775"/>
              <a:gd name="connsiteX21" fmla="*/ 994434 w 1972857"/>
              <a:gd name="connsiteY21" fmla="*/ 0 h 18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2857" h="1809775">
                <a:moveTo>
                  <a:pt x="994434" y="0"/>
                </a:moveTo>
                <a:cubicBezTo>
                  <a:pt x="1325912" y="0"/>
                  <a:pt x="1617613" y="79437"/>
                  <a:pt x="1816500" y="264788"/>
                </a:cubicBezTo>
                <a:cubicBezTo>
                  <a:pt x="1816500" y="264788"/>
                  <a:pt x="1816500" y="264788"/>
                  <a:pt x="1896054" y="357464"/>
                </a:cubicBezTo>
                <a:cubicBezTo>
                  <a:pt x="1896054" y="383943"/>
                  <a:pt x="1896054" y="450140"/>
                  <a:pt x="1896054" y="450140"/>
                </a:cubicBezTo>
                <a:cubicBezTo>
                  <a:pt x="1896054" y="450140"/>
                  <a:pt x="1909313" y="450140"/>
                  <a:pt x="1909313" y="450140"/>
                </a:cubicBezTo>
                <a:cubicBezTo>
                  <a:pt x="1935832" y="476619"/>
                  <a:pt x="1949091" y="489858"/>
                  <a:pt x="1962350" y="516337"/>
                </a:cubicBezTo>
                <a:lnTo>
                  <a:pt x="1972857" y="589777"/>
                </a:lnTo>
                <a:lnTo>
                  <a:pt x="1972857" y="729137"/>
                </a:lnTo>
                <a:lnTo>
                  <a:pt x="1970248" y="767705"/>
                </a:lnTo>
                <a:cubicBezTo>
                  <a:pt x="1945776" y="951789"/>
                  <a:pt x="1841360" y="1127005"/>
                  <a:pt x="1736945" y="1231265"/>
                </a:cubicBezTo>
                <a:cubicBezTo>
                  <a:pt x="1657390" y="1499363"/>
                  <a:pt x="1480878" y="1715331"/>
                  <a:pt x="1246564" y="1806559"/>
                </a:cubicBezTo>
                <a:lnTo>
                  <a:pt x="1235334" y="1809775"/>
                </a:lnTo>
                <a:lnTo>
                  <a:pt x="746362" y="1809775"/>
                </a:lnTo>
                <a:lnTo>
                  <a:pt x="734845" y="1806559"/>
                </a:lnTo>
                <a:cubicBezTo>
                  <a:pt x="495560" y="1715331"/>
                  <a:pt x="321534" y="1499363"/>
                  <a:pt x="251923" y="1231265"/>
                </a:cubicBezTo>
                <a:cubicBezTo>
                  <a:pt x="132591" y="1112110"/>
                  <a:pt x="0" y="900280"/>
                  <a:pt x="0" y="688449"/>
                </a:cubicBezTo>
                <a:cubicBezTo>
                  <a:pt x="0" y="622252"/>
                  <a:pt x="0" y="569295"/>
                  <a:pt x="26518" y="516337"/>
                </a:cubicBezTo>
                <a:cubicBezTo>
                  <a:pt x="39777" y="489858"/>
                  <a:pt x="53036" y="476619"/>
                  <a:pt x="66296" y="450140"/>
                </a:cubicBezTo>
                <a:cubicBezTo>
                  <a:pt x="79555" y="450140"/>
                  <a:pt x="79555" y="450140"/>
                  <a:pt x="92814" y="450140"/>
                </a:cubicBezTo>
                <a:cubicBezTo>
                  <a:pt x="92814" y="450140"/>
                  <a:pt x="92814" y="383943"/>
                  <a:pt x="92814" y="357464"/>
                </a:cubicBezTo>
                <a:cubicBezTo>
                  <a:pt x="92814" y="357464"/>
                  <a:pt x="92814" y="357464"/>
                  <a:pt x="172369" y="264788"/>
                </a:cubicBezTo>
                <a:cubicBezTo>
                  <a:pt x="357996" y="79437"/>
                  <a:pt x="649697" y="0"/>
                  <a:pt x="994434" y="0"/>
                </a:cubicBezTo>
                <a:close/>
              </a:path>
            </a:pathLst>
          </a:custGeom>
          <a:solidFill>
            <a:schemeClr val="bg1">
              <a:lumMod val="85000"/>
            </a:schemeClr>
          </a:solidFill>
          <a:ln w="12700">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1878427072"/>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13" name="Picture Placeholder 12"/>
          <p:cNvSpPr>
            <a:spLocks noGrp="1" noChangeAspect="1"/>
          </p:cNvSpPr>
          <p:nvPr>
            <p:ph type="pic" sz="quarter" idx="15"/>
          </p:nvPr>
        </p:nvSpPr>
        <p:spPr>
          <a:xfrm>
            <a:off x="9875540"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
        <p:nvSpPr>
          <p:cNvPr id="14" name="Picture Placeholder 13"/>
          <p:cNvSpPr>
            <a:spLocks noGrp="1" noChangeAspect="1"/>
          </p:cNvSpPr>
          <p:nvPr>
            <p:ph type="pic" sz="quarter" idx="16"/>
          </p:nvPr>
        </p:nvSpPr>
        <p:spPr>
          <a:xfrm>
            <a:off x="1280246" y="6240768"/>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
        <p:nvSpPr>
          <p:cNvPr id="12" name="Picture Placeholder 11"/>
          <p:cNvSpPr>
            <a:spLocks noGrp="1" noChangeAspect="1"/>
          </p:cNvSpPr>
          <p:nvPr>
            <p:ph type="pic" sz="quarter" idx="14"/>
          </p:nvPr>
        </p:nvSpPr>
        <p:spPr>
          <a:xfrm>
            <a:off x="9875512"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noChangeAspect="1"/>
          </p:cNvSpPr>
          <p:nvPr>
            <p:ph type="pic" sz="quarter" idx="13"/>
          </p:nvPr>
        </p:nvSpPr>
        <p:spPr>
          <a:xfrm>
            <a:off x="1280218" y="2674619"/>
            <a:ext cx="2560320" cy="2560320"/>
          </a:xfrm>
          <a:custGeom>
            <a:avLst/>
            <a:gdLst>
              <a:gd name="connsiteX0" fmla="*/ 1051560 w 4206240"/>
              <a:gd name="connsiteY0" fmla="*/ 0 h 4206240"/>
              <a:gd name="connsiteX1" fmla="*/ 3154680 w 4206240"/>
              <a:gd name="connsiteY1" fmla="*/ 0 h 4206240"/>
              <a:gd name="connsiteX2" fmla="*/ 3154680 w 4206240"/>
              <a:gd name="connsiteY2" fmla="*/ 1051560 h 4206240"/>
              <a:gd name="connsiteX3" fmla="*/ 4206240 w 4206240"/>
              <a:gd name="connsiteY3" fmla="*/ 1051560 h 4206240"/>
              <a:gd name="connsiteX4" fmla="*/ 4206240 w 4206240"/>
              <a:gd name="connsiteY4" fmla="*/ 3154680 h 4206240"/>
              <a:gd name="connsiteX5" fmla="*/ 3154680 w 4206240"/>
              <a:gd name="connsiteY5" fmla="*/ 3154680 h 4206240"/>
              <a:gd name="connsiteX6" fmla="*/ 3154680 w 4206240"/>
              <a:gd name="connsiteY6" fmla="*/ 4206240 h 4206240"/>
              <a:gd name="connsiteX7" fmla="*/ 1051560 w 4206240"/>
              <a:gd name="connsiteY7" fmla="*/ 4206240 h 4206240"/>
              <a:gd name="connsiteX8" fmla="*/ 1051560 w 4206240"/>
              <a:gd name="connsiteY8" fmla="*/ 3154680 h 4206240"/>
              <a:gd name="connsiteX9" fmla="*/ 0 w 4206240"/>
              <a:gd name="connsiteY9" fmla="*/ 3154680 h 4206240"/>
              <a:gd name="connsiteX10" fmla="*/ 0 w 4206240"/>
              <a:gd name="connsiteY10" fmla="*/ 1051560 h 4206240"/>
              <a:gd name="connsiteX11" fmla="*/ 1051560 w 4206240"/>
              <a:gd name="connsiteY11" fmla="*/ 1051560 h 420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6240" h="4206240">
                <a:moveTo>
                  <a:pt x="1051560" y="0"/>
                </a:moveTo>
                <a:lnTo>
                  <a:pt x="3154680" y="0"/>
                </a:lnTo>
                <a:lnTo>
                  <a:pt x="3154680" y="1051560"/>
                </a:lnTo>
                <a:lnTo>
                  <a:pt x="4206240" y="1051560"/>
                </a:lnTo>
                <a:lnTo>
                  <a:pt x="4206240" y="3154680"/>
                </a:lnTo>
                <a:lnTo>
                  <a:pt x="3154680" y="3154680"/>
                </a:lnTo>
                <a:lnTo>
                  <a:pt x="3154680" y="4206240"/>
                </a:lnTo>
                <a:lnTo>
                  <a:pt x="1051560" y="4206240"/>
                </a:lnTo>
                <a:lnTo>
                  <a:pt x="1051560" y="3154680"/>
                </a:lnTo>
                <a:lnTo>
                  <a:pt x="0" y="3154680"/>
                </a:lnTo>
                <a:lnTo>
                  <a:pt x="0" y="1051560"/>
                </a:lnTo>
                <a:lnTo>
                  <a:pt x="1051560" y="1051560"/>
                </a:lnTo>
                <a:close/>
              </a:path>
            </a:pathLst>
          </a:custGeom>
          <a:solidFill>
            <a:schemeClr val="bg1">
              <a:lumMod val="95000"/>
            </a:schemeClr>
          </a:solidFill>
          <a:ln w="38100">
            <a:solidFill>
              <a:schemeClr val="accent1"/>
            </a:solid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277970896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3"/>
          <p:cNvSpPr>
            <a:spLocks noGrp="1"/>
          </p:cNvSpPr>
          <p:nvPr>
            <p:ph type="pic" sz="quarter" idx="10"/>
          </p:nvPr>
        </p:nvSpPr>
        <p:spPr>
          <a:xfrm>
            <a:off x="1097368" y="2583222"/>
            <a:ext cx="3657600" cy="3840480"/>
          </a:xfrm>
          <a:solidFill>
            <a:schemeClr val="bg1">
              <a:lumMod val="95000"/>
            </a:schemeClr>
          </a:solidFill>
          <a:ln>
            <a:noFill/>
          </a:ln>
        </p:spPr>
        <p:txBody>
          <a:bodyPr anchor="ctr" anchorCtr="0"/>
          <a:lstStyle>
            <a:lvl1pPr algn="ctr">
              <a:defRPr/>
            </a:lvl1pPr>
          </a:lstStyle>
          <a:p>
            <a:endParaRPr lang="en-US" dirty="0"/>
          </a:p>
        </p:txBody>
      </p:sp>
      <p:sp>
        <p:nvSpPr>
          <p:cNvPr id="8" name="Picture Placeholder 3"/>
          <p:cNvSpPr>
            <a:spLocks noGrp="1"/>
          </p:cNvSpPr>
          <p:nvPr>
            <p:ph type="pic" sz="quarter" idx="11"/>
          </p:nvPr>
        </p:nvSpPr>
        <p:spPr>
          <a:xfrm>
            <a:off x="5242603" y="2583208"/>
            <a:ext cx="3657600" cy="3840480"/>
          </a:xfrm>
          <a:solidFill>
            <a:schemeClr val="bg1">
              <a:lumMod val="95000"/>
            </a:schemeClr>
          </a:solidFill>
          <a:ln>
            <a:noFill/>
          </a:ln>
        </p:spPr>
        <p:txBody>
          <a:bodyPr anchor="ctr" anchorCtr="0"/>
          <a:lstStyle>
            <a:lvl1pPr algn="ctr">
              <a:defRPr/>
            </a:lvl1pPr>
          </a:lstStyle>
          <a:p>
            <a:endParaRPr lang="en-US"/>
          </a:p>
        </p:txBody>
      </p:sp>
      <p:sp>
        <p:nvSpPr>
          <p:cNvPr id="9" name="Picture Placeholder 3"/>
          <p:cNvSpPr>
            <a:spLocks noGrp="1"/>
          </p:cNvSpPr>
          <p:nvPr>
            <p:ph type="pic" sz="quarter" idx="12"/>
          </p:nvPr>
        </p:nvSpPr>
        <p:spPr>
          <a:xfrm>
            <a:off x="9387838" y="2583249"/>
            <a:ext cx="3657600" cy="3840480"/>
          </a:xfrm>
          <a:solidFill>
            <a:schemeClr val="bg1">
              <a:lumMod val="95000"/>
            </a:schemeClr>
          </a:solidFill>
          <a:ln>
            <a:noFill/>
          </a:ln>
        </p:spPr>
        <p:txBody>
          <a:bodyPr anchor="ctr" anchorCtr="0"/>
          <a:lstStyle>
            <a:lvl1pPr algn="ctr">
              <a:defRPr/>
            </a:lvl1pPr>
          </a:lstStyle>
          <a:p>
            <a:endParaRPr lang="en-US"/>
          </a:p>
        </p:txBody>
      </p:sp>
      <p:sp>
        <p:nvSpPr>
          <p:cNvPr id="10" name="Picture Placeholder 3"/>
          <p:cNvSpPr>
            <a:spLocks noGrp="1"/>
          </p:cNvSpPr>
          <p:nvPr>
            <p:ph type="pic" sz="quarter" idx="13"/>
          </p:nvPr>
        </p:nvSpPr>
        <p:spPr>
          <a:xfrm>
            <a:off x="13533072" y="2583217"/>
            <a:ext cx="3657600" cy="3840480"/>
          </a:xfrm>
          <a:solidFill>
            <a:schemeClr val="bg1">
              <a:lumMod val="95000"/>
            </a:schemeClr>
          </a:solidFill>
          <a:ln>
            <a:noFill/>
          </a:ln>
        </p:spPr>
        <p:txBody>
          <a:bodyPr anchor="ctr" anchorCtr="0"/>
          <a:lstStyle>
            <a:lvl1pPr algn="ctr">
              <a:defRPr/>
            </a:lvl1pPr>
          </a:lstStyle>
          <a:p>
            <a:endParaRPr lang="en-US"/>
          </a:p>
        </p:txBody>
      </p:sp>
    </p:spTree>
    <p:extLst>
      <p:ext uri="{BB962C8B-B14F-4D97-AF65-F5344CB8AC3E}">
        <p14:creationId xmlns:p14="http://schemas.microsoft.com/office/powerpoint/2010/main" val="105930920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1280218" y="2674618"/>
            <a:ext cx="2560320" cy="2560321"/>
          </a:xfrm>
          <a:solidFill>
            <a:schemeClr val="bg1">
              <a:lumMod val="95000"/>
            </a:schemeClr>
          </a:solidFill>
          <a:ln>
            <a:noFill/>
          </a:ln>
        </p:spPr>
        <p:txBody>
          <a:bodyPr anchor="ctr" anchorCtr="0"/>
          <a:lstStyle>
            <a:lvl1pPr algn="ctr">
              <a:defRPr/>
            </a:lvl1pPr>
          </a:lstStyle>
          <a:p>
            <a:endParaRPr lang="en-US" dirty="0"/>
          </a:p>
        </p:txBody>
      </p:sp>
      <p:sp>
        <p:nvSpPr>
          <p:cNvPr id="8" name="Picture Placeholder 3"/>
          <p:cNvSpPr>
            <a:spLocks noGrp="1"/>
          </p:cNvSpPr>
          <p:nvPr>
            <p:ph type="pic" sz="quarter" idx="17"/>
          </p:nvPr>
        </p:nvSpPr>
        <p:spPr>
          <a:xfrm>
            <a:off x="9875484" y="2674647"/>
            <a:ext cx="2560320" cy="2560321"/>
          </a:xfrm>
          <a:solidFill>
            <a:schemeClr val="bg1">
              <a:lumMod val="95000"/>
            </a:schemeClr>
          </a:solidFill>
          <a:ln>
            <a:noFill/>
          </a:ln>
        </p:spPr>
        <p:txBody>
          <a:bodyPr anchor="ctr" anchorCtr="0"/>
          <a:lstStyle>
            <a:lvl1pPr algn="ctr">
              <a:defRPr/>
            </a:lvl1pPr>
          </a:lstStyle>
          <a:p>
            <a:endParaRPr lang="en-US" dirty="0"/>
          </a:p>
        </p:txBody>
      </p:sp>
      <p:sp>
        <p:nvSpPr>
          <p:cNvPr id="9" name="Picture Placeholder 3"/>
          <p:cNvSpPr>
            <a:spLocks noGrp="1"/>
          </p:cNvSpPr>
          <p:nvPr>
            <p:ph type="pic" sz="quarter" idx="18"/>
          </p:nvPr>
        </p:nvSpPr>
        <p:spPr>
          <a:xfrm>
            <a:off x="1280246" y="6240710"/>
            <a:ext cx="2560320" cy="2560321"/>
          </a:xfrm>
          <a:solidFill>
            <a:schemeClr val="bg1">
              <a:lumMod val="95000"/>
            </a:schemeClr>
          </a:solidFill>
          <a:ln>
            <a:noFill/>
          </a:ln>
        </p:spPr>
        <p:txBody>
          <a:bodyPr anchor="ctr" anchorCtr="0"/>
          <a:lstStyle>
            <a:lvl1pPr algn="ctr">
              <a:defRPr/>
            </a:lvl1pPr>
          </a:lstStyle>
          <a:p>
            <a:endParaRPr lang="en-US" dirty="0"/>
          </a:p>
        </p:txBody>
      </p:sp>
      <p:sp>
        <p:nvSpPr>
          <p:cNvPr id="10" name="Picture Placeholder 3"/>
          <p:cNvSpPr>
            <a:spLocks noGrp="1"/>
          </p:cNvSpPr>
          <p:nvPr>
            <p:ph type="pic" sz="quarter" idx="19"/>
          </p:nvPr>
        </p:nvSpPr>
        <p:spPr>
          <a:xfrm>
            <a:off x="9875512" y="6240739"/>
            <a:ext cx="2560320" cy="2560321"/>
          </a:xfrm>
          <a:solidFill>
            <a:schemeClr val="bg1">
              <a:lumMod val="95000"/>
            </a:schemeClr>
          </a:solidFill>
          <a:ln>
            <a:noFill/>
          </a:ln>
        </p:spPr>
        <p:txBody>
          <a:bodyPr anchor="ctr" anchorCtr="0"/>
          <a:lstStyle>
            <a:lvl1pPr algn="ctr">
              <a:defRPr/>
            </a:lvl1pPr>
          </a:lstStyle>
          <a:p>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536348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ividual Team 1">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1371685" y="2583209"/>
            <a:ext cx="6400800" cy="6400729"/>
            <a:chOff x="975392" y="1691659"/>
            <a:chExt cx="2194584" cy="2194560"/>
          </a:xfrm>
          <a:solidFill>
            <a:schemeClr val="accent3"/>
          </a:solidFill>
        </p:grpSpPr>
        <p:sp>
          <p:nvSpPr>
            <p:cNvPr id="13" name="Pie 12"/>
            <p:cNvSpPr>
              <a:spLocks noChangeAspect="1"/>
            </p:cNvSpPr>
            <p:nvPr/>
          </p:nvSpPr>
          <p:spPr>
            <a:xfrm>
              <a:off x="975416" y="1691659"/>
              <a:ext cx="2194560" cy="2194560"/>
            </a:xfrm>
            <a:prstGeom prst="pie">
              <a:avLst>
                <a:gd name="adj1" fmla="val 21552992"/>
                <a:gd name="adj2" fmla="val 9405979"/>
              </a:avLst>
            </a:prstGeom>
            <a:solidFill>
              <a:schemeClr val="accent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sp>
          <p:nvSpPr>
            <p:cNvPr id="14" name="Pie 13"/>
            <p:cNvSpPr>
              <a:spLocks noChangeAspect="1"/>
            </p:cNvSpPr>
            <p:nvPr/>
          </p:nvSpPr>
          <p:spPr>
            <a:xfrm>
              <a:off x="975392" y="1691659"/>
              <a:ext cx="2194560" cy="2194560"/>
            </a:xfrm>
            <a:prstGeom prst="pie">
              <a:avLst>
                <a:gd name="adj1" fmla="val 12149636"/>
                <a:gd name="adj2" fmla="val 14591868"/>
              </a:avLst>
            </a:prstGeom>
            <a:solidFill>
              <a:schemeClr val="bg1">
                <a:lumMod val="85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4050">
                <a:solidFill>
                  <a:schemeClr val="tx1"/>
                </a:solidFill>
              </a:endParaRPr>
            </a:p>
          </p:txBody>
        </p:sp>
      </p:grpSp>
      <p:sp>
        <p:nvSpPr>
          <p:cNvPr id="2" name="Title 1"/>
          <p:cNvSpPr>
            <a:spLocks noGrp="1"/>
          </p:cNvSpPr>
          <p:nvPr>
            <p:ph type="title"/>
          </p:nvPr>
        </p:nvSpPr>
        <p:spPr/>
        <p:txBody>
          <a:bodyPr/>
          <a:lstStyle/>
          <a:p>
            <a:r>
              <a:rPr lang="en-US" dirty="0"/>
              <a:t>Click to edit Master title style</a:t>
            </a:r>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46070935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ividual Tea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6" name="Picture Placeholder 15"/>
          <p:cNvSpPr>
            <a:spLocks noGrp="1"/>
          </p:cNvSpPr>
          <p:nvPr>
            <p:ph type="pic" sz="quarter" idx="10"/>
          </p:nvPr>
        </p:nvSpPr>
        <p:spPr>
          <a:xfrm>
            <a:off x="3346074" y="2583208"/>
            <a:ext cx="2427575" cy="4632244"/>
          </a:xfrm>
          <a:custGeom>
            <a:avLst/>
            <a:gdLst>
              <a:gd name="connsiteX0" fmla="*/ 1213788 w 2427575"/>
              <a:gd name="connsiteY0" fmla="*/ 0 h 4632244"/>
              <a:gd name="connsiteX1" fmla="*/ 2380396 w 2427575"/>
              <a:gd name="connsiteY1" fmla="*/ 931625 h 4632244"/>
              <a:gd name="connsiteX2" fmla="*/ 2069300 w 2427575"/>
              <a:gd name="connsiteY2" fmla="*/ 2665481 h 4632244"/>
              <a:gd name="connsiteX3" fmla="*/ 1861903 w 2427575"/>
              <a:gd name="connsiteY3" fmla="*/ 3286564 h 4632244"/>
              <a:gd name="connsiteX4" fmla="*/ 1991527 w 2427575"/>
              <a:gd name="connsiteY4" fmla="*/ 3441835 h 4632244"/>
              <a:gd name="connsiteX5" fmla="*/ 1991527 w 2427575"/>
              <a:gd name="connsiteY5" fmla="*/ 3907647 h 4632244"/>
              <a:gd name="connsiteX6" fmla="*/ 1395260 w 2427575"/>
              <a:gd name="connsiteY6" fmla="*/ 4632244 h 4632244"/>
              <a:gd name="connsiteX7" fmla="*/ 1239713 w 2427575"/>
              <a:gd name="connsiteY7" fmla="*/ 4554609 h 4632244"/>
              <a:gd name="connsiteX8" fmla="*/ 1058241 w 2427575"/>
              <a:gd name="connsiteY8" fmla="*/ 4632244 h 4632244"/>
              <a:gd name="connsiteX9" fmla="*/ 487899 w 2427575"/>
              <a:gd name="connsiteY9" fmla="*/ 3907647 h 4632244"/>
              <a:gd name="connsiteX10" fmla="*/ 487899 w 2427575"/>
              <a:gd name="connsiteY10" fmla="*/ 3390078 h 4632244"/>
              <a:gd name="connsiteX11" fmla="*/ 565673 w 2427575"/>
              <a:gd name="connsiteY11" fmla="*/ 3286564 h 4632244"/>
              <a:gd name="connsiteX12" fmla="*/ 358276 w 2427575"/>
              <a:gd name="connsiteY12" fmla="*/ 2665481 h 4632244"/>
              <a:gd name="connsiteX13" fmla="*/ 47181 w 2427575"/>
              <a:gd name="connsiteY13" fmla="*/ 931625 h 4632244"/>
              <a:gd name="connsiteX14" fmla="*/ 1213788 w 2427575"/>
              <a:gd name="connsiteY14" fmla="*/ 0 h 463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575" h="4632244">
                <a:moveTo>
                  <a:pt x="1213788" y="0"/>
                </a:moveTo>
                <a:cubicBezTo>
                  <a:pt x="1758205" y="0"/>
                  <a:pt x="2276697" y="362299"/>
                  <a:pt x="2380396" y="931625"/>
                </a:cubicBezTo>
                <a:cubicBezTo>
                  <a:pt x="2484094" y="1475072"/>
                  <a:pt x="2432245" y="2199669"/>
                  <a:pt x="2069300" y="2665481"/>
                </a:cubicBezTo>
                <a:cubicBezTo>
                  <a:pt x="1706356" y="3105415"/>
                  <a:pt x="1861903" y="3286564"/>
                  <a:pt x="1861903" y="3286564"/>
                </a:cubicBezTo>
                <a:cubicBezTo>
                  <a:pt x="1913753" y="3338321"/>
                  <a:pt x="1939677" y="3390078"/>
                  <a:pt x="1991527" y="3441835"/>
                </a:cubicBezTo>
                <a:cubicBezTo>
                  <a:pt x="1991527" y="3441835"/>
                  <a:pt x="1991527" y="3441835"/>
                  <a:pt x="1991527" y="3907647"/>
                </a:cubicBezTo>
                <a:cubicBezTo>
                  <a:pt x="1991527" y="4269946"/>
                  <a:pt x="1732280" y="4554609"/>
                  <a:pt x="1395260" y="4632244"/>
                </a:cubicBezTo>
                <a:cubicBezTo>
                  <a:pt x="1369336" y="4580487"/>
                  <a:pt x="1317487" y="4554609"/>
                  <a:pt x="1239713" y="4554609"/>
                </a:cubicBezTo>
                <a:cubicBezTo>
                  <a:pt x="1161939" y="4554609"/>
                  <a:pt x="1110090" y="4580487"/>
                  <a:pt x="1058241" y="4632244"/>
                </a:cubicBezTo>
                <a:cubicBezTo>
                  <a:pt x="747145" y="4554609"/>
                  <a:pt x="487899" y="4269946"/>
                  <a:pt x="487899" y="3907647"/>
                </a:cubicBezTo>
                <a:cubicBezTo>
                  <a:pt x="487899" y="3907647"/>
                  <a:pt x="487899" y="3907647"/>
                  <a:pt x="487899" y="3390078"/>
                </a:cubicBezTo>
                <a:cubicBezTo>
                  <a:pt x="513824" y="3364200"/>
                  <a:pt x="539748" y="3338321"/>
                  <a:pt x="565673" y="3286564"/>
                </a:cubicBezTo>
                <a:cubicBezTo>
                  <a:pt x="565673" y="3286564"/>
                  <a:pt x="721221" y="3105415"/>
                  <a:pt x="358276" y="2665481"/>
                </a:cubicBezTo>
                <a:cubicBezTo>
                  <a:pt x="-4669" y="2199669"/>
                  <a:pt x="-56518" y="1475072"/>
                  <a:pt x="47181" y="931625"/>
                </a:cubicBezTo>
                <a:cubicBezTo>
                  <a:pt x="150879" y="362299"/>
                  <a:pt x="669371" y="0"/>
                  <a:pt x="1213788" y="0"/>
                </a:cubicBezTo>
                <a:close/>
              </a:path>
            </a:pathLst>
          </a:custGeom>
          <a:solidFill>
            <a:schemeClr val="bg1">
              <a:lumMod val="95000"/>
            </a:schemeClr>
          </a:solidFill>
          <a:ln w="38100">
            <a:noFill/>
          </a:ln>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429071917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vice 1">
    <p:spTree>
      <p:nvGrpSpPr>
        <p:cNvPr id="1" name=""/>
        <p:cNvGrpSpPr/>
        <p:nvPr/>
      </p:nvGrpSpPr>
      <p:grpSpPr>
        <a:xfrm>
          <a:off x="0" y="0"/>
          <a:ext cx="0" cy="0"/>
          <a:chOff x="0" y="0"/>
          <a:chExt cx="0" cy="0"/>
        </a:xfrm>
      </p:grpSpPr>
      <p:sp>
        <p:nvSpPr>
          <p:cNvPr id="9" name="Picture Placeholder 25"/>
          <p:cNvSpPr>
            <a:spLocks noGrp="1" noChangeAspect="1"/>
          </p:cNvSpPr>
          <p:nvPr>
            <p:ph type="pic" sz="quarter" idx="10"/>
          </p:nvPr>
        </p:nvSpPr>
        <p:spPr>
          <a:xfrm>
            <a:off x="2103163" y="3314686"/>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endParaRPr lang="en-US"/>
          </a:p>
        </p:txBody>
      </p:sp>
      <p:sp>
        <p:nvSpPr>
          <p:cNvPr id="10" name="Picture Placeholder 25"/>
          <p:cNvSpPr>
            <a:spLocks noGrp="1" noChangeAspect="1"/>
          </p:cNvSpPr>
          <p:nvPr>
            <p:ph type="pic" sz="quarter" idx="11"/>
          </p:nvPr>
        </p:nvSpPr>
        <p:spPr>
          <a:xfrm>
            <a:off x="7589537" y="3314720"/>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endParaRPr lang="en-US"/>
          </a:p>
        </p:txBody>
      </p:sp>
      <p:sp>
        <p:nvSpPr>
          <p:cNvPr id="11" name="Picture Placeholder 25"/>
          <p:cNvSpPr>
            <a:spLocks noGrp="1" noChangeAspect="1"/>
          </p:cNvSpPr>
          <p:nvPr>
            <p:ph type="pic" sz="quarter" idx="12"/>
          </p:nvPr>
        </p:nvSpPr>
        <p:spPr>
          <a:xfrm>
            <a:off x="13075911" y="3314754"/>
            <a:ext cx="3108960" cy="310896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bg1"/>
            </a:solidFill>
          </a:ln>
        </p:spPr>
        <p:txBody>
          <a:bodyPr wrap="square" anchor="ctr" anchorCtr="0">
            <a:noAutofit/>
          </a:bodyPr>
          <a:lstStyle>
            <a:lvl1pPr algn="ctr">
              <a:defRPr/>
            </a:lvl1pPr>
          </a:lstStyle>
          <a:p>
            <a:endParaRPr 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587706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rvice 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7" name="Picture Placeholder 16"/>
          <p:cNvSpPr>
            <a:spLocks noGrp="1" noChangeAspect="1"/>
          </p:cNvSpPr>
          <p:nvPr>
            <p:ph type="pic" sz="quarter" idx="10"/>
          </p:nvPr>
        </p:nvSpPr>
        <p:spPr>
          <a:xfrm>
            <a:off x="1326497"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77 w 3200400"/>
              <a:gd name="connsiteY3" fmla="*/ 2927117 h 3200400"/>
              <a:gd name="connsiteX4" fmla="*/ 2316532 w 3200400"/>
              <a:gd name="connsiteY4" fmla="*/ 3029626 h 3200400"/>
              <a:gd name="connsiteX5" fmla="*/ 2246553 w 3200400"/>
              <a:gd name="connsiteY5" fmla="*/ 3063336 h 3200400"/>
              <a:gd name="connsiteX6" fmla="*/ 2208492 w 3200400"/>
              <a:gd name="connsiteY6" fmla="*/ 3079984 h 3200400"/>
              <a:gd name="connsiteX7" fmla="*/ 2076051 w 3200400"/>
              <a:gd name="connsiteY7" fmla="*/ 3128458 h 3200400"/>
              <a:gd name="connsiteX8" fmla="*/ 1938215 w 3200400"/>
              <a:gd name="connsiteY8" fmla="*/ 3163900 h 3200400"/>
              <a:gd name="connsiteX9" fmla="*/ 1896509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731712 w 3200400"/>
              <a:gd name="connsiteY18" fmla="*/ 2731712 h 3200400"/>
              <a:gd name="connsiteX19" fmla="*/ 2701622 w 3200400"/>
              <a:gd name="connsiteY19" fmla="*/ 2759060 h 3200400"/>
              <a:gd name="connsiteX20" fmla="*/ 738779 w 3200400"/>
              <a:gd name="connsiteY20" fmla="*/ 253080 h 3200400"/>
              <a:gd name="connsiteX21" fmla="*/ 837450 w 3200400"/>
              <a:gd name="connsiteY21" fmla="*/ 193136 h 3200400"/>
              <a:gd name="connsiteX22" fmla="*/ 998182 w 3200400"/>
              <a:gd name="connsiteY22" fmla="*/ 118120 h 3200400"/>
              <a:gd name="connsiteX23" fmla="*/ 1050429 w 3200400"/>
              <a:gd name="connsiteY23" fmla="*/ 98997 h 3200400"/>
              <a:gd name="connsiteX24" fmla="*/ 1170004 w 3200400"/>
              <a:gd name="connsiteY24" fmla="*/ 60203 h 3200400"/>
              <a:gd name="connsiteX25" fmla="*/ 1231264 w 3200400"/>
              <a:gd name="connsiteY25" fmla="*/ 44451 h 3200400"/>
              <a:gd name="connsiteX26" fmla="*/ 1356622 w 3200400"/>
              <a:gd name="connsiteY26" fmla="*/ 20466 h 3200400"/>
              <a:gd name="connsiteX27" fmla="*/ 1413591 w 3200400"/>
              <a:gd name="connsiteY27"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3200400">
                <a:moveTo>
                  <a:pt x="563199" y="382790"/>
                </a:moveTo>
                <a:lnTo>
                  <a:pt x="2533472" y="2898258"/>
                </a:lnTo>
                <a:lnTo>
                  <a:pt x="2494887" y="2927111"/>
                </a:lnTo>
                <a:lnTo>
                  <a:pt x="2494877" y="2927117"/>
                </a:lnTo>
                <a:lnTo>
                  <a:pt x="2316532" y="3029626"/>
                </a:lnTo>
                <a:lnTo>
                  <a:pt x="2246553" y="3063336"/>
                </a:lnTo>
                <a:lnTo>
                  <a:pt x="2208492" y="3079984"/>
                </a:lnTo>
                <a:lnTo>
                  <a:pt x="2076051" y="3128458"/>
                </a:lnTo>
                <a:lnTo>
                  <a:pt x="1938215" y="3163900"/>
                </a:lnTo>
                <a:lnTo>
                  <a:pt x="1896509"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2042083"/>
                  <a:pt x="3021292" y="2442133"/>
                  <a:pt x="2731712" y="2731712"/>
                </a:cubicBezTo>
                <a:lnTo>
                  <a:pt x="2701622" y="2759060"/>
                </a:lnTo>
                <a:lnTo>
                  <a:pt x="738779" y="253080"/>
                </a:lnTo>
                <a:lnTo>
                  <a:pt x="837450" y="193136"/>
                </a:lnTo>
                <a:lnTo>
                  <a:pt x="998182" y="118120"/>
                </a:lnTo>
                <a:lnTo>
                  <a:pt x="1050429" y="98997"/>
                </a:lnTo>
                <a:lnTo>
                  <a:pt x="1170004" y="60203"/>
                </a:lnTo>
                <a:lnTo>
                  <a:pt x="1231264" y="44451"/>
                </a:lnTo>
                <a:lnTo>
                  <a:pt x="1356622" y="20466"/>
                </a:lnTo>
                <a:lnTo>
                  <a:pt x="1413591" y="11772"/>
                </a:lnTo>
                <a:close/>
              </a:path>
            </a:pathLst>
          </a:custGeom>
          <a:solidFill>
            <a:schemeClr val="bg1">
              <a:lumMod val="95000"/>
            </a:schemeClr>
          </a:solidFill>
          <a:ln w="76200">
            <a:noFill/>
          </a:ln>
        </p:spPr>
        <p:txBody>
          <a:bodyPr wrap="square" anchor="ctr" anchorCtr="0">
            <a:noAutofit/>
          </a:bodyPr>
          <a:lstStyle>
            <a:lvl1pPr algn="ctr">
              <a:defRPr/>
            </a:lvl1pPr>
          </a:lstStyle>
          <a:p>
            <a:endParaRPr lang="en-US"/>
          </a:p>
        </p:txBody>
      </p:sp>
      <p:sp>
        <p:nvSpPr>
          <p:cNvPr id="18" name="Picture Placeholder 17"/>
          <p:cNvSpPr>
            <a:spLocks noGrp="1" noChangeAspect="1"/>
          </p:cNvSpPr>
          <p:nvPr>
            <p:ph type="pic" sz="quarter" idx="11"/>
          </p:nvPr>
        </p:nvSpPr>
        <p:spPr>
          <a:xfrm>
            <a:off x="5479399" y="3132050"/>
            <a:ext cx="3192184" cy="3200014"/>
          </a:xfrm>
          <a:custGeom>
            <a:avLst/>
            <a:gdLst>
              <a:gd name="connsiteX0" fmla="*/ 558400 w 3192184"/>
              <a:gd name="connsiteY0" fmla="*/ 386944 h 3200014"/>
              <a:gd name="connsiteX1" fmla="*/ 2525257 w 3192184"/>
              <a:gd name="connsiteY1" fmla="*/ 2898050 h 3200014"/>
              <a:gd name="connsiteX2" fmla="*/ 2486672 w 3192184"/>
              <a:gd name="connsiteY2" fmla="*/ 2926903 h 3200014"/>
              <a:gd name="connsiteX3" fmla="*/ 1953369 w 3192184"/>
              <a:gd name="connsiteY3" fmla="*/ 3159216 h 3200014"/>
              <a:gd name="connsiteX4" fmla="*/ 1856049 w 3192184"/>
              <a:gd name="connsiteY4" fmla="*/ 3177853 h 3200014"/>
              <a:gd name="connsiteX5" fmla="*/ 1815051 w 3192184"/>
              <a:gd name="connsiteY5" fmla="*/ 3184111 h 3200014"/>
              <a:gd name="connsiteX6" fmla="*/ 1732934 w 3192184"/>
              <a:gd name="connsiteY6" fmla="*/ 3193490 h 3200014"/>
              <a:gd name="connsiteX7" fmla="*/ 1624916 w 3192184"/>
              <a:gd name="connsiteY7" fmla="*/ 3198944 h 3200014"/>
              <a:gd name="connsiteX8" fmla="*/ 1596678 w 3192184"/>
              <a:gd name="connsiteY8" fmla="*/ 3200014 h 3200014"/>
              <a:gd name="connsiteX9" fmla="*/ 1436589 w 3192184"/>
              <a:gd name="connsiteY9" fmla="*/ 3191931 h 3200014"/>
              <a:gd name="connsiteX10" fmla="*/ 0 w 3192184"/>
              <a:gd name="connsiteY10" fmla="*/ 1599992 h 3200014"/>
              <a:gd name="connsiteX11" fmla="*/ 468688 w 3192184"/>
              <a:gd name="connsiteY11" fmla="*/ 468480 h 3200014"/>
              <a:gd name="connsiteX12" fmla="*/ 1596092 w 3192184"/>
              <a:gd name="connsiteY12" fmla="*/ 0 h 3200014"/>
              <a:gd name="connsiteX13" fmla="*/ 1755595 w 3192184"/>
              <a:gd name="connsiteY13" fmla="*/ 8054 h 3200014"/>
              <a:gd name="connsiteX14" fmla="*/ 3192184 w 3192184"/>
              <a:gd name="connsiteY14" fmla="*/ 1599992 h 3200014"/>
              <a:gd name="connsiteX15" fmla="*/ 2723497 w 3192184"/>
              <a:gd name="connsiteY15" fmla="*/ 2731505 h 3200014"/>
              <a:gd name="connsiteX16" fmla="*/ 2693406 w 3192184"/>
              <a:gd name="connsiteY16" fmla="*/ 2758852 h 3200014"/>
              <a:gd name="connsiteX17" fmla="*/ 733212 w 3192184"/>
              <a:gd name="connsiteY17" fmla="*/ 256254 h 3200014"/>
              <a:gd name="connsiteX18" fmla="*/ 837450 w 3192184"/>
              <a:gd name="connsiteY18" fmla="*/ 192928 h 3200014"/>
              <a:gd name="connsiteX19" fmla="*/ 977330 w 3192184"/>
              <a:gd name="connsiteY19" fmla="*/ 125544 h 3200014"/>
              <a:gd name="connsiteX20" fmla="*/ 1114549 w 3192184"/>
              <a:gd name="connsiteY20" fmla="*/ 75321 h 3200014"/>
              <a:gd name="connsiteX21" fmla="*/ 1130403 w 3192184"/>
              <a:gd name="connsiteY21" fmla="*/ 70178 h 3200014"/>
              <a:gd name="connsiteX22" fmla="*/ 1255158 w 3192184"/>
              <a:gd name="connsiteY22" fmla="*/ 38100 h 3200014"/>
              <a:gd name="connsiteX23" fmla="*/ 1316019 w 3192184"/>
              <a:gd name="connsiteY23" fmla="*/ 26455 h 3200014"/>
              <a:gd name="connsiteX24" fmla="*/ 1419379 w 3192184"/>
              <a:gd name="connsiteY24" fmla="*/ 10680 h 3200014"/>
              <a:gd name="connsiteX25" fmla="*/ 1559021 w 3192184"/>
              <a:gd name="connsiteY25" fmla="*/ 1872 h 320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92184" h="3200014">
                <a:moveTo>
                  <a:pt x="558400" y="386944"/>
                </a:moveTo>
                <a:lnTo>
                  <a:pt x="2525257" y="2898050"/>
                </a:lnTo>
                <a:lnTo>
                  <a:pt x="2486672" y="2926903"/>
                </a:lnTo>
                <a:cubicBezTo>
                  <a:pt x="2327050" y="3034741"/>
                  <a:pt x="2146926" y="3114535"/>
                  <a:pt x="1953369" y="3159216"/>
                </a:cubicBezTo>
                <a:lnTo>
                  <a:pt x="1856049" y="3177853"/>
                </a:lnTo>
                <a:lnTo>
                  <a:pt x="1815051" y="3184111"/>
                </a:lnTo>
                <a:lnTo>
                  <a:pt x="1732934" y="3193490"/>
                </a:lnTo>
                <a:lnTo>
                  <a:pt x="1624916" y="3198944"/>
                </a:lnTo>
                <a:lnTo>
                  <a:pt x="1596678" y="3200014"/>
                </a:lnTo>
                <a:lnTo>
                  <a:pt x="1436589" y="3191931"/>
                </a:lnTo>
                <a:cubicBezTo>
                  <a:pt x="629679" y="3109984"/>
                  <a:pt x="0" y="2428523"/>
                  <a:pt x="0" y="1599992"/>
                </a:cubicBezTo>
                <a:cubicBezTo>
                  <a:pt x="0" y="1158109"/>
                  <a:pt x="179109" y="758059"/>
                  <a:pt x="468688" y="468480"/>
                </a:cubicBezTo>
                <a:close/>
                <a:moveTo>
                  <a:pt x="1596092" y="0"/>
                </a:moveTo>
                <a:lnTo>
                  <a:pt x="1755595" y="8054"/>
                </a:lnTo>
                <a:cubicBezTo>
                  <a:pt x="2562506" y="90000"/>
                  <a:pt x="3192184" y="771462"/>
                  <a:pt x="3192184" y="1599992"/>
                </a:cubicBezTo>
                <a:cubicBezTo>
                  <a:pt x="3192184" y="2041875"/>
                  <a:pt x="3013075" y="2441925"/>
                  <a:pt x="2723497" y="2731505"/>
                </a:cubicBezTo>
                <a:lnTo>
                  <a:pt x="2693406" y="2758852"/>
                </a:lnTo>
                <a:lnTo>
                  <a:pt x="733212" y="256254"/>
                </a:lnTo>
                <a:lnTo>
                  <a:pt x="837450" y="192928"/>
                </a:lnTo>
                <a:cubicBezTo>
                  <a:pt x="882797" y="168293"/>
                  <a:pt x="929469" y="145787"/>
                  <a:pt x="977330" y="125544"/>
                </a:cubicBezTo>
                <a:lnTo>
                  <a:pt x="1114549" y="75321"/>
                </a:lnTo>
                <a:lnTo>
                  <a:pt x="1130403" y="70178"/>
                </a:lnTo>
                <a:lnTo>
                  <a:pt x="1255158" y="38100"/>
                </a:lnTo>
                <a:lnTo>
                  <a:pt x="1316019" y="26455"/>
                </a:lnTo>
                <a:lnTo>
                  <a:pt x="1419379" y="10680"/>
                </a:lnTo>
                <a:lnTo>
                  <a:pt x="1559021" y="1872"/>
                </a:lnTo>
                <a:close/>
              </a:path>
            </a:pathLst>
          </a:custGeom>
          <a:solidFill>
            <a:schemeClr val="bg1">
              <a:lumMod val="95000"/>
            </a:schemeClr>
          </a:solidFill>
          <a:ln w="76200">
            <a:noFill/>
          </a:ln>
        </p:spPr>
        <p:txBody>
          <a:bodyPr wrap="square" anchor="ctr" anchorCtr="0">
            <a:noAutofit/>
          </a:bodyPr>
          <a:lstStyle>
            <a:lvl1pPr algn="ctr">
              <a:defRPr/>
            </a:lvl1pPr>
          </a:lstStyle>
          <a:p>
            <a:endParaRPr lang="en-US"/>
          </a:p>
        </p:txBody>
      </p:sp>
      <p:sp>
        <p:nvSpPr>
          <p:cNvPr id="19" name="Picture Placeholder 18"/>
          <p:cNvSpPr>
            <a:spLocks noGrp="1" noChangeAspect="1"/>
          </p:cNvSpPr>
          <p:nvPr>
            <p:ph type="pic" sz="quarter" idx="12"/>
          </p:nvPr>
        </p:nvSpPr>
        <p:spPr>
          <a:xfrm>
            <a:off x="9632302" y="3132244"/>
            <a:ext cx="3184517" cy="3199655"/>
          </a:xfrm>
          <a:custGeom>
            <a:avLst/>
            <a:gdLst>
              <a:gd name="connsiteX0" fmla="*/ 553921 w 3184517"/>
              <a:gd name="connsiteY0" fmla="*/ 390822 h 3199655"/>
              <a:gd name="connsiteX1" fmla="*/ 2517589 w 3184517"/>
              <a:gd name="connsiteY1" fmla="*/ 2897857 h 3199655"/>
              <a:gd name="connsiteX2" fmla="*/ 2479005 w 3184517"/>
              <a:gd name="connsiteY2" fmla="*/ 2926710 h 3199655"/>
              <a:gd name="connsiteX3" fmla="*/ 1828012 w 3184517"/>
              <a:gd name="connsiteY3" fmla="*/ 3181561 h 3199655"/>
              <a:gd name="connsiteX4" fmla="*/ 1719192 w 3184517"/>
              <a:gd name="connsiteY4" fmla="*/ 3193991 h 3199655"/>
              <a:gd name="connsiteX5" fmla="*/ 1647981 w 3184517"/>
              <a:gd name="connsiteY5" fmla="*/ 3197587 h 3199655"/>
              <a:gd name="connsiteX6" fmla="*/ 1593390 w 3184517"/>
              <a:gd name="connsiteY6" fmla="*/ 3199655 h 3199655"/>
              <a:gd name="connsiteX7" fmla="*/ 1436589 w 3184517"/>
              <a:gd name="connsiteY7" fmla="*/ 3191738 h 3199655"/>
              <a:gd name="connsiteX8" fmla="*/ 0 w 3184517"/>
              <a:gd name="connsiteY8" fmla="*/ 1599799 h 3199655"/>
              <a:gd name="connsiteX9" fmla="*/ 468688 w 3184517"/>
              <a:gd name="connsiteY9" fmla="*/ 468287 h 3199655"/>
              <a:gd name="connsiteX10" fmla="*/ 1592259 w 3184517"/>
              <a:gd name="connsiteY10" fmla="*/ 0 h 3199655"/>
              <a:gd name="connsiteX11" fmla="*/ 1747928 w 3184517"/>
              <a:gd name="connsiteY11" fmla="*/ 7861 h 3199655"/>
              <a:gd name="connsiteX12" fmla="*/ 3184517 w 3184517"/>
              <a:gd name="connsiteY12" fmla="*/ 1599799 h 3199655"/>
              <a:gd name="connsiteX13" fmla="*/ 2715829 w 3184517"/>
              <a:gd name="connsiteY13" fmla="*/ 2731312 h 3199655"/>
              <a:gd name="connsiteX14" fmla="*/ 2685739 w 3184517"/>
              <a:gd name="connsiteY14" fmla="*/ 2758659 h 3199655"/>
              <a:gd name="connsiteX15" fmla="*/ 728016 w 3184517"/>
              <a:gd name="connsiteY15" fmla="*/ 259217 h 3199655"/>
              <a:gd name="connsiteX16" fmla="*/ 837450 w 3184517"/>
              <a:gd name="connsiteY16" fmla="*/ 192735 h 3199655"/>
              <a:gd name="connsiteX17" fmla="*/ 1124350 w 3184517"/>
              <a:gd name="connsiteY17" fmla="*/ 71541 h 3199655"/>
              <a:gd name="connsiteX18" fmla="*/ 1277454 w 3184517"/>
              <a:gd name="connsiteY18" fmla="*/ 32174 h 3199655"/>
              <a:gd name="connsiteX19" fmla="*/ 1278128 w 3184517"/>
              <a:gd name="connsiteY19" fmla="*/ 32045 h 3199655"/>
              <a:gd name="connsiteX20" fmla="*/ 1424781 w 3184517"/>
              <a:gd name="connsiteY20" fmla="*/ 9663 h 3199655"/>
              <a:gd name="connsiteX21" fmla="*/ 1520593 w 3184517"/>
              <a:gd name="connsiteY21" fmla="*/ 3619 h 319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4517" h="3199655">
                <a:moveTo>
                  <a:pt x="553921" y="390822"/>
                </a:moveTo>
                <a:lnTo>
                  <a:pt x="2517589" y="2897857"/>
                </a:lnTo>
                <a:lnTo>
                  <a:pt x="2479005" y="2926710"/>
                </a:lnTo>
                <a:cubicBezTo>
                  <a:pt x="2287459" y="3056116"/>
                  <a:pt x="2066390" y="3145138"/>
                  <a:pt x="1828012" y="3181561"/>
                </a:cubicBezTo>
                <a:lnTo>
                  <a:pt x="1719192" y="3193991"/>
                </a:lnTo>
                <a:lnTo>
                  <a:pt x="1647981" y="3197587"/>
                </a:lnTo>
                <a:lnTo>
                  <a:pt x="1593390" y="3199655"/>
                </a:lnTo>
                <a:lnTo>
                  <a:pt x="1436589" y="3191738"/>
                </a:lnTo>
                <a:cubicBezTo>
                  <a:pt x="629678" y="3109791"/>
                  <a:pt x="0" y="2428330"/>
                  <a:pt x="0" y="1599799"/>
                </a:cubicBezTo>
                <a:cubicBezTo>
                  <a:pt x="0" y="1157916"/>
                  <a:pt x="179109" y="757866"/>
                  <a:pt x="468688" y="468287"/>
                </a:cubicBezTo>
                <a:close/>
                <a:moveTo>
                  <a:pt x="1592259" y="0"/>
                </a:moveTo>
                <a:lnTo>
                  <a:pt x="1747928" y="7861"/>
                </a:lnTo>
                <a:cubicBezTo>
                  <a:pt x="2554839" y="89807"/>
                  <a:pt x="3184517" y="771269"/>
                  <a:pt x="3184517" y="1599799"/>
                </a:cubicBezTo>
                <a:cubicBezTo>
                  <a:pt x="3184517" y="2041682"/>
                  <a:pt x="3005409" y="2441732"/>
                  <a:pt x="2715829" y="2731312"/>
                </a:cubicBezTo>
                <a:lnTo>
                  <a:pt x="2685739" y="2758659"/>
                </a:lnTo>
                <a:lnTo>
                  <a:pt x="728016" y="259217"/>
                </a:lnTo>
                <a:lnTo>
                  <a:pt x="837450" y="192735"/>
                </a:lnTo>
                <a:cubicBezTo>
                  <a:pt x="928145" y="143466"/>
                  <a:pt x="1024135" y="102711"/>
                  <a:pt x="1124350" y="71541"/>
                </a:cubicBezTo>
                <a:lnTo>
                  <a:pt x="1277454" y="32174"/>
                </a:lnTo>
                <a:lnTo>
                  <a:pt x="1278128" y="32045"/>
                </a:lnTo>
                <a:lnTo>
                  <a:pt x="1424781" y="9663"/>
                </a:lnTo>
                <a:lnTo>
                  <a:pt x="1520593" y="3619"/>
                </a:lnTo>
                <a:close/>
              </a:path>
            </a:pathLst>
          </a:custGeom>
          <a:solidFill>
            <a:schemeClr val="bg1">
              <a:lumMod val="95000"/>
            </a:schemeClr>
          </a:solidFill>
          <a:ln w="76200">
            <a:noFill/>
          </a:ln>
        </p:spPr>
        <p:txBody>
          <a:bodyPr wrap="square" anchor="ctr" anchorCtr="0">
            <a:noAutofit/>
          </a:bodyPr>
          <a:lstStyle>
            <a:lvl1pPr algn="ctr">
              <a:defRPr/>
            </a:lvl1pPr>
          </a:lstStyle>
          <a:p>
            <a:endParaRPr lang="en-US"/>
          </a:p>
        </p:txBody>
      </p:sp>
      <p:sp>
        <p:nvSpPr>
          <p:cNvPr id="20" name="Picture Placeholder 19"/>
          <p:cNvSpPr>
            <a:spLocks noGrp="1" noChangeAspect="1"/>
          </p:cNvSpPr>
          <p:nvPr>
            <p:ph type="pic" sz="quarter" idx="13"/>
          </p:nvPr>
        </p:nvSpPr>
        <p:spPr>
          <a:xfrm>
            <a:off x="13785202" y="3131842"/>
            <a:ext cx="3200400" cy="3200400"/>
          </a:xfrm>
          <a:custGeom>
            <a:avLst/>
            <a:gdLst>
              <a:gd name="connsiteX0" fmla="*/ 563199 w 3200400"/>
              <a:gd name="connsiteY0" fmla="*/ 382790 h 3200400"/>
              <a:gd name="connsiteX1" fmla="*/ 2533472 w 3200400"/>
              <a:gd name="connsiteY1" fmla="*/ 2898258 h 3200400"/>
              <a:gd name="connsiteX2" fmla="*/ 2494887 w 3200400"/>
              <a:gd name="connsiteY2" fmla="*/ 2927111 h 3200400"/>
              <a:gd name="connsiteX3" fmla="*/ 2494869 w 3200400"/>
              <a:gd name="connsiteY3" fmla="*/ 2927122 h 3200400"/>
              <a:gd name="connsiteX4" fmla="*/ 2316533 w 3200400"/>
              <a:gd name="connsiteY4" fmla="*/ 3029625 h 3200400"/>
              <a:gd name="connsiteX5" fmla="*/ 2246552 w 3200400"/>
              <a:gd name="connsiteY5" fmla="*/ 3063337 h 3200400"/>
              <a:gd name="connsiteX6" fmla="*/ 2208492 w 3200400"/>
              <a:gd name="connsiteY6" fmla="*/ 3079984 h 3200400"/>
              <a:gd name="connsiteX7" fmla="*/ 2076051 w 3200400"/>
              <a:gd name="connsiteY7" fmla="*/ 3128458 h 3200400"/>
              <a:gd name="connsiteX8" fmla="*/ 1938214 w 3200400"/>
              <a:gd name="connsiteY8" fmla="*/ 3163900 h 3200400"/>
              <a:gd name="connsiteX9" fmla="*/ 1896510 w 3200400"/>
              <a:gd name="connsiteY9" fmla="*/ 3171886 h 3200400"/>
              <a:gd name="connsiteX10" fmla="*/ 1790612 w 3200400"/>
              <a:gd name="connsiteY10" fmla="*/ 3188048 h 3200400"/>
              <a:gd name="connsiteX11" fmla="*/ 1747661 w 3200400"/>
              <a:gd name="connsiteY11" fmla="*/ 3192954 h 3200400"/>
              <a:gd name="connsiteX12" fmla="*/ 1600200 w 3200400"/>
              <a:gd name="connsiteY12" fmla="*/ 3200400 h 3200400"/>
              <a:gd name="connsiteX13" fmla="*/ 0 w 3200400"/>
              <a:gd name="connsiteY13" fmla="*/ 1600200 h 3200400"/>
              <a:gd name="connsiteX14" fmla="*/ 8262 w 3200400"/>
              <a:gd name="connsiteY14" fmla="*/ 1436589 h 3200400"/>
              <a:gd name="connsiteX15" fmla="*/ 468688 w 3200400"/>
              <a:gd name="connsiteY15" fmla="*/ 468688 h 3200400"/>
              <a:gd name="connsiteX16" fmla="*/ 1600200 w 3200400"/>
              <a:gd name="connsiteY16" fmla="*/ 0 h 3200400"/>
              <a:gd name="connsiteX17" fmla="*/ 3200400 w 3200400"/>
              <a:gd name="connsiteY17" fmla="*/ 1600200 h 3200400"/>
              <a:gd name="connsiteX18" fmla="*/ 2834992 w 3200400"/>
              <a:gd name="connsiteY18" fmla="*/ 2618076 h 3200400"/>
              <a:gd name="connsiteX19" fmla="*/ 2746937 w 3200400"/>
              <a:gd name="connsiteY19" fmla="*/ 2714961 h 3200400"/>
              <a:gd name="connsiteX20" fmla="*/ 2731712 w 3200400"/>
              <a:gd name="connsiteY20" fmla="*/ 2731713 h 3200400"/>
              <a:gd name="connsiteX21" fmla="*/ 2728198 w 3200400"/>
              <a:gd name="connsiteY21" fmla="*/ 2734906 h 3200400"/>
              <a:gd name="connsiteX22" fmla="*/ 2701622 w 3200400"/>
              <a:gd name="connsiteY22" fmla="*/ 2759060 h 3200400"/>
              <a:gd name="connsiteX23" fmla="*/ 738778 w 3200400"/>
              <a:gd name="connsiteY23" fmla="*/ 253080 h 3200400"/>
              <a:gd name="connsiteX24" fmla="*/ 837450 w 3200400"/>
              <a:gd name="connsiteY24" fmla="*/ 193136 h 3200400"/>
              <a:gd name="connsiteX25" fmla="*/ 998183 w 3200400"/>
              <a:gd name="connsiteY25" fmla="*/ 118120 h 3200400"/>
              <a:gd name="connsiteX26" fmla="*/ 1050428 w 3200400"/>
              <a:gd name="connsiteY26" fmla="*/ 98998 h 3200400"/>
              <a:gd name="connsiteX27" fmla="*/ 1170004 w 3200400"/>
              <a:gd name="connsiteY27" fmla="*/ 60203 h 3200400"/>
              <a:gd name="connsiteX28" fmla="*/ 1231264 w 3200400"/>
              <a:gd name="connsiteY28" fmla="*/ 44451 h 3200400"/>
              <a:gd name="connsiteX29" fmla="*/ 1356622 w 3200400"/>
              <a:gd name="connsiteY29" fmla="*/ 20466 h 3200400"/>
              <a:gd name="connsiteX30" fmla="*/ 1413590 w 3200400"/>
              <a:gd name="connsiteY30" fmla="*/ 11772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00400" h="3200400">
                <a:moveTo>
                  <a:pt x="563199" y="382790"/>
                </a:moveTo>
                <a:lnTo>
                  <a:pt x="2533472" y="2898258"/>
                </a:lnTo>
                <a:lnTo>
                  <a:pt x="2494887" y="2927111"/>
                </a:lnTo>
                <a:lnTo>
                  <a:pt x="2494869" y="2927122"/>
                </a:lnTo>
                <a:lnTo>
                  <a:pt x="2316533" y="3029625"/>
                </a:lnTo>
                <a:lnTo>
                  <a:pt x="2246552" y="3063337"/>
                </a:lnTo>
                <a:lnTo>
                  <a:pt x="2208492" y="3079984"/>
                </a:lnTo>
                <a:lnTo>
                  <a:pt x="2076051" y="3128458"/>
                </a:lnTo>
                <a:lnTo>
                  <a:pt x="1938214" y="3163900"/>
                </a:lnTo>
                <a:lnTo>
                  <a:pt x="1896510" y="3171886"/>
                </a:lnTo>
                <a:lnTo>
                  <a:pt x="1790612" y="3188048"/>
                </a:lnTo>
                <a:lnTo>
                  <a:pt x="1747661" y="3192954"/>
                </a:lnTo>
                <a:lnTo>
                  <a:pt x="1600200" y="3200400"/>
                </a:lnTo>
                <a:cubicBezTo>
                  <a:pt x="716434" y="3200400"/>
                  <a:pt x="0" y="2483966"/>
                  <a:pt x="0" y="1600200"/>
                </a:cubicBezTo>
                <a:cubicBezTo>
                  <a:pt x="0" y="1544965"/>
                  <a:pt x="2799" y="1490383"/>
                  <a:pt x="8262" y="1436589"/>
                </a:cubicBezTo>
                <a:cubicBezTo>
                  <a:pt x="46503" y="1060031"/>
                  <a:pt x="215306" y="722070"/>
                  <a:pt x="468688" y="468688"/>
                </a:cubicBezTo>
                <a:close/>
                <a:moveTo>
                  <a:pt x="1600200" y="0"/>
                </a:moveTo>
                <a:cubicBezTo>
                  <a:pt x="2483966" y="0"/>
                  <a:pt x="3200400" y="716434"/>
                  <a:pt x="3200400" y="1600200"/>
                </a:cubicBezTo>
                <a:cubicBezTo>
                  <a:pt x="3200400" y="1986848"/>
                  <a:pt x="3063270" y="2341467"/>
                  <a:pt x="2834992" y="2618076"/>
                </a:cubicBezTo>
                <a:lnTo>
                  <a:pt x="2746937" y="2714961"/>
                </a:lnTo>
                <a:lnTo>
                  <a:pt x="2731712" y="2731713"/>
                </a:lnTo>
                <a:lnTo>
                  <a:pt x="2728198" y="2734906"/>
                </a:lnTo>
                <a:lnTo>
                  <a:pt x="2701622" y="2759060"/>
                </a:lnTo>
                <a:lnTo>
                  <a:pt x="738778" y="253080"/>
                </a:lnTo>
                <a:lnTo>
                  <a:pt x="837450" y="193136"/>
                </a:lnTo>
                <a:lnTo>
                  <a:pt x="998183" y="118120"/>
                </a:lnTo>
                <a:lnTo>
                  <a:pt x="1050428" y="98998"/>
                </a:lnTo>
                <a:lnTo>
                  <a:pt x="1170004" y="60203"/>
                </a:lnTo>
                <a:lnTo>
                  <a:pt x="1231264" y="44451"/>
                </a:lnTo>
                <a:lnTo>
                  <a:pt x="1356622" y="20466"/>
                </a:lnTo>
                <a:lnTo>
                  <a:pt x="1413590" y="11772"/>
                </a:lnTo>
                <a:close/>
              </a:path>
            </a:pathLst>
          </a:custGeom>
          <a:solidFill>
            <a:schemeClr val="bg1">
              <a:lumMod val="95000"/>
            </a:schemeClr>
          </a:solidFill>
          <a:ln w="76200">
            <a:no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26988322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vice 3">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9" name="Picture Placeholder 18"/>
          <p:cNvSpPr>
            <a:spLocks noGrp="1"/>
          </p:cNvSpPr>
          <p:nvPr>
            <p:ph type="pic" sz="quarter" idx="13"/>
          </p:nvPr>
        </p:nvSpPr>
        <p:spPr>
          <a:xfrm>
            <a:off x="1527299" y="3657650"/>
            <a:ext cx="2787740" cy="2843890"/>
          </a:xfrm>
          <a:custGeom>
            <a:avLst/>
            <a:gdLst>
              <a:gd name="connsiteX0" fmla="*/ 1185317 w 2787740"/>
              <a:gd name="connsiteY0" fmla="*/ 0 h 2843890"/>
              <a:gd name="connsiteX1" fmla="*/ 1608243 w 2787740"/>
              <a:gd name="connsiteY1" fmla="*/ 0 h 2843890"/>
              <a:gd name="connsiteX2" fmla="*/ 1666141 w 2787740"/>
              <a:gd name="connsiteY2" fmla="*/ 6514 h 2843890"/>
              <a:gd name="connsiteX3" fmla="*/ 2787740 w 2787740"/>
              <a:gd name="connsiteY3" fmla="*/ 973139 h 2843890"/>
              <a:gd name="connsiteX4" fmla="*/ 1776888 w 2787740"/>
              <a:gd name="connsiteY4" fmla="*/ 2165052 h 2843890"/>
              <a:gd name="connsiteX5" fmla="*/ 1500483 w 2787740"/>
              <a:gd name="connsiteY5" fmla="*/ 2788636 h 2843890"/>
              <a:gd name="connsiteX6" fmla="*/ 1389922 w 2787740"/>
              <a:gd name="connsiteY6" fmla="*/ 2843890 h 2843890"/>
              <a:gd name="connsiteX7" fmla="*/ 1287257 w 2787740"/>
              <a:gd name="connsiteY7" fmla="*/ 2788636 h 2843890"/>
              <a:gd name="connsiteX8" fmla="*/ 1010852 w 2787740"/>
              <a:gd name="connsiteY8" fmla="*/ 2165052 h 2843890"/>
              <a:gd name="connsiteX9" fmla="*/ 0 w 2787740"/>
              <a:gd name="connsiteY9" fmla="*/ 973139 h 2843890"/>
              <a:gd name="connsiteX10" fmla="*/ 1126890 w 2787740"/>
              <a:gd name="connsiteY10"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43890">
                <a:moveTo>
                  <a:pt x="1185317" y="0"/>
                </a:moveTo>
                <a:lnTo>
                  <a:pt x="1608243" y="0"/>
                </a:lnTo>
                <a:lnTo>
                  <a:pt x="1666141" y="6514"/>
                </a:lnTo>
                <a:cubicBezTo>
                  <a:pt x="2279846" y="98568"/>
                  <a:pt x="2787740" y="496571"/>
                  <a:pt x="2787740" y="973139"/>
                </a:cubicBezTo>
                <a:cubicBezTo>
                  <a:pt x="2787740" y="1462534"/>
                  <a:pt x="2282314" y="1936142"/>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endParaRPr lang="en-US"/>
          </a:p>
        </p:txBody>
      </p:sp>
      <p:sp>
        <p:nvSpPr>
          <p:cNvPr id="20" name="Picture Placeholder 19"/>
          <p:cNvSpPr>
            <a:spLocks noGrp="1"/>
          </p:cNvSpPr>
          <p:nvPr>
            <p:ph type="pic" sz="quarter" idx="14"/>
          </p:nvPr>
        </p:nvSpPr>
        <p:spPr>
          <a:xfrm>
            <a:off x="5672534" y="3657650"/>
            <a:ext cx="2786132" cy="2843890"/>
          </a:xfrm>
          <a:custGeom>
            <a:avLst/>
            <a:gdLst>
              <a:gd name="connsiteX0" fmla="*/ 1185317 w 2786132"/>
              <a:gd name="connsiteY0" fmla="*/ 0 h 2843890"/>
              <a:gd name="connsiteX1" fmla="*/ 1608244 w 2786132"/>
              <a:gd name="connsiteY1" fmla="*/ 0 h 2843890"/>
              <a:gd name="connsiteX2" fmla="*/ 1666141 w 2786132"/>
              <a:gd name="connsiteY2" fmla="*/ 6514 h 2843890"/>
              <a:gd name="connsiteX3" fmla="*/ 2780113 w 2786132"/>
              <a:gd name="connsiteY3" fmla="*/ 872303 h 2843890"/>
              <a:gd name="connsiteX4" fmla="*/ 2786132 w 2786132"/>
              <a:gd name="connsiteY4" fmla="*/ 951881 h 2843890"/>
              <a:gd name="connsiteX5" fmla="*/ 2786132 w 2786132"/>
              <a:gd name="connsiteY5" fmla="*/ 998515 h 2843890"/>
              <a:gd name="connsiteX6" fmla="*/ 2781940 w 2786132"/>
              <a:gd name="connsiteY6" fmla="*/ 1064660 h 2843890"/>
              <a:gd name="connsiteX7" fmla="*/ 1776888 w 2786132"/>
              <a:gd name="connsiteY7" fmla="*/ 2165052 h 2843890"/>
              <a:gd name="connsiteX8" fmla="*/ 1500483 w 2786132"/>
              <a:gd name="connsiteY8" fmla="*/ 2788636 h 2843890"/>
              <a:gd name="connsiteX9" fmla="*/ 1389922 w 2786132"/>
              <a:gd name="connsiteY9" fmla="*/ 2843890 h 2843890"/>
              <a:gd name="connsiteX10" fmla="*/ 1287257 w 2786132"/>
              <a:gd name="connsiteY10" fmla="*/ 2788636 h 2843890"/>
              <a:gd name="connsiteX11" fmla="*/ 1010852 w 2786132"/>
              <a:gd name="connsiteY11" fmla="*/ 2165052 h 2843890"/>
              <a:gd name="connsiteX12" fmla="*/ 0 w 2786132"/>
              <a:gd name="connsiteY12" fmla="*/ 973139 h 2843890"/>
              <a:gd name="connsiteX13" fmla="*/ 1126890 w 2786132"/>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6132" h="2843890">
                <a:moveTo>
                  <a:pt x="1185317" y="0"/>
                </a:moveTo>
                <a:lnTo>
                  <a:pt x="1608244" y="0"/>
                </a:lnTo>
                <a:lnTo>
                  <a:pt x="1666141" y="6514"/>
                </a:lnTo>
                <a:cubicBezTo>
                  <a:pt x="2236010" y="91993"/>
                  <a:pt x="2714644" y="441275"/>
                  <a:pt x="2780113" y="872303"/>
                </a:cubicBezTo>
                <a:lnTo>
                  <a:pt x="2786132" y="951881"/>
                </a:lnTo>
                <a:lnTo>
                  <a:pt x="2786132" y="998515"/>
                </a:lnTo>
                <a:lnTo>
                  <a:pt x="2781940" y="1064660"/>
                </a:lnTo>
                <a:cubicBezTo>
                  <a:pt x="2724562" y="1520779"/>
                  <a:pt x="2250725" y="1950449"/>
                  <a:pt x="1776888" y="2165052"/>
                </a:cubicBezTo>
                <a:cubicBezTo>
                  <a:pt x="1492586" y="2299241"/>
                  <a:pt x="1492586" y="2614980"/>
                  <a:pt x="1500483" y="2788636"/>
                </a:cubicBezTo>
                <a:cubicBezTo>
                  <a:pt x="1500483" y="2828103"/>
                  <a:pt x="1445203" y="2843890"/>
                  <a:pt x="1389922"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endParaRPr lang="en-US"/>
          </a:p>
        </p:txBody>
      </p:sp>
      <p:sp>
        <p:nvSpPr>
          <p:cNvPr id="21" name="Picture Placeholder 20"/>
          <p:cNvSpPr>
            <a:spLocks noGrp="1"/>
          </p:cNvSpPr>
          <p:nvPr>
            <p:ph type="pic" sz="quarter" idx="15"/>
          </p:nvPr>
        </p:nvSpPr>
        <p:spPr>
          <a:xfrm>
            <a:off x="9817769" y="3657650"/>
            <a:ext cx="2784524" cy="2843890"/>
          </a:xfrm>
          <a:custGeom>
            <a:avLst/>
            <a:gdLst>
              <a:gd name="connsiteX0" fmla="*/ 1185317 w 2784524"/>
              <a:gd name="connsiteY0" fmla="*/ 0 h 2843890"/>
              <a:gd name="connsiteX1" fmla="*/ 1608244 w 2784524"/>
              <a:gd name="connsiteY1" fmla="*/ 0 h 2843890"/>
              <a:gd name="connsiteX2" fmla="*/ 1666141 w 2784524"/>
              <a:gd name="connsiteY2" fmla="*/ 6514 h 2843890"/>
              <a:gd name="connsiteX3" fmla="*/ 2780113 w 2784524"/>
              <a:gd name="connsiteY3" fmla="*/ 872303 h 2843890"/>
              <a:gd name="connsiteX4" fmla="*/ 2784524 w 2784524"/>
              <a:gd name="connsiteY4" fmla="*/ 930623 h 2843890"/>
              <a:gd name="connsiteX5" fmla="*/ 2784524 w 2784524"/>
              <a:gd name="connsiteY5" fmla="*/ 1023890 h 2843890"/>
              <a:gd name="connsiteX6" fmla="*/ 2781940 w 2784524"/>
              <a:gd name="connsiteY6" fmla="*/ 1064660 h 2843890"/>
              <a:gd name="connsiteX7" fmla="*/ 1776888 w 2784524"/>
              <a:gd name="connsiteY7" fmla="*/ 2165052 h 2843890"/>
              <a:gd name="connsiteX8" fmla="*/ 1500483 w 2784524"/>
              <a:gd name="connsiteY8" fmla="*/ 2788636 h 2843890"/>
              <a:gd name="connsiteX9" fmla="*/ 1389921 w 2784524"/>
              <a:gd name="connsiteY9" fmla="*/ 2843890 h 2843890"/>
              <a:gd name="connsiteX10" fmla="*/ 1287257 w 2784524"/>
              <a:gd name="connsiteY10" fmla="*/ 2788636 h 2843890"/>
              <a:gd name="connsiteX11" fmla="*/ 1010852 w 2784524"/>
              <a:gd name="connsiteY11" fmla="*/ 2165052 h 2843890"/>
              <a:gd name="connsiteX12" fmla="*/ 0 w 2784524"/>
              <a:gd name="connsiteY12" fmla="*/ 973139 h 2843890"/>
              <a:gd name="connsiteX13" fmla="*/ 1126890 w 2784524"/>
              <a:gd name="connsiteY13" fmla="*/ 6514 h 284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4524" h="2843890">
                <a:moveTo>
                  <a:pt x="1185317" y="0"/>
                </a:moveTo>
                <a:lnTo>
                  <a:pt x="1608244" y="0"/>
                </a:lnTo>
                <a:lnTo>
                  <a:pt x="1666141" y="6514"/>
                </a:lnTo>
                <a:cubicBezTo>
                  <a:pt x="2236010" y="91993"/>
                  <a:pt x="2714644" y="441275"/>
                  <a:pt x="2780113" y="872303"/>
                </a:cubicBezTo>
                <a:lnTo>
                  <a:pt x="2784524" y="930623"/>
                </a:lnTo>
                <a:lnTo>
                  <a:pt x="2784524" y="1023890"/>
                </a:lnTo>
                <a:lnTo>
                  <a:pt x="2781940" y="1064660"/>
                </a:lnTo>
                <a:cubicBezTo>
                  <a:pt x="2724562" y="1520779"/>
                  <a:pt x="2250725" y="1950449"/>
                  <a:pt x="1776888" y="2165052"/>
                </a:cubicBezTo>
                <a:cubicBezTo>
                  <a:pt x="1492586" y="2299241"/>
                  <a:pt x="1492586" y="2614980"/>
                  <a:pt x="1500483" y="2788636"/>
                </a:cubicBezTo>
                <a:cubicBezTo>
                  <a:pt x="1500483" y="2828103"/>
                  <a:pt x="1445202" y="2843890"/>
                  <a:pt x="1389921" y="2843890"/>
                </a:cubicBezTo>
                <a:cubicBezTo>
                  <a:pt x="1342538" y="2843890"/>
                  <a:pt x="1295154" y="2828103"/>
                  <a:pt x="1287257" y="2788636"/>
                </a:cubicBezTo>
                <a:cubicBezTo>
                  <a:pt x="1287257" y="2614980"/>
                  <a:pt x="1295154" y="2299241"/>
                  <a:pt x="1010852" y="2165052"/>
                </a:cubicBezTo>
                <a:cubicBezTo>
                  <a:pt x="505426" y="1936142"/>
                  <a:pt x="0" y="1462534"/>
                  <a:pt x="0" y="973139"/>
                </a:cubicBezTo>
                <a:cubicBezTo>
                  <a:pt x="0" y="496571"/>
                  <a:pt x="507894" y="98568"/>
                  <a:pt x="1126890" y="6514"/>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endParaRPr lang="en-US"/>
          </a:p>
        </p:txBody>
      </p:sp>
      <p:sp>
        <p:nvSpPr>
          <p:cNvPr id="22" name="Picture Placeholder 21"/>
          <p:cNvSpPr>
            <a:spLocks noGrp="1"/>
          </p:cNvSpPr>
          <p:nvPr>
            <p:ph type="pic" sz="quarter" idx="16"/>
          </p:nvPr>
        </p:nvSpPr>
        <p:spPr>
          <a:xfrm>
            <a:off x="13958179" y="3657650"/>
            <a:ext cx="2787740" cy="2850662"/>
          </a:xfrm>
          <a:custGeom>
            <a:avLst/>
            <a:gdLst>
              <a:gd name="connsiteX0" fmla="*/ 1246065 w 2787740"/>
              <a:gd name="connsiteY0" fmla="*/ 0 h 2850662"/>
              <a:gd name="connsiteX1" fmla="*/ 1548047 w 2787740"/>
              <a:gd name="connsiteY1" fmla="*/ 0 h 2850662"/>
              <a:gd name="connsiteX2" fmla="*/ 1666142 w 2787740"/>
              <a:gd name="connsiteY2" fmla="*/ 13286 h 2850662"/>
              <a:gd name="connsiteX3" fmla="*/ 2787740 w 2787740"/>
              <a:gd name="connsiteY3" fmla="*/ 979911 h 2850662"/>
              <a:gd name="connsiteX4" fmla="*/ 1776888 w 2787740"/>
              <a:gd name="connsiteY4" fmla="*/ 2171824 h 2850662"/>
              <a:gd name="connsiteX5" fmla="*/ 1500483 w 2787740"/>
              <a:gd name="connsiteY5" fmla="*/ 2795408 h 2850662"/>
              <a:gd name="connsiteX6" fmla="*/ 1389921 w 2787740"/>
              <a:gd name="connsiteY6" fmla="*/ 2850662 h 2850662"/>
              <a:gd name="connsiteX7" fmla="*/ 1287257 w 2787740"/>
              <a:gd name="connsiteY7" fmla="*/ 2795408 h 2850662"/>
              <a:gd name="connsiteX8" fmla="*/ 1010852 w 2787740"/>
              <a:gd name="connsiteY8" fmla="*/ 2171824 h 2850662"/>
              <a:gd name="connsiteX9" fmla="*/ 0 w 2787740"/>
              <a:gd name="connsiteY9" fmla="*/ 979911 h 2850662"/>
              <a:gd name="connsiteX10" fmla="*/ 1126890 w 2787740"/>
              <a:gd name="connsiteY10" fmla="*/ 13286 h 285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7740" h="2850662">
                <a:moveTo>
                  <a:pt x="1246065" y="0"/>
                </a:moveTo>
                <a:lnTo>
                  <a:pt x="1548047" y="0"/>
                </a:lnTo>
                <a:lnTo>
                  <a:pt x="1666142" y="13286"/>
                </a:lnTo>
                <a:cubicBezTo>
                  <a:pt x="2279847" y="105340"/>
                  <a:pt x="2787740" y="503343"/>
                  <a:pt x="2787740" y="979911"/>
                </a:cubicBezTo>
                <a:cubicBezTo>
                  <a:pt x="2787740" y="1469306"/>
                  <a:pt x="2282314" y="1942914"/>
                  <a:pt x="1776888" y="2171824"/>
                </a:cubicBezTo>
                <a:cubicBezTo>
                  <a:pt x="1492586" y="2306013"/>
                  <a:pt x="1492586" y="2621752"/>
                  <a:pt x="1500483" y="2795408"/>
                </a:cubicBezTo>
                <a:cubicBezTo>
                  <a:pt x="1500483" y="2834875"/>
                  <a:pt x="1445202" y="2850662"/>
                  <a:pt x="1389921" y="2850662"/>
                </a:cubicBezTo>
                <a:cubicBezTo>
                  <a:pt x="1342538" y="2850662"/>
                  <a:pt x="1295154" y="2834875"/>
                  <a:pt x="1287257" y="2795408"/>
                </a:cubicBezTo>
                <a:cubicBezTo>
                  <a:pt x="1287257" y="2621752"/>
                  <a:pt x="1295154" y="2306013"/>
                  <a:pt x="1010852" y="2171824"/>
                </a:cubicBezTo>
                <a:cubicBezTo>
                  <a:pt x="505426" y="1942914"/>
                  <a:pt x="0" y="1469306"/>
                  <a:pt x="0" y="979911"/>
                </a:cubicBezTo>
                <a:cubicBezTo>
                  <a:pt x="0" y="503343"/>
                  <a:pt x="507894" y="105340"/>
                  <a:pt x="1126890" y="13286"/>
                </a:cubicBezTo>
                <a:close/>
              </a:path>
            </a:pathLst>
          </a:custGeom>
          <a:solidFill>
            <a:schemeClr val="bg1">
              <a:lumMod val="95000"/>
            </a:schemeClr>
          </a:solidFill>
          <a:ln>
            <a:solidFill>
              <a:schemeClr val="accent1"/>
            </a:solid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02392792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10287000"/>
          </a:xfrm>
        </p:spPr>
        <p:txBody>
          <a:bodyPr anchor="ctr" anchorCtr="0"/>
          <a:lstStyle>
            <a:lvl1pPr algn="ctr">
              <a:defRPr/>
            </a:lvl1pPr>
          </a:lstStyle>
          <a:p>
            <a:endParaRPr lang="en-US"/>
          </a:p>
        </p:txBody>
      </p:sp>
    </p:spTree>
    <p:extLst>
      <p:ext uri="{BB962C8B-B14F-4D97-AF65-F5344CB8AC3E}">
        <p14:creationId xmlns:p14="http://schemas.microsoft.com/office/powerpoint/2010/main" val="269758240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stimonial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1" name="Picture Placeholder 25"/>
          <p:cNvSpPr>
            <a:spLocks noGrp="1" noChangeAspect="1"/>
          </p:cNvSpPr>
          <p:nvPr>
            <p:ph type="pic" sz="quarter" idx="10"/>
          </p:nvPr>
        </p:nvSpPr>
        <p:spPr>
          <a:xfrm>
            <a:off x="1645977" y="2857234"/>
            <a:ext cx="5486400" cy="5486400"/>
          </a:xfrm>
          <a:custGeom>
            <a:avLst/>
            <a:gdLst>
              <a:gd name="connsiteX0" fmla="*/ 1005840 w 2011680"/>
              <a:gd name="connsiteY0" fmla="*/ 0 h 2011680"/>
              <a:gd name="connsiteX1" fmla="*/ 2011680 w 2011680"/>
              <a:gd name="connsiteY1" fmla="*/ 1005840 h 2011680"/>
              <a:gd name="connsiteX2" fmla="*/ 1005840 w 2011680"/>
              <a:gd name="connsiteY2" fmla="*/ 2011680 h 2011680"/>
              <a:gd name="connsiteX3" fmla="*/ 0 w 2011680"/>
              <a:gd name="connsiteY3" fmla="*/ 1005840 h 2011680"/>
              <a:gd name="connsiteX4" fmla="*/ 1005840 w 2011680"/>
              <a:gd name="connsiteY4" fmla="*/ 0 h 20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2011680">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chemeClr val="bg1">
              <a:lumMod val="95000"/>
            </a:schemeClr>
          </a:solidFill>
          <a:ln w="76200">
            <a:solidFill>
              <a:schemeClr val="accent1"/>
            </a:solid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9287667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2" name="Picture Placeholder 6"/>
          <p:cNvSpPr>
            <a:spLocks noGrp="1"/>
          </p:cNvSpPr>
          <p:nvPr>
            <p:ph type="pic" sz="quarter" idx="13"/>
          </p:nvPr>
        </p:nvSpPr>
        <p:spPr>
          <a:xfrm>
            <a:off x="1188749" y="2400331"/>
            <a:ext cx="5303520" cy="3474682"/>
          </a:xfrm>
          <a:solidFill>
            <a:schemeClr val="bg1">
              <a:lumMod val="95000"/>
            </a:schemeClr>
          </a:solidFill>
          <a:ln>
            <a:noFill/>
          </a:ln>
        </p:spPr>
        <p:txBody>
          <a:bodyPr anchor="ctr" anchorCtr="0"/>
          <a:lstStyle>
            <a:lvl1pPr algn="ctr">
              <a:defRPr/>
            </a:lvl1pPr>
          </a:lstStyle>
          <a:p>
            <a:endParaRPr lang="en-US"/>
          </a:p>
        </p:txBody>
      </p:sp>
      <p:sp>
        <p:nvSpPr>
          <p:cNvPr id="13" name="Picture Placeholder 6"/>
          <p:cNvSpPr>
            <a:spLocks noGrp="1"/>
          </p:cNvSpPr>
          <p:nvPr>
            <p:ph type="pic" sz="quarter" idx="14"/>
          </p:nvPr>
        </p:nvSpPr>
        <p:spPr>
          <a:xfrm>
            <a:off x="6492269" y="5875012"/>
            <a:ext cx="5303520" cy="3474682"/>
          </a:xfrm>
          <a:solidFill>
            <a:schemeClr val="bg1">
              <a:lumMod val="95000"/>
            </a:schemeClr>
          </a:solidFill>
          <a:ln>
            <a:noFill/>
          </a:ln>
        </p:spPr>
        <p:txBody>
          <a:bodyPr anchor="ctr" anchorCtr="0"/>
          <a:lstStyle>
            <a:lvl1pPr algn="ctr">
              <a:defRPr/>
            </a:lvl1pPr>
          </a:lstStyle>
          <a:p>
            <a:endParaRPr lang="en-US"/>
          </a:p>
        </p:txBody>
      </p:sp>
      <p:sp>
        <p:nvSpPr>
          <p:cNvPr id="14" name="Picture Placeholder 6"/>
          <p:cNvSpPr>
            <a:spLocks noGrp="1"/>
          </p:cNvSpPr>
          <p:nvPr>
            <p:ph type="pic" sz="quarter" idx="15"/>
          </p:nvPr>
        </p:nvSpPr>
        <p:spPr>
          <a:xfrm>
            <a:off x="11795789" y="2400330"/>
            <a:ext cx="5303520" cy="3474682"/>
          </a:xfrm>
          <a:solidFill>
            <a:schemeClr val="bg1">
              <a:lumMod val="95000"/>
            </a:schemeClr>
          </a:solidFill>
          <a:ln>
            <a:no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40960563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5875011"/>
            <a:ext cx="4023405" cy="3475363"/>
          </a:xfrm>
          <a:solidFill>
            <a:schemeClr val="bg1">
              <a:lumMod val="95000"/>
            </a:schemeClr>
          </a:solidFill>
          <a:ln>
            <a:noFill/>
          </a:ln>
        </p:spPr>
        <p:txBody>
          <a:bodyPr anchor="ctr" anchorCtr="0"/>
          <a:lstStyle>
            <a:lvl1pPr algn="ctr">
              <a:defRPr/>
            </a:lvl1pPr>
          </a:lstStyle>
          <a:p>
            <a:endParaRPr lang="en-US"/>
          </a:p>
        </p:txBody>
      </p:sp>
      <p:sp>
        <p:nvSpPr>
          <p:cNvPr id="14" name="Picture Placeholder 6"/>
          <p:cNvSpPr>
            <a:spLocks noGrp="1"/>
          </p:cNvSpPr>
          <p:nvPr>
            <p:ph type="pic" sz="quarter" idx="14"/>
          </p:nvPr>
        </p:nvSpPr>
        <p:spPr>
          <a:xfrm>
            <a:off x="5120595" y="2399649"/>
            <a:ext cx="4023405" cy="3475363"/>
          </a:xfrm>
          <a:solidFill>
            <a:schemeClr val="bg1">
              <a:lumMod val="95000"/>
            </a:schemeClr>
          </a:solidFill>
          <a:ln>
            <a:noFill/>
          </a:ln>
        </p:spPr>
        <p:txBody>
          <a:bodyPr anchor="ctr" anchorCtr="0"/>
          <a:lstStyle>
            <a:lvl1pPr algn="ctr">
              <a:defRPr/>
            </a:lvl1pPr>
          </a:lstStyle>
          <a:p>
            <a:endParaRPr lang="en-US"/>
          </a:p>
        </p:txBody>
      </p:sp>
      <p:sp>
        <p:nvSpPr>
          <p:cNvPr id="15" name="Picture Placeholder 6"/>
          <p:cNvSpPr>
            <a:spLocks noGrp="1"/>
          </p:cNvSpPr>
          <p:nvPr>
            <p:ph type="pic" sz="quarter" idx="15"/>
          </p:nvPr>
        </p:nvSpPr>
        <p:spPr>
          <a:xfrm>
            <a:off x="9143911" y="5874331"/>
            <a:ext cx="4023405" cy="3475363"/>
          </a:xfrm>
          <a:solidFill>
            <a:schemeClr val="bg1">
              <a:lumMod val="95000"/>
            </a:schemeClr>
          </a:solidFill>
          <a:ln>
            <a:noFill/>
          </a:ln>
        </p:spPr>
        <p:txBody>
          <a:bodyPr anchor="ctr" anchorCtr="0"/>
          <a:lstStyle>
            <a:lvl1pPr algn="ctr">
              <a:defRPr/>
            </a:lvl1pPr>
          </a:lstStyle>
          <a:p>
            <a:endParaRPr lang="en-US"/>
          </a:p>
        </p:txBody>
      </p:sp>
      <p:sp>
        <p:nvSpPr>
          <p:cNvPr id="16" name="Picture Placeholder 6"/>
          <p:cNvSpPr>
            <a:spLocks noGrp="1"/>
          </p:cNvSpPr>
          <p:nvPr>
            <p:ph type="pic" sz="quarter" idx="16"/>
          </p:nvPr>
        </p:nvSpPr>
        <p:spPr>
          <a:xfrm>
            <a:off x="13167227" y="2400330"/>
            <a:ext cx="4023405" cy="3475363"/>
          </a:xfrm>
          <a:solidFill>
            <a:schemeClr val="bg1">
              <a:lumMod val="95000"/>
            </a:schemeClr>
          </a:solidFill>
          <a:ln>
            <a:no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5857884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folio 3">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5303609" cy="3474719"/>
          </a:xfrm>
          <a:solidFill>
            <a:schemeClr val="bg1">
              <a:lumMod val="95000"/>
            </a:schemeClr>
          </a:solidFill>
          <a:ln>
            <a:noFill/>
          </a:ln>
        </p:spPr>
        <p:txBody>
          <a:bodyPr anchor="ctr" anchorCtr="0"/>
          <a:lstStyle>
            <a:lvl1pPr algn="ctr">
              <a:defRPr/>
            </a:lvl1pPr>
          </a:lstStyle>
          <a:p>
            <a:endParaRPr lang="en-US"/>
          </a:p>
        </p:txBody>
      </p:sp>
      <p:sp>
        <p:nvSpPr>
          <p:cNvPr id="10" name="Picture Placeholder 6"/>
          <p:cNvSpPr>
            <a:spLocks noGrp="1"/>
          </p:cNvSpPr>
          <p:nvPr>
            <p:ph type="pic" sz="quarter" idx="14"/>
          </p:nvPr>
        </p:nvSpPr>
        <p:spPr>
          <a:xfrm>
            <a:off x="1097368" y="5966451"/>
            <a:ext cx="5303609" cy="3474719"/>
          </a:xfrm>
          <a:solidFill>
            <a:schemeClr val="bg1">
              <a:lumMod val="95000"/>
            </a:schemeClr>
          </a:solidFill>
          <a:ln>
            <a:noFill/>
          </a:ln>
        </p:spPr>
        <p:txBody>
          <a:bodyPr anchor="ctr" anchorCtr="0"/>
          <a:lstStyle>
            <a:lvl1pPr algn="ctr">
              <a:defRPr/>
            </a:lvl1pPr>
          </a:lstStyle>
          <a:p>
            <a:endParaRPr lang="en-US"/>
          </a:p>
        </p:txBody>
      </p:sp>
      <p:sp>
        <p:nvSpPr>
          <p:cNvPr id="11" name="Picture Placeholder 6"/>
          <p:cNvSpPr>
            <a:spLocks noGrp="1"/>
          </p:cNvSpPr>
          <p:nvPr>
            <p:ph type="pic" sz="quarter" idx="15"/>
          </p:nvPr>
        </p:nvSpPr>
        <p:spPr>
          <a:xfrm>
            <a:off x="6492269" y="5966451"/>
            <a:ext cx="5303609" cy="3474719"/>
          </a:xfrm>
          <a:solidFill>
            <a:schemeClr val="bg1">
              <a:lumMod val="95000"/>
            </a:schemeClr>
          </a:solidFill>
          <a:ln>
            <a:noFill/>
          </a:ln>
        </p:spPr>
        <p:txBody>
          <a:bodyPr anchor="ctr" anchorCtr="0"/>
          <a:lstStyle>
            <a:lvl1pPr algn="ctr">
              <a:defRPr/>
            </a:lvl1pPr>
          </a:lstStyle>
          <a:p>
            <a:endParaRPr lang="en-US"/>
          </a:p>
        </p:txBody>
      </p:sp>
      <p:sp>
        <p:nvSpPr>
          <p:cNvPr id="12" name="Picture Placeholder 6"/>
          <p:cNvSpPr>
            <a:spLocks noGrp="1"/>
          </p:cNvSpPr>
          <p:nvPr>
            <p:ph type="pic" sz="quarter" idx="16"/>
          </p:nvPr>
        </p:nvSpPr>
        <p:spPr>
          <a:xfrm>
            <a:off x="11887170" y="5966451"/>
            <a:ext cx="5303609" cy="3474719"/>
          </a:xfrm>
          <a:solidFill>
            <a:schemeClr val="bg1">
              <a:lumMod val="95000"/>
            </a:schemeClr>
          </a:solidFill>
          <a:ln>
            <a:noFill/>
          </a:ln>
        </p:spPr>
        <p:txBody>
          <a:bodyPr anchor="ctr" anchorCtr="0"/>
          <a:lstStyle>
            <a:lvl1pPr algn="ctr">
              <a:defRPr/>
            </a:lvl1pPr>
          </a:lstStyle>
          <a:p>
            <a:endParaRPr lang="en-US"/>
          </a:p>
        </p:txBody>
      </p:sp>
      <p:sp>
        <p:nvSpPr>
          <p:cNvPr id="13" name="Picture Placeholder 6"/>
          <p:cNvSpPr>
            <a:spLocks noGrp="1"/>
          </p:cNvSpPr>
          <p:nvPr>
            <p:ph type="pic" sz="quarter" idx="17"/>
          </p:nvPr>
        </p:nvSpPr>
        <p:spPr>
          <a:xfrm>
            <a:off x="11887170" y="2400330"/>
            <a:ext cx="5303609" cy="3474719"/>
          </a:xfrm>
          <a:solidFill>
            <a:schemeClr val="bg1">
              <a:lumMod val="95000"/>
            </a:schemeClr>
          </a:solidFill>
          <a:ln>
            <a:no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52910445"/>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4">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1097279" y="2400331"/>
            <a:ext cx="6126569" cy="3474719"/>
          </a:xfrm>
          <a:solidFill>
            <a:schemeClr val="bg1">
              <a:lumMod val="95000"/>
            </a:schemeClr>
          </a:solidFill>
          <a:ln>
            <a:noFill/>
          </a:ln>
        </p:spPr>
        <p:txBody>
          <a:bodyPr anchor="ctr" anchorCtr="0"/>
          <a:lstStyle>
            <a:lvl1pPr algn="ctr">
              <a:defRPr/>
            </a:lvl1pPr>
          </a:lstStyle>
          <a:p>
            <a:endParaRPr lang="en-US"/>
          </a:p>
        </p:txBody>
      </p:sp>
      <p:sp>
        <p:nvSpPr>
          <p:cNvPr id="8" name="Picture Placeholder 6"/>
          <p:cNvSpPr>
            <a:spLocks noGrp="1"/>
          </p:cNvSpPr>
          <p:nvPr>
            <p:ph type="pic" sz="quarter" idx="14"/>
          </p:nvPr>
        </p:nvSpPr>
        <p:spPr>
          <a:xfrm>
            <a:off x="1097279" y="5966413"/>
            <a:ext cx="3017609" cy="3474720"/>
          </a:xfrm>
          <a:solidFill>
            <a:schemeClr val="bg1">
              <a:lumMod val="95000"/>
            </a:schemeClr>
          </a:solidFill>
          <a:ln>
            <a:noFill/>
          </a:ln>
        </p:spPr>
        <p:txBody>
          <a:bodyPr anchor="ctr" anchorCtr="0"/>
          <a:lstStyle>
            <a:lvl1pPr algn="ctr">
              <a:defRPr/>
            </a:lvl1pPr>
          </a:lstStyle>
          <a:p>
            <a:endParaRPr lang="en-US"/>
          </a:p>
        </p:txBody>
      </p:sp>
      <p:sp>
        <p:nvSpPr>
          <p:cNvPr id="10" name="Picture Placeholder 6"/>
          <p:cNvSpPr>
            <a:spLocks noGrp="1"/>
          </p:cNvSpPr>
          <p:nvPr>
            <p:ph type="pic" sz="quarter" idx="15"/>
          </p:nvPr>
        </p:nvSpPr>
        <p:spPr>
          <a:xfrm>
            <a:off x="7315218" y="2400329"/>
            <a:ext cx="4480560" cy="7040804"/>
          </a:xfrm>
          <a:solidFill>
            <a:schemeClr val="bg1">
              <a:lumMod val="95000"/>
            </a:schemeClr>
          </a:solidFill>
          <a:ln>
            <a:noFill/>
          </a:ln>
        </p:spPr>
        <p:txBody>
          <a:bodyPr anchor="ctr" anchorCtr="0"/>
          <a:lstStyle>
            <a:lvl1pPr algn="ctr">
              <a:defRPr/>
            </a:lvl1pPr>
          </a:lstStyle>
          <a:p>
            <a:endParaRPr lang="en-US"/>
          </a:p>
        </p:txBody>
      </p:sp>
      <p:sp>
        <p:nvSpPr>
          <p:cNvPr id="11" name="Picture Placeholder 6"/>
          <p:cNvSpPr>
            <a:spLocks noGrp="1"/>
          </p:cNvSpPr>
          <p:nvPr>
            <p:ph type="pic" sz="quarter" idx="16"/>
          </p:nvPr>
        </p:nvSpPr>
        <p:spPr>
          <a:xfrm>
            <a:off x="11887054" y="5966413"/>
            <a:ext cx="5303520" cy="3474720"/>
          </a:xfrm>
          <a:solidFill>
            <a:schemeClr val="bg1">
              <a:lumMod val="95000"/>
            </a:schemeClr>
          </a:solidFill>
          <a:ln>
            <a:no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5029191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3"/>
          </p:nvPr>
        </p:nvSpPr>
        <p:spPr>
          <a:xfrm>
            <a:off x="1097368" y="2583136"/>
            <a:ext cx="7955192" cy="6583680"/>
          </a:xfrm>
          <a:custGeom>
            <a:avLst/>
            <a:gdLst>
              <a:gd name="connsiteX0" fmla="*/ 0 w 7955192"/>
              <a:gd name="connsiteY0" fmla="*/ 0 h 6583680"/>
              <a:gd name="connsiteX1" fmla="*/ 7955192 w 7955192"/>
              <a:gd name="connsiteY1" fmla="*/ 0 h 6583680"/>
              <a:gd name="connsiteX2" fmla="*/ 7955192 w 7955192"/>
              <a:gd name="connsiteY2" fmla="*/ 1467658 h 6583680"/>
              <a:gd name="connsiteX3" fmla="*/ 7859648 w 7955192"/>
              <a:gd name="connsiteY3" fmla="*/ 1472482 h 6583680"/>
              <a:gd name="connsiteX4" fmla="*/ 6217832 w 7955192"/>
              <a:gd name="connsiteY4" fmla="*/ 3291840 h 6583680"/>
              <a:gd name="connsiteX5" fmla="*/ 7859648 w 7955192"/>
              <a:gd name="connsiteY5" fmla="*/ 5111198 h 6583680"/>
              <a:gd name="connsiteX6" fmla="*/ 7955192 w 7955192"/>
              <a:gd name="connsiteY6" fmla="*/ 5116023 h 6583680"/>
              <a:gd name="connsiteX7" fmla="*/ 7955192 w 7955192"/>
              <a:gd name="connsiteY7" fmla="*/ 6583680 h 6583680"/>
              <a:gd name="connsiteX8" fmla="*/ 0 w 7955192"/>
              <a:gd name="connsiteY8" fmla="*/ 6583680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192" h="6583680">
                <a:moveTo>
                  <a:pt x="0" y="0"/>
                </a:moveTo>
                <a:lnTo>
                  <a:pt x="7955192" y="0"/>
                </a:lnTo>
                <a:lnTo>
                  <a:pt x="7955192" y="1467658"/>
                </a:lnTo>
                <a:lnTo>
                  <a:pt x="7859648" y="1472482"/>
                </a:lnTo>
                <a:cubicBezTo>
                  <a:pt x="6937465" y="1566135"/>
                  <a:pt x="6217832" y="2344949"/>
                  <a:pt x="6217832" y="3291840"/>
                </a:cubicBezTo>
                <a:cubicBezTo>
                  <a:pt x="6217832" y="4238732"/>
                  <a:pt x="6937465" y="5017545"/>
                  <a:pt x="7859648" y="5111198"/>
                </a:cubicBezTo>
                <a:lnTo>
                  <a:pt x="7955192" y="5116023"/>
                </a:lnTo>
                <a:lnTo>
                  <a:pt x="7955192" y="6583680"/>
                </a:lnTo>
                <a:lnTo>
                  <a:pt x="0" y="6583680"/>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
        <p:nvSpPr>
          <p:cNvPr id="8" name="Picture Placeholder 7"/>
          <p:cNvSpPr>
            <a:spLocks noGrp="1"/>
          </p:cNvSpPr>
          <p:nvPr>
            <p:ph type="pic" sz="quarter" idx="14"/>
          </p:nvPr>
        </p:nvSpPr>
        <p:spPr>
          <a:xfrm>
            <a:off x="9235440" y="2583136"/>
            <a:ext cx="7950684" cy="6583680"/>
          </a:xfrm>
          <a:custGeom>
            <a:avLst/>
            <a:gdLst>
              <a:gd name="connsiteX0" fmla="*/ 0 w 7950684"/>
              <a:gd name="connsiteY0" fmla="*/ 0 h 6583680"/>
              <a:gd name="connsiteX1" fmla="*/ 7950684 w 7950684"/>
              <a:gd name="connsiteY1" fmla="*/ 0 h 6583680"/>
              <a:gd name="connsiteX2" fmla="*/ 7950684 w 7950684"/>
              <a:gd name="connsiteY2" fmla="*/ 6583680 h 6583680"/>
              <a:gd name="connsiteX3" fmla="*/ 0 w 7950684"/>
              <a:gd name="connsiteY3" fmla="*/ 6583680 h 6583680"/>
              <a:gd name="connsiteX4" fmla="*/ 0 w 7950684"/>
              <a:gd name="connsiteY4" fmla="*/ 5116080 h 6583680"/>
              <a:gd name="connsiteX5" fmla="*/ 95564 w 7950684"/>
              <a:gd name="connsiteY5" fmla="*/ 5111254 h 6583680"/>
              <a:gd name="connsiteX6" fmla="*/ 1737380 w 7950684"/>
              <a:gd name="connsiteY6" fmla="*/ 3291896 h 6583680"/>
              <a:gd name="connsiteX7" fmla="*/ 95564 w 7950684"/>
              <a:gd name="connsiteY7" fmla="*/ 1472538 h 6583680"/>
              <a:gd name="connsiteX8" fmla="*/ 0 w 7950684"/>
              <a:gd name="connsiteY8" fmla="*/ 1467713 h 658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0684" h="6583680">
                <a:moveTo>
                  <a:pt x="0" y="0"/>
                </a:moveTo>
                <a:lnTo>
                  <a:pt x="7950684" y="0"/>
                </a:lnTo>
                <a:lnTo>
                  <a:pt x="7950684" y="6583680"/>
                </a:lnTo>
                <a:lnTo>
                  <a:pt x="0" y="6583680"/>
                </a:lnTo>
                <a:lnTo>
                  <a:pt x="0" y="5116080"/>
                </a:lnTo>
                <a:lnTo>
                  <a:pt x="95564" y="5111254"/>
                </a:lnTo>
                <a:cubicBezTo>
                  <a:pt x="1017748" y="5017601"/>
                  <a:pt x="1737380" y="4238788"/>
                  <a:pt x="1737380" y="3291896"/>
                </a:cubicBezTo>
                <a:cubicBezTo>
                  <a:pt x="1737380" y="2345004"/>
                  <a:pt x="1017748" y="1566191"/>
                  <a:pt x="95564" y="1472538"/>
                </a:cubicBezTo>
                <a:lnTo>
                  <a:pt x="0" y="1467713"/>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1641163825"/>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folio 6">
    <p:spTree>
      <p:nvGrpSpPr>
        <p:cNvPr id="1" name=""/>
        <p:cNvGrpSpPr/>
        <p:nvPr/>
      </p:nvGrpSpPr>
      <p:grpSpPr>
        <a:xfrm>
          <a:off x="0" y="0"/>
          <a:ext cx="0" cy="0"/>
          <a:chOff x="0" y="0"/>
          <a:chExt cx="0" cy="0"/>
        </a:xfrm>
      </p:grpSpPr>
      <p:sp>
        <p:nvSpPr>
          <p:cNvPr id="6" name="Picture Placeholder 6"/>
          <p:cNvSpPr>
            <a:spLocks noGrp="1"/>
          </p:cNvSpPr>
          <p:nvPr>
            <p:ph type="pic" sz="quarter" idx="14"/>
          </p:nvPr>
        </p:nvSpPr>
        <p:spPr>
          <a:xfrm>
            <a:off x="9509756" y="2613873"/>
            <a:ext cx="7676231" cy="5638553"/>
          </a:xfrm>
          <a:solidFill>
            <a:schemeClr val="bg1">
              <a:lumMod val="95000"/>
            </a:schemeClr>
          </a:solidFill>
          <a:ln>
            <a:no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
        <p:nvSpPr>
          <p:cNvPr id="9" name="Picture Placeholder 6"/>
          <p:cNvSpPr>
            <a:spLocks noGrp="1"/>
          </p:cNvSpPr>
          <p:nvPr>
            <p:ph type="pic" sz="quarter" idx="13"/>
          </p:nvPr>
        </p:nvSpPr>
        <p:spPr>
          <a:xfrm>
            <a:off x="1102013" y="2613873"/>
            <a:ext cx="7676231" cy="5638553"/>
          </a:xfrm>
          <a:solidFill>
            <a:schemeClr val="bg1">
              <a:lumMod val="95000"/>
            </a:schemeClr>
          </a:solidFill>
          <a:ln>
            <a:noFill/>
          </a:ln>
        </p:spPr>
        <p:txBody>
          <a:bodyPr anchor="ctr" anchorCtr="0"/>
          <a:lstStyle>
            <a:lvl1pPr algn="ctr">
              <a:defRPr/>
            </a:lvl1pPr>
          </a:lstStyle>
          <a:p>
            <a:endParaRPr lang="en-US"/>
          </a:p>
        </p:txBody>
      </p:sp>
    </p:spTree>
    <p:extLst>
      <p:ext uri="{BB962C8B-B14F-4D97-AF65-F5344CB8AC3E}">
        <p14:creationId xmlns:p14="http://schemas.microsoft.com/office/powerpoint/2010/main" val="929949056"/>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folio 7">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12994266" y="4047702"/>
            <a:ext cx="4206195" cy="3198895"/>
          </a:xfrm>
          <a:solidFill>
            <a:schemeClr val="bg1">
              <a:lumMod val="95000"/>
            </a:schemeClr>
          </a:solidFill>
          <a:ln>
            <a:noFill/>
          </a:ln>
        </p:spPr>
        <p:txBody>
          <a:bodyPr anchor="ctr" anchorCtr="0"/>
          <a:lstStyle>
            <a:lvl1pPr algn="ctr">
              <a:defRPr/>
            </a:lvl1pPr>
          </a:lstStyle>
          <a:p>
            <a:endParaRPr lang="en-US"/>
          </a:p>
        </p:txBody>
      </p:sp>
      <p:sp>
        <p:nvSpPr>
          <p:cNvPr id="8" name="Picture Placeholder 6"/>
          <p:cNvSpPr>
            <a:spLocks noGrp="1"/>
          </p:cNvSpPr>
          <p:nvPr>
            <p:ph type="pic" sz="quarter" idx="15"/>
          </p:nvPr>
        </p:nvSpPr>
        <p:spPr>
          <a:xfrm>
            <a:off x="5486401" y="2613874"/>
            <a:ext cx="7315199" cy="5638552"/>
          </a:xfrm>
          <a:solidFill>
            <a:schemeClr val="bg1">
              <a:lumMod val="95000"/>
            </a:schemeClr>
          </a:solidFill>
          <a:ln>
            <a:no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
        <p:nvSpPr>
          <p:cNvPr id="9" name="Picture Placeholder 6"/>
          <p:cNvSpPr>
            <a:spLocks noGrp="1"/>
          </p:cNvSpPr>
          <p:nvPr>
            <p:ph type="pic" sz="quarter" idx="13"/>
          </p:nvPr>
        </p:nvSpPr>
        <p:spPr>
          <a:xfrm>
            <a:off x="1097367" y="4016581"/>
            <a:ext cx="4206195" cy="3198895"/>
          </a:xfrm>
          <a:solidFill>
            <a:schemeClr val="bg1">
              <a:lumMod val="95000"/>
            </a:schemeClr>
          </a:solidFill>
          <a:ln>
            <a:noFill/>
          </a:ln>
        </p:spPr>
        <p:txBody>
          <a:bodyPr anchor="ctr" anchorCtr="0"/>
          <a:lstStyle>
            <a:lvl1pPr algn="ctr">
              <a:defRPr/>
            </a:lvl1pPr>
          </a:lstStyle>
          <a:p>
            <a:endParaRPr lang="en-US"/>
          </a:p>
        </p:txBody>
      </p:sp>
    </p:spTree>
    <p:extLst>
      <p:ext uri="{BB962C8B-B14F-4D97-AF65-F5344CB8AC3E}">
        <p14:creationId xmlns:p14="http://schemas.microsoft.com/office/powerpoint/2010/main" val="1748198805"/>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ortfolio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Picture Placeholder 7"/>
          <p:cNvSpPr>
            <a:spLocks noGrp="1"/>
          </p:cNvSpPr>
          <p:nvPr>
            <p:ph type="pic" sz="quarter" idx="25"/>
          </p:nvPr>
        </p:nvSpPr>
        <p:spPr>
          <a:xfrm rot="20775122">
            <a:off x="1885066" y="3137268"/>
            <a:ext cx="5120640" cy="4937760"/>
          </a:xfrm>
          <a:prstGeom prst="rect">
            <a:avLst/>
          </a:prstGeom>
          <a:solidFill>
            <a:schemeClr val="bg1">
              <a:lumMod val="95000"/>
            </a:schemeClr>
          </a:solidFill>
          <a:ln w="76200" cap="flat" cmpd="sng">
            <a:solidFill>
              <a:schemeClr val="accent1"/>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endParaRPr lang="en-US" dirty="0"/>
          </a:p>
        </p:txBody>
      </p:sp>
      <p:sp>
        <p:nvSpPr>
          <p:cNvPr id="10" name="Picture Placeholder 7"/>
          <p:cNvSpPr>
            <a:spLocks noGrp="1"/>
          </p:cNvSpPr>
          <p:nvPr>
            <p:ph type="pic" sz="quarter" idx="26"/>
          </p:nvPr>
        </p:nvSpPr>
        <p:spPr>
          <a:xfrm rot="457463">
            <a:off x="6004481" y="3662233"/>
            <a:ext cx="2560320" cy="2377440"/>
          </a:xfrm>
          <a:prstGeom prst="rect">
            <a:avLst/>
          </a:prstGeom>
          <a:solidFill>
            <a:schemeClr val="bg1">
              <a:lumMod val="95000"/>
            </a:schemeClr>
          </a:solidFill>
          <a:ln w="76200" cap="flat" cmpd="sng">
            <a:solidFill>
              <a:schemeClr val="accent2"/>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endParaRPr lang="en-US" dirty="0"/>
          </a:p>
        </p:txBody>
      </p:sp>
      <p:sp>
        <p:nvSpPr>
          <p:cNvPr id="11" name="Picture Placeholder 7"/>
          <p:cNvSpPr>
            <a:spLocks noGrp="1"/>
          </p:cNvSpPr>
          <p:nvPr>
            <p:ph type="pic" sz="quarter" idx="27"/>
          </p:nvPr>
        </p:nvSpPr>
        <p:spPr>
          <a:xfrm rot="19994775">
            <a:off x="4942502" y="6034663"/>
            <a:ext cx="2743200" cy="2560320"/>
          </a:xfrm>
          <a:prstGeom prst="rect">
            <a:avLst/>
          </a:prstGeom>
          <a:solidFill>
            <a:schemeClr val="bg1">
              <a:lumMod val="95000"/>
            </a:schemeClr>
          </a:solidFill>
          <a:ln w="76200" cap="flat" cmpd="sng">
            <a:solidFill>
              <a:schemeClr val="accent3"/>
            </a:solidFill>
            <a:prstDash val="solid"/>
            <a:miter lim="800000"/>
          </a:ln>
          <a:effectLst>
            <a:outerShdw blurRad="50800" dist="38100" dir="5400000" algn="t" rotWithShape="0">
              <a:prstClr val="black">
                <a:alpha val="40000"/>
              </a:prstClr>
            </a:outerShdw>
          </a:effectLst>
        </p:spPr>
        <p:txBody>
          <a:bodyPr lIns="91440" tIns="91440" rIns="91440" bIns="91440" anchor="ctr" anchorCtr="0"/>
          <a:lstStyle>
            <a:lvl1pPr algn="ctr" rtl="0">
              <a:buNone/>
              <a:defRPr sz="1800" baseline="0">
                <a:solidFill>
                  <a:schemeClr val="tx1">
                    <a:lumMod val="50000"/>
                    <a:lumOff val="50000"/>
                  </a:schemeClr>
                </a:solidFill>
                <a:latin typeface="+mn-lt"/>
              </a:defRPr>
            </a:lvl1pPr>
          </a:lstStyle>
          <a:p>
            <a:endParaRPr lang="en-US" dirty="0"/>
          </a:p>
        </p:txBody>
      </p:sp>
    </p:spTree>
    <p:extLst>
      <p:ext uri="{BB962C8B-B14F-4D97-AF65-F5344CB8AC3E}">
        <p14:creationId xmlns:p14="http://schemas.microsoft.com/office/powerpoint/2010/main" val="391204457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9">
    <p:spTree>
      <p:nvGrpSpPr>
        <p:cNvPr id="1" name=""/>
        <p:cNvGrpSpPr/>
        <p:nvPr/>
      </p:nvGrpSpPr>
      <p:grpSpPr>
        <a:xfrm>
          <a:off x="0" y="0"/>
          <a:ext cx="0" cy="0"/>
          <a:chOff x="0" y="0"/>
          <a:chExt cx="0" cy="0"/>
        </a:xfrm>
      </p:grpSpPr>
      <p:sp>
        <p:nvSpPr>
          <p:cNvPr id="8" name="Picture Placeholder 16"/>
          <p:cNvSpPr>
            <a:spLocks noGrp="1"/>
          </p:cNvSpPr>
          <p:nvPr>
            <p:ph type="pic" sz="quarter" idx="17"/>
          </p:nvPr>
        </p:nvSpPr>
        <p:spPr>
          <a:xfrm rot="479984">
            <a:off x="3593659" y="5321926"/>
            <a:ext cx="2743200" cy="2560320"/>
          </a:xfrm>
          <a:solidFill>
            <a:schemeClr val="bg1">
              <a:lumMod val="95000"/>
            </a:schemeClr>
          </a:solidFill>
          <a:ln w="76200">
            <a:solidFill>
              <a:schemeClr val="accent1"/>
            </a:solidFill>
          </a:ln>
        </p:spPr>
        <p:txBody>
          <a:bodyPr anchor="ctr" anchorCtr="0"/>
          <a:lstStyle>
            <a:lvl1pPr algn="ctr">
              <a:defRPr/>
            </a:lvl1pPr>
          </a:lstStyle>
          <a:p>
            <a:endParaRPr lang="en-US"/>
          </a:p>
        </p:txBody>
      </p:sp>
      <p:sp>
        <p:nvSpPr>
          <p:cNvPr id="6" name="Picture Placeholder 16"/>
          <p:cNvSpPr>
            <a:spLocks noGrp="1"/>
          </p:cNvSpPr>
          <p:nvPr>
            <p:ph type="pic" sz="quarter" idx="15"/>
          </p:nvPr>
        </p:nvSpPr>
        <p:spPr>
          <a:xfrm rot="816192">
            <a:off x="10217860" y="3156577"/>
            <a:ext cx="5486400" cy="5120640"/>
          </a:xfrm>
          <a:solidFill>
            <a:schemeClr val="bg1">
              <a:lumMod val="95000"/>
            </a:schemeClr>
          </a:solidFill>
          <a:ln w="76200">
            <a:solidFill>
              <a:schemeClr val="accent3"/>
            </a:solidFill>
          </a:ln>
        </p:spPr>
        <p:txBody>
          <a:bodyPr anchor="ctr" anchorCtr="0"/>
          <a:lstStyle>
            <a:lvl1pPr algn="ctr">
              <a:defRPr/>
            </a:lvl1pPr>
          </a:lstStyle>
          <a:p>
            <a:endParaRPr lang="en-US"/>
          </a:p>
        </p:txBody>
      </p:sp>
      <p:sp>
        <p:nvSpPr>
          <p:cNvPr id="2" name="Title 1"/>
          <p:cNvSpPr>
            <a:spLocks noGrp="1"/>
          </p:cNvSpPr>
          <p:nvPr>
            <p:ph type="title"/>
          </p:nvPr>
        </p:nvSpPr>
        <p:spPr/>
        <p:txBody>
          <a:bodyPr/>
          <a:lstStyle/>
          <a:p>
            <a:r>
              <a:rPr lang="en-US" dirty="0"/>
              <a:t>Click to edit Master title style</a:t>
            </a:r>
          </a:p>
        </p:txBody>
      </p:sp>
      <p:sp>
        <p:nvSpPr>
          <p:cNvPr id="7" name="Picture Placeholder 16"/>
          <p:cNvSpPr>
            <a:spLocks noGrp="1"/>
          </p:cNvSpPr>
          <p:nvPr>
            <p:ph type="pic" sz="quarter" idx="16"/>
          </p:nvPr>
        </p:nvSpPr>
        <p:spPr>
          <a:xfrm rot="20655709">
            <a:off x="6766549" y="5716896"/>
            <a:ext cx="3383280" cy="3291840"/>
          </a:xfrm>
          <a:solidFill>
            <a:schemeClr val="bg1">
              <a:lumMod val="95000"/>
            </a:schemeClr>
          </a:solidFill>
          <a:ln w="76200">
            <a:solidFill>
              <a:schemeClr val="accent2"/>
            </a:solidFill>
          </a:ln>
        </p:spPr>
        <p:txBody>
          <a:bodyPr anchor="ctr" anchorCtr="0"/>
          <a:lstStyle>
            <a:lvl1pPr algn="ctr">
              <a:defRPr/>
            </a:lvl1pPr>
          </a:lstStyle>
          <a:p>
            <a:endParaRPr lang="en-US"/>
          </a:p>
        </p:txBody>
      </p:sp>
    </p:spTree>
    <p:extLst>
      <p:ext uri="{BB962C8B-B14F-4D97-AF65-F5344CB8AC3E}">
        <p14:creationId xmlns:p14="http://schemas.microsoft.com/office/powerpoint/2010/main" val="202289011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1">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1646002" y="1394500"/>
            <a:ext cx="7497998" cy="7497998"/>
          </a:xfrm>
          <a:custGeom>
            <a:avLst/>
            <a:gdLst>
              <a:gd name="connsiteX0" fmla="*/ 1920220 w 7497998"/>
              <a:gd name="connsiteY0" fmla="*/ 5669179 h 7497998"/>
              <a:gd name="connsiteX1" fmla="*/ 5577819 w 7497998"/>
              <a:gd name="connsiteY1" fmla="*/ 5669179 h 7497998"/>
              <a:gd name="connsiteX2" fmla="*/ 5577819 w 7497998"/>
              <a:gd name="connsiteY2" fmla="*/ 7497998 h 7497998"/>
              <a:gd name="connsiteX3" fmla="*/ 1920220 w 7497998"/>
              <a:gd name="connsiteY3" fmla="*/ 7497998 h 7497998"/>
              <a:gd name="connsiteX4" fmla="*/ 5669198 w 7497998"/>
              <a:gd name="connsiteY4" fmla="*/ 1920218 h 7497998"/>
              <a:gd name="connsiteX5" fmla="*/ 7497998 w 7497998"/>
              <a:gd name="connsiteY5" fmla="*/ 1920218 h 7497998"/>
              <a:gd name="connsiteX6" fmla="*/ 7497998 w 7497998"/>
              <a:gd name="connsiteY6" fmla="*/ 5577818 h 7497998"/>
              <a:gd name="connsiteX7" fmla="*/ 5669198 w 7497998"/>
              <a:gd name="connsiteY7" fmla="*/ 5577818 h 7497998"/>
              <a:gd name="connsiteX8" fmla="*/ 0 w 7497998"/>
              <a:gd name="connsiteY8" fmla="*/ 1920218 h 7497998"/>
              <a:gd name="connsiteX9" fmla="*/ 1828800 w 7497998"/>
              <a:gd name="connsiteY9" fmla="*/ 1920218 h 7497998"/>
              <a:gd name="connsiteX10" fmla="*/ 1828800 w 7497998"/>
              <a:gd name="connsiteY10" fmla="*/ 5577818 h 7497998"/>
              <a:gd name="connsiteX11" fmla="*/ 0 w 7497998"/>
              <a:gd name="connsiteY11" fmla="*/ 5577818 h 7497998"/>
              <a:gd name="connsiteX12" fmla="*/ 1920179 w 7497998"/>
              <a:gd name="connsiteY12" fmla="*/ 1920179 h 7497998"/>
              <a:gd name="connsiteX13" fmla="*/ 5577779 w 7497998"/>
              <a:gd name="connsiteY13" fmla="*/ 1920179 h 7497998"/>
              <a:gd name="connsiteX14" fmla="*/ 5577779 w 7497998"/>
              <a:gd name="connsiteY14" fmla="*/ 5577818 h 7497998"/>
              <a:gd name="connsiteX15" fmla="*/ 1920179 w 7497998"/>
              <a:gd name="connsiteY15" fmla="*/ 5577818 h 7497998"/>
              <a:gd name="connsiteX16" fmla="*/ 1920219 w 7497998"/>
              <a:gd name="connsiteY16" fmla="*/ 0 h 7497998"/>
              <a:gd name="connsiteX17" fmla="*/ 5577819 w 7497998"/>
              <a:gd name="connsiteY17" fmla="*/ 0 h 7497998"/>
              <a:gd name="connsiteX18" fmla="*/ 5577819 w 7497998"/>
              <a:gd name="connsiteY18" fmla="*/ 1828819 h 7497998"/>
              <a:gd name="connsiteX19" fmla="*/ 1920219 w 7497998"/>
              <a:gd name="connsiteY19" fmla="*/ 1828819 h 749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7998" h="7497998">
                <a:moveTo>
                  <a:pt x="1920220" y="5669179"/>
                </a:moveTo>
                <a:lnTo>
                  <a:pt x="5577819" y="5669179"/>
                </a:lnTo>
                <a:lnTo>
                  <a:pt x="5577819" y="7497998"/>
                </a:lnTo>
                <a:lnTo>
                  <a:pt x="1920220" y="7497998"/>
                </a:lnTo>
                <a:close/>
                <a:moveTo>
                  <a:pt x="5669198" y="1920218"/>
                </a:moveTo>
                <a:lnTo>
                  <a:pt x="7497998" y="1920218"/>
                </a:lnTo>
                <a:lnTo>
                  <a:pt x="7497998" y="5577818"/>
                </a:lnTo>
                <a:lnTo>
                  <a:pt x="5669198" y="5577818"/>
                </a:lnTo>
                <a:close/>
                <a:moveTo>
                  <a:pt x="0" y="1920218"/>
                </a:moveTo>
                <a:lnTo>
                  <a:pt x="1828800" y="1920218"/>
                </a:lnTo>
                <a:lnTo>
                  <a:pt x="1828800" y="5577818"/>
                </a:lnTo>
                <a:lnTo>
                  <a:pt x="0" y="5577818"/>
                </a:lnTo>
                <a:close/>
                <a:moveTo>
                  <a:pt x="1920179" y="1920179"/>
                </a:moveTo>
                <a:lnTo>
                  <a:pt x="5577779" y="1920179"/>
                </a:lnTo>
                <a:lnTo>
                  <a:pt x="5577779" y="5577818"/>
                </a:lnTo>
                <a:lnTo>
                  <a:pt x="1920179" y="5577818"/>
                </a:lnTo>
                <a:close/>
                <a:moveTo>
                  <a:pt x="1920219" y="0"/>
                </a:moveTo>
                <a:lnTo>
                  <a:pt x="5577819" y="0"/>
                </a:lnTo>
                <a:lnTo>
                  <a:pt x="5577819" y="1828819"/>
                </a:lnTo>
                <a:lnTo>
                  <a:pt x="1920219" y="1828819"/>
                </a:ln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2320375420"/>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ortfolio 1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p:cNvSpPr>
          <p:nvPr>
            <p:ph type="pic" sz="quarter" idx="13"/>
          </p:nvPr>
        </p:nvSpPr>
        <p:spPr>
          <a:xfrm>
            <a:off x="1607901" y="3185180"/>
            <a:ext cx="6949440" cy="4969962"/>
          </a:xfrm>
          <a:custGeom>
            <a:avLst/>
            <a:gdLst>
              <a:gd name="connsiteX0" fmla="*/ 0 w 6949440"/>
              <a:gd name="connsiteY0" fmla="*/ 0 h 4969962"/>
              <a:gd name="connsiteX1" fmla="*/ 6005507 w 6949440"/>
              <a:gd name="connsiteY1" fmla="*/ 166865 h 4969962"/>
              <a:gd name="connsiteX2" fmla="*/ 6949440 w 6949440"/>
              <a:gd name="connsiteY2" fmla="*/ 4737660 h 4969962"/>
              <a:gd name="connsiteX3" fmla="*/ 842505 w 6949440"/>
              <a:gd name="connsiteY3" fmla="*/ 4969962 h 4969962"/>
            </a:gdLst>
            <a:ahLst/>
            <a:cxnLst>
              <a:cxn ang="0">
                <a:pos x="connsiteX0" y="connsiteY0"/>
              </a:cxn>
              <a:cxn ang="0">
                <a:pos x="connsiteX1" y="connsiteY1"/>
              </a:cxn>
              <a:cxn ang="0">
                <a:pos x="connsiteX2" y="connsiteY2"/>
              </a:cxn>
              <a:cxn ang="0">
                <a:pos x="connsiteX3" y="connsiteY3"/>
              </a:cxn>
            </a:cxnLst>
            <a:rect l="l" t="t" r="r" b="b"/>
            <a:pathLst>
              <a:path w="6949440" h="4969962">
                <a:moveTo>
                  <a:pt x="0" y="0"/>
                </a:moveTo>
                <a:lnTo>
                  <a:pt x="6005507" y="166865"/>
                </a:lnTo>
                <a:lnTo>
                  <a:pt x="6949440" y="4737660"/>
                </a:lnTo>
                <a:lnTo>
                  <a:pt x="842505" y="4969962"/>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742273913"/>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ortfolio 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p:cNvSpPr>
          <p:nvPr>
            <p:ph type="pic" sz="quarter" idx="13"/>
          </p:nvPr>
        </p:nvSpPr>
        <p:spPr>
          <a:xfrm>
            <a:off x="9745904" y="2374929"/>
            <a:ext cx="6400799" cy="4332469"/>
          </a:xfrm>
          <a:custGeom>
            <a:avLst/>
            <a:gdLst>
              <a:gd name="connsiteX0" fmla="*/ 6400799 w 6400799"/>
              <a:gd name="connsiteY0" fmla="*/ 0 h 4332469"/>
              <a:gd name="connsiteX1" fmla="*/ 6400799 w 6400799"/>
              <a:gd name="connsiteY1" fmla="*/ 5 h 4332469"/>
              <a:gd name="connsiteX2" fmla="*/ 5557400 w 6400799"/>
              <a:gd name="connsiteY2" fmla="*/ 4249635 h 4332469"/>
              <a:gd name="connsiteX3" fmla="*/ 0 w 6400799"/>
              <a:gd name="connsiteY3" fmla="*/ 4332469 h 4332469"/>
              <a:gd name="connsiteX4" fmla="*/ 922468 w 6400799"/>
              <a:gd name="connsiteY4" fmla="*/ 793198 h 433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799" h="4332469">
                <a:moveTo>
                  <a:pt x="6400799" y="0"/>
                </a:moveTo>
                <a:lnTo>
                  <a:pt x="6400799" y="5"/>
                </a:lnTo>
                <a:lnTo>
                  <a:pt x="5557400" y="4249635"/>
                </a:lnTo>
                <a:lnTo>
                  <a:pt x="0" y="4332469"/>
                </a:lnTo>
                <a:lnTo>
                  <a:pt x="922468" y="793198"/>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571052710"/>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ortfolio 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3"/>
          </p:nvPr>
        </p:nvSpPr>
        <p:spPr>
          <a:xfrm>
            <a:off x="2040267" y="3180035"/>
            <a:ext cx="3869853" cy="5669280"/>
          </a:xfrm>
          <a:custGeom>
            <a:avLst/>
            <a:gdLst>
              <a:gd name="connsiteX0" fmla="*/ 0 w 3869853"/>
              <a:gd name="connsiteY0" fmla="*/ 0 h 5669280"/>
              <a:gd name="connsiteX1" fmla="*/ 3387476 w 3869853"/>
              <a:gd name="connsiteY1" fmla="*/ 399271 h 5669280"/>
              <a:gd name="connsiteX2" fmla="*/ 3869853 w 3869853"/>
              <a:gd name="connsiteY2" fmla="*/ 5340469 h 5669280"/>
              <a:gd name="connsiteX3" fmla="*/ 381204 w 3869853"/>
              <a:gd name="connsiteY3" fmla="*/ 5669280 h 5669280"/>
            </a:gdLst>
            <a:ahLst/>
            <a:cxnLst>
              <a:cxn ang="0">
                <a:pos x="connsiteX0" y="connsiteY0"/>
              </a:cxn>
              <a:cxn ang="0">
                <a:pos x="connsiteX1" y="connsiteY1"/>
              </a:cxn>
              <a:cxn ang="0">
                <a:pos x="connsiteX2" y="connsiteY2"/>
              </a:cxn>
              <a:cxn ang="0">
                <a:pos x="connsiteX3" y="connsiteY3"/>
              </a:cxn>
            </a:cxnLst>
            <a:rect l="l" t="t" r="r" b="b"/>
            <a:pathLst>
              <a:path w="3869853" h="5669280">
                <a:moveTo>
                  <a:pt x="0" y="0"/>
                </a:moveTo>
                <a:lnTo>
                  <a:pt x="3387476" y="399271"/>
                </a:lnTo>
                <a:lnTo>
                  <a:pt x="3869853" y="5340469"/>
                </a:lnTo>
                <a:lnTo>
                  <a:pt x="381204" y="5669280"/>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
        <p:nvSpPr>
          <p:cNvPr id="8" name="Picture Placeholder 7"/>
          <p:cNvSpPr>
            <a:spLocks noGrp="1"/>
          </p:cNvSpPr>
          <p:nvPr>
            <p:ph type="pic" sz="quarter" idx="14"/>
          </p:nvPr>
        </p:nvSpPr>
        <p:spPr>
          <a:xfrm>
            <a:off x="6536067" y="6433706"/>
            <a:ext cx="1223320" cy="2377440"/>
          </a:xfrm>
          <a:custGeom>
            <a:avLst/>
            <a:gdLst>
              <a:gd name="connsiteX0" fmla="*/ 0 w 1223320"/>
              <a:gd name="connsiteY0" fmla="*/ 0 h 2377440"/>
              <a:gd name="connsiteX1" fmla="*/ 1014491 w 1223320"/>
              <a:gd name="connsiteY1" fmla="*/ 85262 h 2377440"/>
              <a:gd name="connsiteX2" fmla="*/ 1223320 w 1223320"/>
              <a:gd name="connsiteY2" fmla="*/ 2294650 h 2377440"/>
              <a:gd name="connsiteX3" fmla="*/ 226129 w 1223320"/>
              <a:gd name="connsiteY3" fmla="*/ 2377440 h 2377440"/>
            </a:gdLst>
            <a:ahLst/>
            <a:cxnLst>
              <a:cxn ang="0">
                <a:pos x="connsiteX0" y="connsiteY0"/>
              </a:cxn>
              <a:cxn ang="0">
                <a:pos x="connsiteX1" y="connsiteY1"/>
              </a:cxn>
              <a:cxn ang="0">
                <a:pos x="connsiteX2" y="connsiteY2"/>
              </a:cxn>
              <a:cxn ang="0">
                <a:pos x="connsiteX3" y="connsiteY3"/>
              </a:cxn>
            </a:cxnLst>
            <a:rect l="l" t="t" r="r" b="b"/>
            <a:pathLst>
              <a:path w="1223320" h="2377440">
                <a:moveTo>
                  <a:pt x="0" y="0"/>
                </a:moveTo>
                <a:lnTo>
                  <a:pt x="1014491" y="85262"/>
                </a:lnTo>
                <a:lnTo>
                  <a:pt x="1223320" y="2294650"/>
                </a:lnTo>
                <a:lnTo>
                  <a:pt x="226129" y="2377440"/>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1979691036"/>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ortfolio 1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Picture Placeholder 4"/>
          <p:cNvSpPr>
            <a:spLocks noGrp="1"/>
          </p:cNvSpPr>
          <p:nvPr>
            <p:ph type="pic" sz="quarter" idx="13"/>
          </p:nvPr>
        </p:nvSpPr>
        <p:spPr>
          <a:xfrm>
            <a:off x="9452606" y="3642533"/>
            <a:ext cx="6949439" cy="4306747"/>
          </a:xfrm>
          <a:custGeom>
            <a:avLst/>
            <a:gdLst>
              <a:gd name="connsiteX0" fmla="*/ 4451940 w 6949439"/>
              <a:gd name="connsiteY0" fmla="*/ 0 h 4306747"/>
              <a:gd name="connsiteX1" fmla="*/ 6949439 w 6949439"/>
              <a:gd name="connsiteY1" fmla="*/ 1507216 h 4306747"/>
              <a:gd name="connsiteX2" fmla="*/ 6949439 w 6949439"/>
              <a:gd name="connsiteY2" fmla="*/ 1507217 h 4306747"/>
              <a:gd name="connsiteX3" fmla="*/ 2523637 w 6949439"/>
              <a:gd name="connsiteY3" fmla="*/ 4306747 h 4306747"/>
              <a:gd name="connsiteX4" fmla="*/ 0 w 6949439"/>
              <a:gd name="connsiteY4" fmla="*/ 2631094 h 4306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39" h="4306747">
                <a:moveTo>
                  <a:pt x="4451940" y="0"/>
                </a:moveTo>
                <a:lnTo>
                  <a:pt x="6949439" y="1507216"/>
                </a:lnTo>
                <a:lnTo>
                  <a:pt x="6949439" y="1507217"/>
                </a:lnTo>
                <a:lnTo>
                  <a:pt x="2523637" y="4306747"/>
                </a:lnTo>
                <a:lnTo>
                  <a:pt x="0" y="2631094"/>
                </a:lnTo>
                <a:close/>
              </a:path>
            </a:pathLst>
          </a:custGeom>
          <a:solidFill>
            <a:schemeClr val="bg1">
              <a:lumMod val="95000"/>
            </a:schemeClr>
          </a:solidFill>
          <a:ln>
            <a:noFill/>
          </a:ln>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78122122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8128119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914400" y="2217738"/>
            <a:ext cx="16459110" cy="7132637"/>
          </a:xfrm>
        </p:spPr>
        <p:txBody>
          <a:bodyPr/>
          <a:lstStyle/>
          <a:p>
            <a:pPr lvl="0"/>
            <a:endParaRPr lang="en-US" dirty="0"/>
          </a:p>
        </p:txBody>
      </p:sp>
    </p:spTree>
    <p:extLst>
      <p:ext uri="{BB962C8B-B14F-4D97-AF65-F5344CB8AC3E}">
        <p14:creationId xmlns:p14="http://schemas.microsoft.com/office/powerpoint/2010/main" val="256525552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914400" y="2217738"/>
            <a:ext cx="7772400" cy="7132637"/>
          </a:xfrm>
        </p:spPr>
        <p:txBody>
          <a:bodyPr/>
          <a:lstStyle/>
          <a:p>
            <a:pPr lvl="0"/>
            <a:endParaRPr lang="en-US" dirty="0"/>
          </a:p>
        </p:txBody>
      </p:sp>
      <p:sp>
        <p:nvSpPr>
          <p:cNvPr id="8" name="Text Placeholder 6"/>
          <p:cNvSpPr>
            <a:spLocks noGrp="1"/>
          </p:cNvSpPr>
          <p:nvPr>
            <p:ph type="body" sz="quarter" idx="14"/>
          </p:nvPr>
        </p:nvSpPr>
        <p:spPr>
          <a:xfrm>
            <a:off x="9601195" y="2217452"/>
            <a:ext cx="7772400" cy="7132637"/>
          </a:xfrm>
        </p:spPr>
        <p:txBody>
          <a:bodyPr/>
          <a:lstStyle/>
          <a:p>
            <a:pPr lvl="0"/>
            <a:endParaRPr lang="en-US" dirty="0"/>
          </a:p>
        </p:txBody>
      </p:sp>
    </p:spTree>
    <p:extLst>
      <p:ext uri="{BB962C8B-B14F-4D97-AF65-F5344CB8AC3E}">
        <p14:creationId xmlns:p14="http://schemas.microsoft.com/office/powerpoint/2010/main" val="3634607437"/>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914400" y="2217738"/>
            <a:ext cx="5120640" cy="7132637"/>
          </a:xfrm>
        </p:spPr>
        <p:txBody>
          <a:bodyPr/>
          <a:lstStyle/>
          <a:p>
            <a:pPr lvl="0"/>
            <a:endParaRPr lang="en-US" dirty="0"/>
          </a:p>
        </p:txBody>
      </p:sp>
      <p:sp>
        <p:nvSpPr>
          <p:cNvPr id="9" name="Text Placeholder 6"/>
          <p:cNvSpPr>
            <a:spLocks noGrp="1"/>
          </p:cNvSpPr>
          <p:nvPr>
            <p:ph type="body" sz="quarter" idx="14"/>
          </p:nvPr>
        </p:nvSpPr>
        <p:spPr>
          <a:xfrm>
            <a:off x="6583680" y="2217737"/>
            <a:ext cx="5120640" cy="7132637"/>
          </a:xfrm>
        </p:spPr>
        <p:txBody>
          <a:bodyPr/>
          <a:lstStyle/>
          <a:p>
            <a:pPr lvl="0"/>
            <a:endParaRPr lang="en-US" dirty="0"/>
          </a:p>
        </p:txBody>
      </p:sp>
      <p:sp>
        <p:nvSpPr>
          <p:cNvPr id="10" name="Text Placeholder 6"/>
          <p:cNvSpPr>
            <a:spLocks noGrp="1"/>
          </p:cNvSpPr>
          <p:nvPr>
            <p:ph type="body" sz="quarter" idx="15"/>
          </p:nvPr>
        </p:nvSpPr>
        <p:spPr>
          <a:xfrm>
            <a:off x="12252870" y="2217736"/>
            <a:ext cx="5120640" cy="7132637"/>
          </a:xfrm>
        </p:spPr>
        <p:txBody>
          <a:bodyPr/>
          <a:lstStyle/>
          <a:p>
            <a:pPr lvl="0"/>
            <a:endParaRPr lang="en-US" dirty="0"/>
          </a:p>
        </p:txBody>
      </p:sp>
    </p:spTree>
    <p:extLst>
      <p:ext uri="{BB962C8B-B14F-4D97-AF65-F5344CB8AC3E}">
        <p14:creationId xmlns:p14="http://schemas.microsoft.com/office/powerpoint/2010/main" val="679400875"/>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3"/>
          </p:nvPr>
        </p:nvSpPr>
        <p:spPr>
          <a:xfrm>
            <a:off x="1097279" y="2400331"/>
            <a:ext cx="8046720" cy="6950044"/>
          </a:xfrm>
          <a:solidFill>
            <a:schemeClr val="bg1">
              <a:lumMod val="95000"/>
            </a:schemeClr>
          </a:solidFill>
        </p:spPr>
        <p:txBody>
          <a:bodyPr anchor="ctr" anchorCtr="0"/>
          <a:lstStyle>
            <a:lvl1pPr algn="ctr">
              <a:defRPr/>
            </a:lvl1pPr>
          </a:lstStyle>
          <a:p>
            <a:endParaRPr lang="en-US"/>
          </a:p>
        </p:txBody>
      </p:sp>
    </p:spTree>
    <p:extLst>
      <p:ext uri="{BB962C8B-B14F-4D97-AF65-F5344CB8AC3E}">
        <p14:creationId xmlns:p14="http://schemas.microsoft.com/office/powerpoint/2010/main" val="365230825"/>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ight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3"/>
          </p:nvPr>
        </p:nvSpPr>
        <p:spPr>
          <a:xfrm>
            <a:off x="9143912" y="2400331"/>
            <a:ext cx="8046720" cy="6950044"/>
          </a:xfrm>
          <a:solidFill>
            <a:schemeClr val="bg1">
              <a:lumMod val="95000"/>
            </a:schemeClr>
          </a:solidFill>
        </p:spPr>
        <p:txBody>
          <a:bodyPr anchor="ctr" anchorCtr="0"/>
          <a:lstStyle>
            <a:lvl1pPr algn="ctr">
              <a:defRPr/>
            </a:lvl1pPr>
          </a:lstStyle>
          <a:p>
            <a:endParaRPr lang="en-US"/>
          </a:p>
        </p:txBody>
      </p:sp>
    </p:spTree>
    <p:extLst>
      <p:ext uri="{BB962C8B-B14F-4D97-AF65-F5344CB8AC3E}">
        <p14:creationId xmlns:p14="http://schemas.microsoft.com/office/powerpoint/2010/main" val="2126739228"/>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2">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760372" y="2274486"/>
            <a:ext cx="7208647" cy="5977940"/>
          </a:xfrm>
          <a:custGeom>
            <a:avLst/>
            <a:gdLst>
              <a:gd name="connsiteX0" fmla="*/ 3665023 w 7208647"/>
              <a:gd name="connsiteY0" fmla="*/ 2393430 h 5977940"/>
              <a:gd name="connsiteX1" fmla="*/ 4164947 w 7208647"/>
              <a:gd name="connsiteY1" fmla="*/ 4255152 h 5977940"/>
              <a:gd name="connsiteX2" fmla="*/ 4331588 w 7208647"/>
              <a:gd name="connsiteY2" fmla="*/ 4394087 h 5977940"/>
              <a:gd name="connsiteX3" fmla="*/ 4526002 w 7208647"/>
              <a:gd name="connsiteY3" fmla="*/ 4255152 h 5977940"/>
              <a:gd name="connsiteX4" fmla="*/ 4859285 w 7208647"/>
              <a:gd name="connsiteY4" fmla="*/ 3282611 h 5977940"/>
              <a:gd name="connsiteX5" fmla="*/ 4998152 w 7208647"/>
              <a:gd name="connsiteY5" fmla="*/ 3643841 h 5977940"/>
              <a:gd name="connsiteX6" fmla="*/ 5192567 w 7208647"/>
              <a:gd name="connsiteY6" fmla="*/ 3782775 h 5977940"/>
              <a:gd name="connsiteX7" fmla="*/ 6525696 w 7208647"/>
              <a:gd name="connsiteY7" fmla="*/ 3782775 h 5977940"/>
              <a:gd name="connsiteX8" fmla="*/ 5498076 w 7208647"/>
              <a:gd name="connsiteY8" fmla="*/ 4616382 h 5977940"/>
              <a:gd name="connsiteX9" fmla="*/ 3553929 w 7208647"/>
              <a:gd name="connsiteY9" fmla="*/ 5977940 h 5977940"/>
              <a:gd name="connsiteX10" fmla="*/ 2165253 w 7208647"/>
              <a:gd name="connsiteY10" fmla="*/ 4977612 h 5977940"/>
              <a:gd name="connsiteX11" fmla="*/ 637709 w 7208647"/>
              <a:gd name="connsiteY11" fmla="*/ 3643841 h 5977940"/>
              <a:gd name="connsiteX12" fmla="*/ 2109706 w 7208647"/>
              <a:gd name="connsiteY12" fmla="*/ 3643841 h 5977940"/>
              <a:gd name="connsiteX13" fmla="*/ 2609629 w 7208647"/>
              <a:gd name="connsiteY13" fmla="*/ 4783103 h 5977940"/>
              <a:gd name="connsiteX14" fmla="*/ 2776270 w 7208647"/>
              <a:gd name="connsiteY14" fmla="*/ 4894251 h 5977940"/>
              <a:gd name="connsiteX15" fmla="*/ 2970685 w 7208647"/>
              <a:gd name="connsiteY15" fmla="*/ 4755317 h 5977940"/>
              <a:gd name="connsiteX16" fmla="*/ 3665023 w 7208647"/>
              <a:gd name="connsiteY16" fmla="*/ 2393430 h 5977940"/>
              <a:gd name="connsiteX17" fmla="*/ 1992697 w 7208647"/>
              <a:gd name="connsiteY17" fmla="*/ 353 h 5977940"/>
              <a:gd name="connsiteX18" fmla="*/ 2718158 w 7208647"/>
              <a:gd name="connsiteY18" fmla="*/ 105692 h 5977940"/>
              <a:gd name="connsiteX19" fmla="*/ 3606819 w 7208647"/>
              <a:gd name="connsiteY19" fmla="*/ 1133999 h 5977940"/>
              <a:gd name="connsiteX20" fmla="*/ 5495225 w 7208647"/>
              <a:gd name="connsiteY20" fmla="*/ 77901 h 5977940"/>
              <a:gd name="connsiteX21" fmla="*/ 7133694 w 7208647"/>
              <a:gd name="connsiteY21" fmla="*/ 2634772 h 5977940"/>
              <a:gd name="connsiteX22" fmla="*/ 6828216 w 7208647"/>
              <a:gd name="connsiteY22" fmla="*/ 3357366 h 5977940"/>
              <a:gd name="connsiteX23" fmla="*/ 5300830 w 7208647"/>
              <a:gd name="connsiteY23" fmla="*/ 3357366 h 5977940"/>
              <a:gd name="connsiteX24" fmla="*/ 5023124 w 7208647"/>
              <a:gd name="connsiteY24" fmla="*/ 2606980 h 5977940"/>
              <a:gd name="connsiteX25" fmla="*/ 4856500 w 7208647"/>
              <a:gd name="connsiteY25" fmla="*/ 2468019 h 5977940"/>
              <a:gd name="connsiteX26" fmla="*/ 4828729 w 7208647"/>
              <a:gd name="connsiteY26" fmla="*/ 2468019 h 5977940"/>
              <a:gd name="connsiteX27" fmla="*/ 4662105 w 7208647"/>
              <a:gd name="connsiteY27" fmla="*/ 2606980 h 5977940"/>
              <a:gd name="connsiteX28" fmla="*/ 4356628 w 7208647"/>
              <a:gd name="connsiteY28" fmla="*/ 3496326 h 5977940"/>
              <a:gd name="connsiteX29" fmla="*/ 3856755 w 7208647"/>
              <a:gd name="connsiteY29" fmla="*/ 1578673 h 5977940"/>
              <a:gd name="connsiteX30" fmla="*/ 3662361 w 7208647"/>
              <a:gd name="connsiteY30" fmla="*/ 1439712 h 5977940"/>
              <a:gd name="connsiteX31" fmla="*/ 3467966 w 7208647"/>
              <a:gd name="connsiteY31" fmla="*/ 1578673 h 5977940"/>
              <a:gd name="connsiteX32" fmla="*/ 2745929 w 7208647"/>
              <a:gd name="connsiteY32" fmla="*/ 4107752 h 5977940"/>
              <a:gd name="connsiteX33" fmla="*/ 2412681 w 7208647"/>
              <a:gd name="connsiteY33" fmla="*/ 3329574 h 5977940"/>
              <a:gd name="connsiteX34" fmla="*/ 2246057 w 7208647"/>
              <a:gd name="connsiteY34" fmla="*/ 3218406 h 5977940"/>
              <a:gd name="connsiteX35" fmla="*/ 357651 w 7208647"/>
              <a:gd name="connsiteY35" fmla="*/ 3218406 h 5977940"/>
              <a:gd name="connsiteX36" fmla="*/ 329881 w 7208647"/>
              <a:gd name="connsiteY36" fmla="*/ 3218406 h 5977940"/>
              <a:gd name="connsiteX37" fmla="*/ 274340 w 7208647"/>
              <a:gd name="connsiteY37" fmla="*/ 3135029 h 5977940"/>
              <a:gd name="connsiteX38" fmla="*/ 246569 w 7208647"/>
              <a:gd name="connsiteY38" fmla="*/ 1106207 h 5977940"/>
              <a:gd name="connsiteX39" fmla="*/ 1992697 w 7208647"/>
              <a:gd name="connsiteY39" fmla="*/ 353 h 597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8647" h="5977940">
                <a:moveTo>
                  <a:pt x="3665023" y="2393430"/>
                </a:moveTo>
                <a:cubicBezTo>
                  <a:pt x="3665023" y="2393430"/>
                  <a:pt x="3665023" y="2393430"/>
                  <a:pt x="4164947" y="4255152"/>
                </a:cubicBezTo>
                <a:cubicBezTo>
                  <a:pt x="4164947" y="4338513"/>
                  <a:pt x="4248267" y="4394087"/>
                  <a:pt x="4331588" y="4394087"/>
                </a:cubicBezTo>
                <a:cubicBezTo>
                  <a:pt x="4414908" y="4394087"/>
                  <a:pt x="4498229" y="4338513"/>
                  <a:pt x="4526002" y="4255152"/>
                </a:cubicBezTo>
                <a:cubicBezTo>
                  <a:pt x="4526002" y="4255152"/>
                  <a:pt x="4526002" y="4255152"/>
                  <a:pt x="4859285" y="3282611"/>
                </a:cubicBezTo>
                <a:cubicBezTo>
                  <a:pt x="4859285" y="3282611"/>
                  <a:pt x="4859285" y="3282611"/>
                  <a:pt x="4998152" y="3643841"/>
                </a:cubicBezTo>
                <a:cubicBezTo>
                  <a:pt x="5025926" y="3727201"/>
                  <a:pt x="5109247" y="3782775"/>
                  <a:pt x="5192567" y="3782775"/>
                </a:cubicBezTo>
                <a:lnTo>
                  <a:pt x="6525696" y="3782775"/>
                </a:lnTo>
                <a:cubicBezTo>
                  <a:pt x="6247961" y="4060644"/>
                  <a:pt x="5942452" y="4310726"/>
                  <a:pt x="5498076" y="4616382"/>
                </a:cubicBezTo>
                <a:cubicBezTo>
                  <a:pt x="4581549" y="5283268"/>
                  <a:pt x="3859438" y="5672284"/>
                  <a:pt x="3553929" y="5977940"/>
                </a:cubicBezTo>
                <a:cubicBezTo>
                  <a:pt x="3553929" y="5977940"/>
                  <a:pt x="2498535" y="5255481"/>
                  <a:pt x="2165253" y="4977612"/>
                </a:cubicBezTo>
                <a:cubicBezTo>
                  <a:pt x="1887518" y="4783103"/>
                  <a:pt x="1137633" y="4227366"/>
                  <a:pt x="637709" y="3643841"/>
                </a:cubicBezTo>
                <a:cubicBezTo>
                  <a:pt x="637709" y="3643841"/>
                  <a:pt x="637709" y="3643841"/>
                  <a:pt x="2109706" y="3643841"/>
                </a:cubicBezTo>
                <a:cubicBezTo>
                  <a:pt x="2109706" y="3643841"/>
                  <a:pt x="2109706" y="3643841"/>
                  <a:pt x="2609629" y="4783103"/>
                </a:cubicBezTo>
                <a:cubicBezTo>
                  <a:pt x="2637403" y="4866464"/>
                  <a:pt x="2692950" y="4894251"/>
                  <a:pt x="2776270" y="4894251"/>
                </a:cubicBezTo>
                <a:cubicBezTo>
                  <a:pt x="2859591" y="4894251"/>
                  <a:pt x="2942912" y="4838677"/>
                  <a:pt x="2970685" y="4755317"/>
                </a:cubicBezTo>
                <a:cubicBezTo>
                  <a:pt x="2970685" y="4755317"/>
                  <a:pt x="2970685" y="4755317"/>
                  <a:pt x="3665023" y="2393430"/>
                </a:cubicBezTo>
                <a:close/>
                <a:moveTo>
                  <a:pt x="1992697" y="353"/>
                </a:moveTo>
                <a:cubicBezTo>
                  <a:pt x="2211452" y="-3739"/>
                  <a:pt x="2452601" y="27527"/>
                  <a:pt x="2718158" y="105692"/>
                </a:cubicBezTo>
                <a:cubicBezTo>
                  <a:pt x="2718158" y="105692"/>
                  <a:pt x="3495737" y="439197"/>
                  <a:pt x="3606819" y="1133999"/>
                </a:cubicBezTo>
                <a:cubicBezTo>
                  <a:pt x="3606819" y="1133999"/>
                  <a:pt x="3940067" y="-88852"/>
                  <a:pt x="5495225" y="77901"/>
                </a:cubicBezTo>
                <a:cubicBezTo>
                  <a:pt x="7050382" y="244653"/>
                  <a:pt x="7383630" y="1828801"/>
                  <a:pt x="7133694" y="2634772"/>
                </a:cubicBezTo>
                <a:cubicBezTo>
                  <a:pt x="7050382" y="2912693"/>
                  <a:pt x="6967070" y="3135029"/>
                  <a:pt x="6828216" y="3357366"/>
                </a:cubicBezTo>
                <a:cubicBezTo>
                  <a:pt x="6828216" y="3357366"/>
                  <a:pt x="6828216" y="3357366"/>
                  <a:pt x="5300830" y="3357366"/>
                </a:cubicBezTo>
                <a:cubicBezTo>
                  <a:pt x="5300830" y="3357366"/>
                  <a:pt x="5300830" y="3357366"/>
                  <a:pt x="5023124" y="2606980"/>
                </a:cubicBezTo>
                <a:cubicBezTo>
                  <a:pt x="4995353" y="2523603"/>
                  <a:pt x="4912041" y="2468019"/>
                  <a:pt x="4856500" y="2468019"/>
                </a:cubicBezTo>
                <a:cubicBezTo>
                  <a:pt x="4828729" y="2468019"/>
                  <a:pt x="4828729" y="2468019"/>
                  <a:pt x="4828729" y="2468019"/>
                </a:cubicBezTo>
                <a:cubicBezTo>
                  <a:pt x="4745417" y="2468019"/>
                  <a:pt x="4689876" y="2523603"/>
                  <a:pt x="4662105" y="2606980"/>
                </a:cubicBezTo>
                <a:cubicBezTo>
                  <a:pt x="4662105" y="2606980"/>
                  <a:pt x="4662105" y="2606980"/>
                  <a:pt x="4356628" y="3496326"/>
                </a:cubicBezTo>
                <a:cubicBezTo>
                  <a:pt x="4356628" y="3496326"/>
                  <a:pt x="4356628" y="3496326"/>
                  <a:pt x="3856755" y="1578673"/>
                </a:cubicBezTo>
                <a:cubicBezTo>
                  <a:pt x="3828985" y="1495297"/>
                  <a:pt x="3745673" y="1439712"/>
                  <a:pt x="3662361" y="1439712"/>
                </a:cubicBezTo>
                <a:cubicBezTo>
                  <a:pt x="3579049" y="1439712"/>
                  <a:pt x="3495737" y="1495297"/>
                  <a:pt x="3467966" y="1578673"/>
                </a:cubicBezTo>
                <a:cubicBezTo>
                  <a:pt x="3467966" y="1578673"/>
                  <a:pt x="3467966" y="1578673"/>
                  <a:pt x="2745929" y="4107752"/>
                </a:cubicBezTo>
                <a:cubicBezTo>
                  <a:pt x="2745929" y="4107752"/>
                  <a:pt x="2745929" y="4107752"/>
                  <a:pt x="2412681" y="3329574"/>
                </a:cubicBezTo>
                <a:cubicBezTo>
                  <a:pt x="2384910" y="3273990"/>
                  <a:pt x="2301598" y="3218406"/>
                  <a:pt x="2246057" y="3218406"/>
                </a:cubicBezTo>
                <a:cubicBezTo>
                  <a:pt x="2246057" y="3218406"/>
                  <a:pt x="2246057" y="3218406"/>
                  <a:pt x="357651" y="3218406"/>
                </a:cubicBezTo>
                <a:cubicBezTo>
                  <a:pt x="357651" y="3218406"/>
                  <a:pt x="357651" y="3218406"/>
                  <a:pt x="329881" y="3218406"/>
                </a:cubicBezTo>
                <a:cubicBezTo>
                  <a:pt x="329881" y="3190613"/>
                  <a:pt x="302110" y="3162821"/>
                  <a:pt x="274340" y="3135029"/>
                </a:cubicBezTo>
                <a:cubicBezTo>
                  <a:pt x="-114450" y="2412435"/>
                  <a:pt x="-58908" y="1634257"/>
                  <a:pt x="246569" y="1106207"/>
                </a:cubicBezTo>
                <a:cubicBezTo>
                  <a:pt x="517333" y="699748"/>
                  <a:pt x="1044759" y="18082"/>
                  <a:pt x="1992697" y="353"/>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2734980358"/>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kat 1">
    <p:spTree>
      <p:nvGrpSpPr>
        <p:cNvPr id="1" name=""/>
        <p:cNvGrpSpPr/>
        <p:nvPr/>
      </p:nvGrpSpPr>
      <p:grpSpPr>
        <a:xfrm>
          <a:off x="0" y="0"/>
          <a:ext cx="0" cy="0"/>
          <a:chOff x="0" y="0"/>
          <a:chExt cx="0" cy="0"/>
        </a:xfrm>
      </p:grpSpPr>
      <p:sp>
        <p:nvSpPr>
          <p:cNvPr id="4" name="Freeform 5"/>
          <p:cNvSpPr>
            <a:spLocks noChangeAspect="1"/>
          </p:cNvSpPr>
          <p:nvPr userDrawn="1"/>
        </p:nvSpPr>
        <p:spPr bwMode="auto">
          <a:xfrm>
            <a:off x="4848084" y="0"/>
            <a:ext cx="13439916" cy="10287000"/>
          </a:xfrm>
          <a:custGeom>
            <a:avLst/>
            <a:gdLst>
              <a:gd name="T0" fmla="*/ 0 w 849"/>
              <a:gd name="T1" fmla="*/ 0 h 649"/>
              <a:gd name="T2" fmla="*/ 332 w 849"/>
              <a:gd name="T3" fmla="*/ 649 h 649"/>
              <a:gd name="T4" fmla="*/ 849 w 849"/>
              <a:gd name="T5" fmla="*/ 649 h 649"/>
              <a:gd name="T6" fmla="*/ 849 w 849"/>
              <a:gd name="T7" fmla="*/ 0 h 649"/>
              <a:gd name="T8" fmla="*/ 0 w 849"/>
              <a:gd name="T9" fmla="*/ 0 h 649"/>
            </a:gdLst>
            <a:ahLst/>
            <a:cxnLst>
              <a:cxn ang="0">
                <a:pos x="T0" y="T1"/>
              </a:cxn>
              <a:cxn ang="0">
                <a:pos x="T2" y="T3"/>
              </a:cxn>
              <a:cxn ang="0">
                <a:pos x="T4" y="T5"/>
              </a:cxn>
              <a:cxn ang="0">
                <a:pos x="T6" y="T7"/>
              </a:cxn>
              <a:cxn ang="0">
                <a:pos x="T8" y="T9"/>
              </a:cxn>
            </a:cxnLst>
            <a:rect l="0" t="0" r="r" b="b"/>
            <a:pathLst>
              <a:path w="849" h="649">
                <a:moveTo>
                  <a:pt x="0" y="0"/>
                </a:moveTo>
                <a:cubicBezTo>
                  <a:pt x="100" y="110"/>
                  <a:pt x="274" y="337"/>
                  <a:pt x="332" y="649"/>
                </a:cubicBezTo>
                <a:cubicBezTo>
                  <a:pt x="849" y="649"/>
                  <a:pt x="849" y="649"/>
                  <a:pt x="849" y="649"/>
                </a:cubicBezTo>
                <a:cubicBezTo>
                  <a:pt x="849" y="0"/>
                  <a:pt x="849" y="0"/>
                  <a:pt x="849" y="0"/>
                </a:cubicBezTo>
                <a:lnTo>
                  <a:pt x="0" y="0"/>
                </a:lnTo>
                <a:close/>
              </a:path>
            </a:pathLst>
          </a:custGeom>
          <a:solidFill>
            <a:schemeClr val="accent1"/>
          </a:solidFill>
          <a:ln>
            <a:solidFill>
              <a:schemeClr val="accent5"/>
            </a:solidFill>
          </a:ln>
        </p:spPr>
        <p:txBody>
          <a:bodyPr vert="horz" wrap="square" lIns="137160" tIns="68580" rIns="137160" bIns="68580" numCol="1" anchor="t" anchorCtr="0" compatLnSpc="1">
            <a:prstTxWarp prst="textNoShape">
              <a:avLst/>
            </a:prstTxWarp>
          </a:bodyPr>
          <a:lstStyle/>
          <a:p>
            <a:endParaRPr lang="en-US" sz="4050"/>
          </a:p>
        </p:txBody>
      </p:sp>
      <p:sp>
        <p:nvSpPr>
          <p:cNvPr id="5" name="Freeform 4"/>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bg1">
              <a:lumMod val="85000"/>
            </a:schemeClr>
          </a:solidFill>
          <a:ln>
            <a:solidFill>
              <a:schemeClr val="bg1">
                <a:lumMod val="85000"/>
              </a:schemeClr>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1120745813"/>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kat 2">
    <p:spTree>
      <p:nvGrpSpPr>
        <p:cNvPr id="1" name=""/>
        <p:cNvGrpSpPr/>
        <p:nvPr/>
      </p:nvGrpSpPr>
      <p:grpSpPr>
        <a:xfrm>
          <a:off x="0" y="0"/>
          <a:ext cx="0" cy="0"/>
          <a:chOff x="0" y="0"/>
          <a:chExt cx="0" cy="0"/>
        </a:xfrm>
      </p:grpSpPr>
      <p:sp>
        <p:nvSpPr>
          <p:cNvPr id="25" name="Picture Placeholder 24"/>
          <p:cNvSpPr>
            <a:spLocks noGrp="1"/>
          </p:cNvSpPr>
          <p:nvPr>
            <p:ph type="pic" sz="quarter" idx="13"/>
          </p:nvPr>
        </p:nvSpPr>
        <p:spPr>
          <a:xfrm>
            <a:off x="4848086" y="0"/>
            <a:ext cx="13439915" cy="10287000"/>
          </a:xfrm>
          <a:custGeom>
            <a:avLst/>
            <a:gdLst>
              <a:gd name="connsiteX0" fmla="*/ 0 w 13439915"/>
              <a:gd name="connsiteY0" fmla="*/ 0 h 10287000"/>
              <a:gd name="connsiteX1" fmla="*/ 13439915 w 13439915"/>
              <a:gd name="connsiteY1" fmla="*/ 0 h 10287000"/>
              <a:gd name="connsiteX2" fmla="*/ 13439915 w 13439915"/>
              <a:gd name="connsiteY2" fmla="*/ 2512 h 10287000"/>
              <a:gd name="connsiteX3" fmla="*/ 13439915 w 13439915"/>
              <a:gd name="connsiteY3" fmla="*/ 8476 h 10287000"/>
              <a:gd name="connsiteX4" fmla="*/ 13439915 w 13439915"/>
              <a:gd name="connsiteY4" fmla="*/ 20092 h 10287000"/>
              <a:gd name="connsiteX5" fmla="*/ 13439915 w 13439915"/>
              <a:gd name="connsiteY5" fmla="*/ 39242 h 10287000"/>
              <a:gd name="connsiteX6" fmla="*/ 13439915 w 13439915"/>
              <a:gd name="connsiteY6" fmla="*/ 67810 h 10287000"/>
              <a:gd name="connsiteX7" fmla="*/ 13439915 w 13439915"/>
              <a:gd name="connsiteY7" fmla="*/ 107680 h 10287000"/>
              <a:gd name="connsiteX8" fmla="*/ 13439915 w 13439915"/>
              <a:gd name="connsiteY8" fmla="*/ 160735 h 10287000"/>
              <a:gd name="connsiteX9" fmla="*/ 13439915 w 13439915"/>
              <a:gd name="connsiteY9" fmla="*/ 228858 h 10287000"/>
              <a:gd name="connsiteX10" fmla="*/ 13439915 w 13439915"/>
              <a:gd name="connsiteY10" fmla="*/ 313934 h 10287000"/>
              <a:gd name="connsiteX11" fmla="*/ 13439915 w 13439915"/>
              <a:gd name="connsiteY11" fmla="*/ 417847 h 10287000"/>
              <a:gd name="connsiteX12" fmla="*/ 13439915 w 13439915"/>
              <a:gd name="connsiteY12" fmla="*/ 542479 h 10287000"/>
              <a:gd name="connsiteX13" fmla="*/ 13439915 w 13439915"/>
              <a:gd name="connsiteY13" fmla="*/ 689714 h 10287000"/>
              <a:gd name="connsiteX14" fmla="*/ 13439915 w 13439915"/>
              <a:gd name="connsiteY14" fmla="*/ 861436 h 10287000"/>
              <a:gd name="connsiteX15" fmla="*/ 13439915 w 13439915"/>
              <a:gd name="connsiteY15" fmla="*/ 1059529 h 10287000"/>
              <a:gd name="connsiteX16" fmla="*/ 13439915 w 13439915"/>
              <a:gd name="connsiteY16" fmla="*/ 1169052 h 10287000"/>
              <a:gd name="connsiteX17" fmla="*/ 13439915 w 13439915"/>
              <a:gd name="connsiteY17" fmla="*/ 1285875 h 10287000"/>
              <a:gd name="connsiteX18" fmla="*/ 13439915 w 13439915"/>
              <a:gd name="connsiteY18" fmla="*/ 1410232 h 10287000"/>
              <a:gd name="connsiteX19" fmla="*/ 13439915 w 13439915"/>
              <a:gd name="connsiteY19" fmla="*/ 1542360 h 10287000"/>
              <a:gd name="connsiteX20" fmla="*/ 13439915 w 13439915"/>
              <a:gd name="connsiteY20" fmla="*/ 1682492 h 10287000"/>
              <a:gd name="connsiteX21" fmla="*/ 13439915 w 13439915"/>
              <a:gd name="connsiteY21" fmla="*/ 1830865 h 10287000"/>
              <a:gd name="connsiteX22" fmla="*/ 13439915 w 13439915"/>
              <a:gd name="connsiteY22" fmla="*/ 1987715 h 10287000"/>
              <a:gd name="connsiteX23" fmla="*/ 13439915 w 13439915"/>
              <a:gd name="connsiteY23" fmla="*/ 2153276 h 10287000"/>
              <a:gd name="connsiteX24" fmla="*/ 13439915 w 13439915"/>
              <a:gd name="connsiteY24" fmla="*/ 2327784 h 10287000"/>
              <a:gd name="connsiteX25" fmla="*/ 13439915 w 13439915"/>
              <a:gd name="connsiteY25" fmla="*/ 2511475 h 10287000"/>
              <a:gd name="connsiteX26" fmla="*/ 13439915 w 13439915"/>
              <a:gd name="connsiteY26" fmla="*/ 2704584 h 10287000"/>
              <a:gd name="connsiteX27" fmla="*/ 13439915 w 13439915"/>
              <a:gd name="connsiteY27" fmla="*/ 2907346 h 10287000"/>
              <a:gd name="connsiteX28" fmla="*/ 13439915 w 13439915"/>
              <a:gd name="connsiteY28" fmla="*/ 3119997 h 10287000"/>
              <a:gd name="connsiteX29" fmla="*/ 13439915 w 13439915"/>
              <a:gd name="connsiteY29" fmla="*/ 3342773 h 10287000"/>
              <a:gd name="connsiteX30" fmla="*/ 13439915 w 13439915"/>
              <a:gd name="connsiteY30" fmla="*/ 3575908 h 10287000"/>
              <a:gd name="connsiteX31" fmla="*/ 13439915 w 13439915"/>
              <a:gd name="connsiteY31" fmla="*/ 3819639 h 10287000"/>
              <a:gd name="connsiteX32" fmla="*/ 13439915 w 13439915"/>
              <a:gd name="connsiteY32" fmla="*/ 4074201 h 10287000"/>
              <a:gd name="connsiteX33" fmla="*/ 13439915 w 13439915"/>
              <a:gd name="connsiteY33" fmla="*/ 4339829 h 10287000"/>
              <a:gd name="connsiteX34" fmla="*/ 13439915 w 13439915"/>
              <a:gd name="connsiteY34" fmla="*/ 4616758 h 10287000"/>
              <a:gd name="connsiteX35" fmla="*/ 13439915 w 13439915"/>
              <a:gd name="connsiteY35" fmla="*/ 4905224 h 10287000"/>
              <a:gd name="connsiteX36" fmla="*/ 13439915 w 13439915"/>
              <a:gd name="connsiteY36" fmla="*/ 5205463 h 10287000"/>
              <a:gd name="connsiteX37" fmla="*/ 13439915 w 13439915"/>
              <a:gd name="connsiteY37" fmla="*/ 5517710 h 10287000"/>
              <a:gd name="connsiteX38" fmla="*/ 13439915 w 13439915"/>
              <a:gd name="connsiteY38" fmla="*/ 5842200 h 10287000"/>
              <a:gd name="connsiteX39" fmla="*/ 13439915 w 13439915"/>
              <a:gd name="connsiteY39" fmla="*/ 6179170 h 10287000"/>
              <a:gd name="connsiteX40" fmla="*/ 13439915 w 13439915"/>
              <a:gd name="connsiteY40" fmla="*/ 6528853 h 10287000"/>
              <a:gd name="connsiteX41" fmla="*/ 13439915 w 13439915"/>
              <a:gd name="connsiteY41" fmla="*/ 6891487 h 10287000"/>
              <a:gd name="connsiteX42" fmla="*/ 13439915 w 13439915"/>
              <a:gd name="connsiteY42" fmla="*/ 7267305 h 10287000"/>
              <a:gd name="connsiteX43" fmla="*/ 13439915 w 13439915"/>
              <a:gd name="connsiteY43" fmla="*/ 7656545 h 10287000"/>
              <a:gd name="connsiteX44" fmla="*/ 13439915 w 13439915"/>
              <a:gd name="connsiteY44" fmla="*/ 8059440 h 10287000"/>
              <a:gd name="connsiteX45" fmla="*/ 13439915 w 13439915"/>
              <a:gd name="connsiteY45" fmla="*/ 8476227 h 10287000"/>
              <a:gd name="connsiteX46" fmla="*/ 13439915 w 13439915"/>
              <a:gd name="connsiteY46" fmla="*/ 8907141 h 10287000"/>
              <a:gd name="connsiteX47" fmla="*/ 13439915 w 13439915"/>
              <a:gd name="connsiteY47" fmla="*/ 9352418 h 10287000"/>
              <a:gd name="connsiteX48" fmla="*/ 13439915 w 13439915"/>
              <a:gd name="connsiteY48" fmla="*/ 9812292 h 10287000"/>
              <a:gd name="connsiteX49" fmla="*/ 13439915 w 13439915"/>
              <a:gd name="connsiteY49" fmla="*/ 10287000 h 10287000"/>
              <a:gd name="connsiteX50" fmla="*/ 13437917 w 13439915"/>
              <a:gd name="connsiteY50" fmla="*/ 10287000 h 10287000"/>
              <a:gd name="connsiteX51" fmla="*/ 13423931 w 13439915"/>
              <a:gd name="connsiteY51" fmla="*/ 10287000 h 10287000"/>
              <a:gd name="connsiteX52" fmla="*/ 13385967 w 13439915"/>
              <a:gd name="connsiteY52" fmla="*/ 10287000 h 10287000"/>
              <a:gd name="connsiteX53" fmla="*/ 13354247 w 13439915"/>
              <a:gd name="connsiteY53" fmla="*/ 10287000 h 10287000"/>
              <a:gd name="connsiteX54" fmla="*/ 13312037 w 13439915"/>
              <a:gd name="connsiteY54" fmla="*/ 10287000 h 10287000"/>
              <a:gd name="connsiteX55" fmla="*/ 13257837 w 13439915"/>
              <a:gd name="connsiteY55" fmla="*/ 10287000 h 10287000"/>
              <a:gd name="connsiteX56" fmla="*/ 13190151 w 13439915"/>
              <a:gd name="connsiteY56" fmla="*/ 10287000 h 10287000"/>
              <a:gd name="connsiteX57" fmla="*/ 13107479 w 13439915"/>
              <a:gd name="connsiteY57" fmla="*/ 10287000 h 10287000"/>
              <a:gd name="connsiteX58" fmla="*/ 13008323 w 13439915"/>
              <a:gd name="connsiteY58" fmla="*/ 10287000 h 10287000"/>
              <a:gd name="connsiteX59" fmla="*/ 12891185 w 13439915"/>
              <a:gd name="connsiteY59" fmla="*/ 10287000 h 10287000"/>
              <a:gd name="connsiteX60" fmla="*/ 12754563 w 13439915"/>
              <a:gd name="connsiteY60" fmla="*/ 10287000 h 10287000"/>
              <a:gd name="connsiteX61" fmla="*/ 12596963 w 13439915"/>
              <a:gd name="connsiteY61" fmla="*/ 10287000 h 10287000"/>
              <a:gd name="connsiteX62" fmla="*/ 12416883 w 13439915"/>
              <a:gd name="connsiteY62" fmla="*/ 10287000 h 10287000"/>
              <a:gd name="connsiteX63" fmla="*/ 12212825 w 13439915"/>
              <a:gd name="connsiteY63" fmla="*/ 10287000 h 10287000"/>
              <a:gd name="connsiteX64" fmla="*/ 11983293 w 13439915"/>
              <a:gd name="connsiteY64" fmla="*/ 10287000 h 10287000"/>
              <a:gd name="connsiteX65" fmla="*/ 11726785 w 13439915"/>
              <a:gd name="connsiteY65" fmla="*/ 10287000 h 10287000"/>
              <a:gd name="connsiteX66" fmla="*/ 11441805 w 13439915"/>
              <a:gd name="connsiteY66" fmla="*/ 10287000 h 10287000"/>
              <a:gd name="connsiteX67" fmla="*/ 11126853 w 13439915"/>
              <a:gd name="connsiteY67" fmla="*/ 10287000 h 10287000"/>
              <a:gd name="connsiteX68" fmla="*/ 10780430 w 13439915"/>
              <a:gd name="connsiteY68" fmla="*/ 10287000 h 10287000"/>
              <a:gd name="connsiteX69" fmla="*/ 10401039 w 13439915"/>
              <a:gd name="connsiteY69" fmla="*/ 10287000 h 10287000"/>
              <a:gd name="connsiteX70" fmla="*/ 9987180 w 13439915"/>
              <a:gd name="connsiteY70" fmla="*/ 10287000 h 10287000"/>
              <a:gd name="connsiteX71" fmla="*/ 9537356 w 13439915"/>
              <a:gd name="connsiteY71" fmla="*/ 10287000 h 10287000"/>
              <a:gd name="connsiteX72" fmla="*/ 9050067 w 13439915"/>
              <a:gd name="connsiteY72" fmla="*/ 10287000 h 10287000"/>
              <a:gd name="connsiteX73" fmla="*/ 8791904 w 13439915"/>
              <a:gd name="connsiteY73" fmla="*/ 10287000 h 10287000"/>
              <a:gd name="connsiteX74" fmla="*/ 8523814 w 13439915"/>
              <a:gd name="connsiteY74" fmla="*/ 10287000 h 10287000"/>
              <a:gd name="connsiteX75" fmla="*/ 8245609 w 13439915"/>
              <a:gd name="connsiteY75" fmla="*/ 10287000 h 10287000"/>
              <a:gd name="connsiteX76" fmla="*/ 7957100 w 13439915"/>
              <a:gd name="connsiteY76" fmla="*/ 10287000 h 10287000"/>
              <a:gd name="connsiteX77" fmla="*/ 7658102 w 13439915"/>
              <a:gd name="connsiteY77" fmla="*/ 10287000 h 10287000"/>
              <a:gd name="connsiteX78" fmla="*/ 7348426 w 13439915"/>
              <a:gd name="connsiteY78" fmla="*/ 10287000 h 10287000"/>
              <a:gd name="connsiteX79" fmla="*/ 7027885 w 13439915"/>
              <a:gd name="connsiteY79" fmla="*/ 10287000 h 10287000"/>
              <a:gd name="connsiteX80" fmla="*/ 6696293 w 13439915"/>
              <a:gd name="connsiteY80" fmla="*/ 10287000 h 10287000"/>
              <a:gd name="connsiteX81" fmla="*/ 6353461 w 13439915"/>
              <a:gd name="connsiteY81" fmla="*/ 10287000 h 10287000"/>
              <a:gd name="connsiteX82" fmla="*/ 5999202 w 13439915"/>
              <a:gd name="connsiteY82" fmla="*/ 10287000 h 10287000"/>
              <a:gd name="connsiteX83" fmla="*/ 5633329 w 13439915"/>
              <a:gd name="connsiteY83" fmla="*/ 10287000 h 10287000"/>
              <a:gd name="connsiteX84" fmla="*/ 5255655 w 13439915"/>
              <a:gd name="connsiteY84" fmla="*/ 10287000 h 10287000"/>
              <a:gd name="connsiteX85" fmla="*/ 0 w 13439915"/>
              <a:gd name="connsiteY85"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439915" h="10287000">
                <a:moveTo>
                  <a:pt x="0" y="0"/>
                </a:moveTo>
                <a:lnTo>
                  <a:pt x="13439915" y="0"/>
                </a:lnTo>
                <a:lnTo>
                  <a:pt x="13439915" y="2512"/>
                </a:lnTo>
                <a:lnTo>
                  <a:pt x="13439915" y="8476"/>
                </a:lnTo>
                <a:lnTo>
                  <a:pt x="13439915" y="20092"/>
                </a:lnTo>
                <a:lnTo>
                  <a:pt x="13439915" y="39242"/>
                </a:lnTo>
                <a:lnTo>
                  <a:pt x="13439915" y="67810"/>
                </a:lnTo>
                <a:lnTo>
                  <a:pt x="13439915" y="107680"/>
                </a:lnTo>
                <a:lnTo>
                  <a:pt x="13439915" y="160735"/>
                </a:lnTo>
                <a:lnTo>
                  <a:pt x="13439915" y="228858"/>
                </a:lnTo>
                <a:lnTo>
                  <a:pt x="13439915" y="313934"/>
                </a:lnTo>
                <a:lnTo>
                  <a:pt x="13439915" y="417847"/>
                </a:lnTo>
                <a:lnTo>
                  <a:pt x="13439915" y="542479"/>
                </a:lnTo>
                <a:lnTo>
                  <a:pt x="13439915" y="689714"/>
                </a:lnTo>
                <a:lnTo>
                  <a:pt x="13439915" y="861436"/>
                </a:lnTo>
                <a:lnTo>
                  <a:pt x="13439915" y="1059529"/>
                </a:lnTo>
                <a:lnTo>
                  <a:pt x="13439915" y="1169052"/>
                </a:lnTo>
                <a:lnTo>
                  <a:pt x="13439915" y="1285875"/>
                </a:lnTo>
                <a:lnTo>
                  <a:pt x="13439915" y="1410232"/>
                </a:lnTo>
                <a:lnTo>
                  <a:pt x="13439915" y="1542360"/>
                </a:lnTo>
                <a:lnTo>
                  <a:pt x="13439915" y="1682492"/>
                </a:lnTo>
                <a:lnTo>
                  <a:pt x="13439915" y="1830865"/>
                </a:lnTo>
                <a:lnTo>
                  <a:pt x="13439915" y="1987715"/>
                </a:lnTo>
                <a:lnTo>
                  <a:pt x="13439915" y="2153276"/>
                </a:lnTo>
                <a:lnTo>
                  <a:pt x="13439915" y="2327784"/>
                </a:lnTo>
                <a:lnTo>
                  <a:pt x="13439915" y="2511475"/>
                </a:lnTo>
                <a:lnTo>
                  <a:pt x="13439915" y="2704584"/>
                </a:lnTo>
                <a:lnTo>
                  <a:pt x="13439915" y="2907346"/>
                </a:lnTo>
                <a:lnTo>
                  <a:pt x="13439915" y="3119997"/>
                </a:lnTo>
                <a:lnTo>
                  <a:pt x="13439915" y="3342773"/>
                </a:lnTo>
                <a:lnTo>
                  <a:pt x="13439915" y="3575908"/>
                </a:lnTo>
                <a:lnTo>
                  <a:pt x="13439915" y="3819639"/>
                </a:lnTo>
                <a:lnTo>
                  <a:pt x="13439915" y="4074201"/>
                </a:lnTo>
                <a:lnTo>
                  <a:pt x="13439915" y="4339829"/>
                </a:lnTo>
                <a:lnTo>
                  <a:pt x="13439915" y="4616758"/>
                </a:lnTo>
                <a:lnTo>
                  <a:pt x="13439915" y="4905224"/>
                </a:lnTo>
                <a:lnTo>
                  <a:pt x="13439915" y="5205463"/>
                </a:lnTo>
                <a:lnTo>
                  <a:pt x="13439915" y="5517710"/>
                </a:lnTo>
                <a:lnTo>
                  <a:pt x="13439915" y="5842200"/>
                </a:lnTo>
                <a:lnTo>
                  <a:pt x="13439915" y="6179170"/>
                </a:lnTo>
                <a:lnTo>
                  <a:pt x="13439915" y="6528853"/>
                </a:lnTo>
                <a:lnTo>
                  <a:pt x="13439915" y="6891487"/>
                </a:lnTo>
                <a:lnTo>
                  <a:pt x="13439915" y="7267305"/>
                </a:lnTo>
                <a:lnTo>
                  <a:pt x="13439915" y="7656545"/>
                </a:lnTo>
                <a:lnTo>
                  <a:pt x="13439915" y="8059440"/>
                </a:lnTo>
                <a:lnTo>
                  <a:pt x="13439915" y="8476227"/>
                </a:lnTo>
                <a:lnTo>
                  <a:pt x="13439915" y="8907141"/>
                </a:lnTo>
                <a:lnTo>
                  <a:pt x="13439915" y="9352418"/>
                </a:lnTo>
                <a:lnTo>
                  <a:pt x="13439915" y="9812292"/>
                </a:lnTo>
                <a:lnTo>
                  <a:pt x="13439915" y="10287000"/>
                </a:lnTo>
                <a:lnTo>
                  <a:pt x="13437917" y="10287000"/>
                </a:lnTo>
                <a:lnTo>
                  <a:pt x="13423931" y="10287000"/>
                </a:lnTo>
                <a:lnTo>
                  <a:pt x="13385967" y="10287000"/>
                </a:lnTo>
                <a:lnTo>
                  <a:pt x="13354247" y="10287000"/>
                </a:lnTo>
                <a:lnTo>
                  <a:pt x="13312037" y="10287000"/>
                </a:lnTo>
                <a:lnTo>
                  <a:pt x="13257837" y="10287000"/>
                </a:lnTo>
                <a:lnTo>
                  <a:pt x="13190151" y="10287000"/>
                </a:lnTo>
                <a:lnTo>
                  <a:pt x="13107479" y="10287000"/>
                </a:lnTo>
                <a:lnTo>
                  <a:pt x="13008323" y="10287000"/>
                </a:lnTo>
                <a:lnTo>
                  <a:pt x="12891185" y="10287000"/>
                </a:lnTo>
                <a:lnTo>
                  <a:pt x="12754563" y="10287000"/>
                </a:lnTo>
                <a:lnTo>
                  <a:pt x="12596963" y="10287000"/>
                </a:lnTo>
                <a:lnTo>
                  <a:pt x="12416883" y="10287000"/>
                </a:lnTo>
                <a:lnTo>
                  <a:pt x="12212825" y="10287000"/>
                </a:lnTo>
                <a:lnTo>
                  <a:pt x="11983293" y="10287000"/>
                </a:lnTo>
                <a:lnTo>
                  <a:pt x="11726785" y="10287000"/>
                </a:lnTo>
                <a:lnTo>
                  <a:pt x="11441805" y="10287000"/>
                </a:lnTo>
                <a:lnTo>
                  <a:pt x="11126853" y="10287000"/>
                </a:lnTo>
                <a:lnTo>
                  <a:pt x="10780430" y="10287000"/>
                </a:lnTo>
                <a:lnTo>
                  <a:pt x="10401039" y="10287000"/>
                </a:lnTo>
                <a:lnTo>
                  <a:pt x="9987180" y="10287000"/>
                </a:lnTo>
                <a:lnTo>
                  <a:pt x="9537356" y="10287000"/>
                </a:lnTo>
                <a:lnTo>
                  <a:pt x="9050067" y="10287000"/>
                </a:lnTo>
                <a:lnTo>
                  <a:pt x="8791904" y="10287000"/>
                </a:lnTo>
                <a:lnTo>
                  <a:pt x="8523814" y="10287000"/>
                </a:lnTo>
                <a:lnTo>
                  <a:pt x="8245609" y="10287000"/>
                </a:lnTo>
                <a:lnTo>
                  <a:pt x="7957100" y="10287000"/>
                </a:lnTo>
                <a:lnTo>
                  <a:pt x="7658102" y="10287000"/>
                </a:lnTo>
                <a:lnTo>
                  <a:pt x="7348426" y="10287000"/>
                </a:lnTo>
                <a:lnTo>
                  <a:pt x="7027885" y="10287000"/>
                </a:lnTo>
                <a:lnTo>
                  <a:pt x="6696293" y="10287000"/>
                </a:lnTo>
                <a:lnTo>
                  <a:pt x="6353461" y="10287000"/>
                </a:lnTo>
                <a:lnTo>
                  <a:pt x="5999202" y="10287000"/>
                </a:lnTo>
                <a:lnTo>
                  <a:pt x="5633329" y="10287000"/>
                </a:lnTo>
                <a:lnTo>
                  <a:pt x="5255655" y="10287000"/>
                </a:lnTo>
                <a:cubicBezTo>
                  <a:pt x="4337499" y="5341632"/>
                  <a:pt x="1583029" y="1743560"/>
                  <a:pt x="0" y="0"/>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
        <p:nvSpPr>
          <p:cNvPr id="26" name="Freeform 25"/>
          <p:cNvSpPr>
            <a:spLocks noChangeAspect="1"/>
          </p:cNvSpPr>
          <p:nvPr userDrawn="1"/>
        </p:nvSpPr>
        <p:spPr bwMode="auto">
          <a:xfrm>
            <a:off x="4772017" y="0"/>
            <a:ext cx="5331728" cy="10287000"/>
          </a:xfrm>
          <a:custGeom>
            <a:avLst/>
            <a:gdLst>
              <a:gd name="connsiteX0" fmla="*/ 0 w 3554485"/>
              <a:gd name="connsiteY0" fmla="*/ 0 h 6858000"/>
              <a:gd name="connsiteX1" fmla="*/ 52200 w 3554485"/>
              <a:gd name="connsiteY1" fmla="*/ 1672 h 6858000"/>
              <a:gd name="connsiteX2" fmla="*/ 257255 w 3554485"/>
              <a:gd name="connsiteY2" fmla="*/ 232351 h 6858000"/>
              <a:gd name="connsiteX3" fmla="*/ 3554485 w 3554485"/>
              <a:gd name="connsiteY3" fmla="*/ 6858000 h 6858000"/>
              <a:gd name="connsiteX4" fmla="*/ 3446314 w 3554485"/>
              <a:gd name="connsiteY4" fmla="*/ 6858000 h 6858000"/>
              <a:gd name="connsiteX5" fmla="*/ 2928893 w 3554485"/>
              <a:gd name="connsiteY5" fmla="*/ 6858000 h 6858000"/>
              <a:gd name="connsiteX6" fmla="*/ 0 w 355448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485" h="6858000">
                <a:moveTo>
                  <a:pt x="0" y="0"/>
                </a:moveTo>
                <a:lnTo>
                  <a:pt x="52200" y="1672"/>
                </a:lnTo>
                <a:lnTo>
                  <a:pt x="257255" y="232351"/>
                </a:lnTo>
                <a:cubicBezTo>
                  <a:pt x="1330824" y="1465721"/>
                  <a:pt x="2980637" y="3767145"/>
                  <a:pt x="3554485" y="6858000"/>
                </a:cubicBezTo>
                <a:lnTo>
                  <a:pt x="3446314" y="6858000"/>
                </a:lnTo>
                <a:cubicBezTo>
                  <a:pt x="3284844" y="6858000"/>
                  <a:pt x="3112610" y="6858000"/>
                  <a:pt x="2928893" y="6858000"/>
                </a:cubicBezTo>
                <a:cubicBezTo>
                  <a:pt x="2527096" y="3698459"/>
                  <a:pt x="993921" y="1278610"/>
                  <a:pt x="0" y="0"/>
                </a:cubicBezTo>
                <a:close/>
              </a:path>
            </a:pathLst>
          </a:custGeom>
          <a:solidFill>
            <a:schemeClr val="accent1"/>
          </a:solidFill>
          <a:ln>
            <a:solidFill>
              <a:schemeClr val="accent1"/>
            </a:solidFill>
          </a:ln>
        </p:spPr>
        <p:txBody>
          <a:bodyPr vert="horz" wrap="square" lIns="137160" tIns="68580" rIns="137160" bIns="68580" numCol="1" anchor="t" anchorCtr="0" compatLnSpc="1">
            <a:prstTxWarp prst="textNoShape">
              <a:avLst/>
            </a:prstTxWarp>
            <a:noAutofit/>
          </a:bodyPr>
          <a:lstStyle/>
          <a:p>
            <a:endParaRPr lang="en-US" sz="4050"/>
          </a:p>
        </p:txBody>
      </p:sp>
    </p:spTree>
    <p:extLst>
      <p:ext uri="{BB962C8B-B14F-4D97-AF65-F5344CB8AC3E}">
        <p14:creationId xmlns:p14="http://schemas.microsoft.com/office/powerpoint/2010/main" val="2396470215"/>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in Offic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0" y="-2"/>
            <a:ext cx="18288000" cy="8572500"/>
          </a:xfrm>
        </p:spPr>
        <p:txBody>
          <a:bodyPr anchor="ctr" anchorCtr="0"/>
          <a:lstStyle>
            <a:lvl1pPr algn="ctr">
              <a:defRPr/>
            </a:lvl1pPr>
          </a:lstStyle>
          <a:p>
            <a:endParaRPr lang="en-US"/>
          </a:p>
        </p:txBody>
      </p:sp>
    </p:spTree>
    <p:extLst>
      <p:ext uri="{BB962C8B-B14F-4D97-AF65-F5344CB8AC3E}">
        <p14:creationId xmlns:p14="http://schemas.microsoft.com/office/powerpoint/2010/main" val="1259637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132320" y="1577335"/>
            <a:ext cx="4023359" cy="4023360"/>
          </a:xfrm>
          <a:custGeom>
            <a:avLst/>
            <a:gdLst>
              <a:gd name="connsiteX0" fmla="*/ 2011680 w 4023359"/>
              <a:gd name="connsiteY0" fmla="*/ 0 h 4023360"/>
              <a:gd name="connsiteX1" fmla="*/ 4012974 w 4023359"/>
              <a:gd name="connsiteY1" fmla="*/ 1805998 h 4023360"/>
              <a:gd name="connsiteX2" fmla="*/ 4023359 w 4023359"/>
              <a:gd name="connsiteY2" fmla="*/ 2011661 h 4023360"/>
              <a:gd name="connsiteX3" fmla="*/ 4023359 w 4023359"/>
              <a:gd name="connsiteY3" fmla="*/ 2011699 h 4023360"/>
              <a:gd name="connsiteX4" fmla="*/ 4012974 w 4023359"/>
              <a:gd name="connsiteY4" fmla="*/ 2217363 h 4023360"/>
              <a:gd name="connsiteX5" fmla="*/ 2011680 w 4023359"/>
              <a:gd name="connsiteY5" fmla="*/ 4023360 h 4023360"/>
              <a:gd name="connsiteX6" fmla="*/ 0 w 4023359"/>
              <a:gd name="connsiteY6" fmla="*/ 2011680 h 4023360"/>
              <a:gd name="connsiteX7" fmla="*/ 2011680 w 4023359"/>
              <a:gd name="connsiteY7" fmla="*/ 0 h 402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3359" h="4023360">
                <a:moveTo>
                  <a:pt x="2011680" y="0"/>
                </a:moveTo>
                <a:cubicBezTo>
                  <a:pt x="3053261" y="0"/>
                  <a:pt x="3909956" y="791596"/>
                  <a:pt x="4012974" y="1805998"/>
                </a:cubicBezTo>
                <a:lnTo>
                  <a:pt x="4023359" y="2011661"/>
                </a:lnTo>
                <a:lnTo>
                  <a:pt x="4023359" y="2011699"/>
                </a:lnTo>
                <a:lnTo>
                  <a:pt x="4012974" y="2217363"/>
                </a:lnTo>
                <a:cubicBezTo>
                  <a:pt x="3909956" y="3231765"/>
                  <a:pt x="3053261" y="4023360"/>
                  <a:pt x="2011680" y="4023360"/>
                </a:cubicBezTo>
                <a:cubicBezTo>
                  <a:pt x="900660" y="4023360"/>
                  <a:pt x="0" y="3122700"/>
                  <a:pt x="0" y="2011680"/>
                </a:cubicBezTo>
                <a:cubicBezTo>
                  <a:pt x="0" y="900660"/>
                  <a:pt x="900660" y="0"/>
                  <a:pt x="2011680" y="0"/>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247621091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8288000" cy="6057890"/>
          </a:xfrm>
          <a:solidFill>
            <a:schemeClr val="bg1">
              <a:lumMod val="95000"/>
            </a:schemeClr>
          </a:solidFill>
        </p:spPr>
        <p:txBody>
          <a:bodyPr anchor="ctr" anchorCtr="0"/>
          <a:lstStyle>
            <a:lvl1pPr algn="ctr">
              <a:defRPr/>
            </a:lvl1pPr>
          </a:lstStyle>
          <a:p>
            <a:endParaRPr lang="en-US"/>
          </a:p>
        </p:txBody>
      </p:sp>
    </p:spTree>
    <p:extLst>
      <p:ext uri="{BB962C8B-B14F-4D97-AF65-F5344CB8AC3E}">
        <p14:creationId xmlns:p14="http://schemas.microsoft.com/office/powerpoint/2010/main" val="192752209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e Always Care">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endParaRPr lang="en-US"/>
          </a:p>
        </p:txBody>
      </p:sp>
    </p:spTree>
    <p:extLst>
      <p:ext uri="{BB962C8B-B14F-4D97-AF65-F5344CB8AC3E}">
        <p14:creationId xmlns:p14="http://schemas.microsoft.com/office/powerpoint/2010/main" val="212194360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9198570" y="0"/>
            <a:ext cx="9089431" cy="10287000"/>
          </a:xfrm>
          <a:custGeom>
            <a:avLst/>
            <a:gdLst>
              <a:gd name="connsiteX0" fmla="*/ 324192 w 9089431"/>
              <a:gd name="connsiteY0" fmla="*/ 0 h 10287000"/>
              <a:gd name="connsiteX1" fmla="*/ 728676 w 9089431"/>
              <a:gd name="connsiteY1" fmla="*/ 0 h 10287000"/>
              <a:gd name="connsiteX2" fmla="*/ 1120521 w 9089431"/>
              <a:gd name="connsiteY2" fmla="*/ 0 h 10287000"/>
              <a:gd name="connsiteX3" fmla="*/ 1499928 w 9089431"/>
              <a:gd name="connsiteY3" fmla="*/ 0 h 10287000"/>
              <a:gd name="connsiteX4" fmla="*/ 1867097 w 9089431"/>
              <a:gd name="connsiteY4" fmla="*/ 0 h 10287000"/>
              <a:gd name="connsiteX5" fmla="*/ 2222228 w 9089431"/>
              <a:gd name="connsiteY5" fmla="*/ 0 h 10287000"/>
              <a:gd name="connsiteX6" fmla="*/ 2565523 w 9089431"/>
              <a:gd name="connsiteY6" fmla="*/ 0 h 10287000"/>
              <a:gd name="connsiteX7" fmla="*/ 2897182 w 9089431"/>
              <a:gd name="connsiteY7" fmla="*/ 0 h 10287000"/>
              <a:gd name="connsiteX8" fmla="*/ 3217406 w 9089431"/>
              <a:gd name="connsiteY8" fmla="*/ 0 h 10287000"/>
              <a:gd name="connsiteX9" fmla="*/ 3526395 w 9089431"/>
              <a:gd name="connsiteY9" fmla="*/ 0 h 10287000"/>
              <a:gd name="connsiteX10" fmla="*/ 3824349 w 9089431"/>
              <a:gd name="connsiteY10" fmla="*/ 0 h 10287000"/>
              <a:gd name="connsiteX11" fmla="*/ 4111470 w 9089431"/>
              <a:gd name="connsiteY11" fmla="*/ 0 h 10287000"/>
              <a:gd name="connsiteX12" fmla="*/ 4387959 w 9089431"/>
              <a:gd name="connsiteY12" fmla="*/ 0 h 10287000"/>
              <a:gd name="connsiteX13" fmla="*/ 4654015 w 9089431"/>
              <a:gd name="connsiteY13" fmla="*/ 0 h 10287000"/>
              <a:gd name="connsiteX14" fmla="*/ 4909839 w 9089431"/>
              <a:gd name="connsiteY14" fmla="*/ 0 h 10287000"/>
              <a:gd name="connsiteX15" fmla="*/ 5155633 w 9089431"/>
              <a:gd name="connsiteY15" fmla="*/ 0 h 10287000"/>
              <a:gd name="connsiteX16" fmla="*/ 5391596 w 9089431"/>
              <a:gd name="connsiteY16" fmla="*/ 0 h 10287000"/>
              <a:gd name="connsiteX17" fmla="*/ 5617929 w 9089431"/>
              <a:gd name="connsiteY17" fmla="*/ 0 h 10287000"/>
              <a:gd name="connsiteX18" fmla="*/ 5834833 w 9089431"/>
              <a:gd name="connsiteY18" fmla="*/ 0 h 10287000"/>
              <a:gd name="connsiteX19" fmla="*/ 6042509 w 9089431"/>
              <a:gd name="connsiteY19" fmla="*/ 0 h 10287000"/>
              <a:gd name="connsiteX20" fmla="*/ 6241156 w 9089431"/>
              <a:gd name="connsiteY20" fmla="*/ 0 h 10287000"/>
              <a:gd name="connsiteX21" fmla="*/ 6430977 w 9089431"/>
              <a:gd name="connsiteY21" fmla="*/ 0 h 10287000"/>
              <a:gd name="connsiteX22" fmla="*/ 6612170 w 9089431"/>
              <a:gd name="connsiteY22" fmla="*/ 0 h 10287000"/>
              <a:gd name="connsiteX23" fmla="*/ 6784938 w 9089431"/>
              <a:gd name="connsiteY23" fmla="*/ 0 h 10287000"/>
              <a:gd name="connsiteX24" fmla="*/ 6949480 w 9089431"/>
              <a:gd name="connsiteY24" fmla="*/ 0 h 10287000"/>
              <a:gd name="connsiteX25" fmla="*/ 7105997 w 9089431"/>
              <a:gd name="connsiteY25" fmla="*/ 0 h 10287000"/>
              <a:gd name="connsiteX26" fmla="*/ 7254691 w 9089431"/>
              <a:gd name="connsiteY26" fmla="*/ 0 h 10287000"/>
              <a:gd name="connsiteX27" fmla="*/ 7395760 w 9089431"/>
              <a:gd name="connsiteY27" fmla="*/ 0 h 10287000"/>
              <a:gd name="connsiteX28" fmla="*/ 7529407 w 9089431"/>
              <a:gd name="connsiteY28" fmla="*/ 0 h 10287000"/>
              <a:gd name="connsiteX29" fmla="*/ 7775233 w 9089431"/>
              <a:gd name="connsiteY29" fmla="*/ 0 h 10287000"/>
              <a:gd name="connsiteX30" fmla="*/ 7993777 w 9089431"/>
              <a:gd name="connsiteY30" fmla="*/ 0 h 10287000"/>
              <a:gd name="connsiteX31" fmla="*/ 8186639 w 9089431"/>
              <a:gd name="connsiteY31" fmla="*/ 0 h 10287000"/>
              <a:gd name="connsiteX32" fmla="*/ 8355427 w 9089431"/>
              <a:gd name="connsiteY32" fmla="*/ 0 h 10287000"/>
              <a:gd name="connsiteX33" fmla="*/ 8501747 w 9089431"/>
              <a:gd name="connsiteY33" fmla="*/ 0 h 10287000"/>
              <a:gd name="connsiteX34" fmla="*/ 8627201 w 9089431"/>
              <a:gd name="connsiteY34" fmla="*/ 0 h 10287000"/>
              <a:gd name="connsiteX35" fmla="*/ 8733397 w 9089431"/>
              <a:gd name="connsiteY35" fmla="*/ 0 h 10287000"/>
              <a:gd name="connsiteX36" fmla="*/ 8821937 w 9089431"/>
              <a:gd name="connsiteY36" fmla="*/ 0 h 10287000"/>
              <a:gd name="connsiteX37" fmla="*/ 8894427 w 9089431"/>
              <a:gd name="connsiteY37" fmla="*/ 0 h 10287000"/>
              <a:gd name="connsiteX38" fmla="*/ 8952475 w 9089431"/>
              <a:gd name="connsiteY38" fmla="*/ 0 h 10287000"/>
              <a:gd name="connsiteX39" fmla="*/ 8997681 w 9089431"/>
              <a:gd name="connsiteY39" fmla="*/ 0 h 10287000"/>
              <a:gd name="connsiteX40" fmla="*/ 9031653 w 9089431"/>
              <a:gd name="connsiteY40" fmla="*/ 0 h 10287000"/>
              <a:gd name="connsiteX41" fmla="*/ 9055995 w 9089431"/>
              <a:gd name="connsiteY41" fmla="*/ 0 h 10287000"/>
              <a:gd name="connsiteX42" fmla="*/ 9072311 w 9089431"/>
              <a:gd name="connsiteY42" fmla="*/ 0 h 10287000"/>
              <a:gd name="connsiteX43" fmla="*/ 9087291 w 9089431"/>
              <a:gd name="connsiteY43" fmla="*/ 0 h 10287000"/>
              <a:gd name="connsiteX44" fmla="*/ 9089431 w 9089431"/>
              <a:gd name="connsiteY44" fmla="*/ 0 h 10287000"/>
              <a:gd name="connsiteX45" fmla="*/ 9089431 w 9089431"/>
              <a:gd name="connsiteY45" fmla="*/ 474708 h 10287000"/>
              <a:gd name="connsiteX46" fmla="*/ 9089431 w 9089431"/>
              <a:gd name="connsiteY46" fmla="*/ 934583 h 10287000"/>
              <a:gd name="connsiteX47" fmla="*/ 9089431 w 9089431"/>
              <a:gd name="connsiteY47" fmla="*/ 1379859 h 10287000"/>
              <a:gd name="connsiteX48" fmla="*/ 9089431 w 9089431"/>
              <a:gd name="connsiteY48" fmla="*/ 1810773 h 10287000"/>
              <a:gd name="connsiteX49" fmla="*/ 9089431 w 9089431"/>
              <a:gd name="connsiteY49" fmla="*/ 2227561 h 10287000"/>
              <a:gd name="connsiteX50" fmla="*/ 9089431 w 9089431"/>
              <a:gd name="connsiteY50" fmla="*/ 2630456 h 10287000"/>
              <a:gd name="connsiteX51" fmla="*/ 9089431 w 9089431"/>
              <a:gd name="connsiteY51" fmla="*/ 3019695 h 10287000"/>
              <a:gd name="connsiteX52" fmla="*/ 9089431 w 9089431"/>
              <a:gd name="connsiteY52" fmla="*/ 3395514 h 10287000"/>
              <a:gd name="connsiteX53" fmla="*/ 9089431 w 9089431"/>
              <a:gd name="connsiteY53" fmla="*/ 3758147 h 10287000"/>
              <a:gd name="connsiteX54" fmla="*/ 9089431 w 9089431"/>
              <a:gd name="connsiteY54" fmla="*/ 4107831 h 10287000"/>
              <a:gd name="connsiteX55" fmla="*/ 9089431 w 9089431"/>
              <a:gd name="connsiteY55" fmla="*/ 4444800 h 10287000"/>
              <a:gd name="connsiteX56" fmla="*/ 9089431 w 9089431"/>
              <a:gd name="connsiteY56" fmla="*/ 4769291 h 10287000"/>
              <a:gd name="connsiteX57" fmla="*/ 9089431 w 9089431"/>
              <a:gd name="connsiteY57" fmla="*/ 5081538 h 10287000"/>
              <a:gd name="connsiteX58" fmla="*/ 9089431 w 9089431"/>
              <a:gd name="connsiteY58" fmla="*/ 5381776 h 10287000"/>
              <a:gd name="connsiteX59" fmla="*/ 9089431 w 9089431"/>
              <a:gd name="connsiteY59" fmla="*/ 5670243 h 10287000"/>
              <a:gd name="connsiteX60" fmla="*/ 9089431 w 9089431"/>
              <a:gd name="connsiteY60" fmla="*/ 5947172 h 10287000"/>
              <a:gd name="connsiteX61" fmla="*/ 9089431 w 9089431"/>
              <a:gd name="connsiteY61" fmla="*/ 6212800 h 10287000"/>
              <a:gd name="connsiteX62" fmla="*/ 9089431 w 9089431"/>
              <a:gd name="connsiteY62" fmla="*/ 6467361 h 10287000"/>
              <a:gd name="connsiteX63" fmla="*/ 9089431 w 9089431"/>
              <a:gd name="connsiteY63" fmla="*/ 6711092 h 10287000"/>
              <a:gd name="connsiteX64" fmla="*/ 9089431 w 9089431"/>
              <a:gd name="connsiteY64" fmla="*/ 6944228 h 10287000"/>
              <a:gd name="connsiteX65" fmla="*/ 9089431 w 9089431"/>
              <a:gd name="connsiteY65" fmla="*/ 7167003 h 10287000"/>
              <a:gd name="connsiteX66" fmla="*/ 9089431 w 9089431"/>
              <a:gd name="connsiteY66" fmla="*/ 7379654 h 10287000"/>
              <a:gd name="connsiteX67" fmla="*/ 9089431 w 9089431"/>
              <a:gd name="connsiteY67" fmla="*/ 7582417 h 10287000"/>
              <a:gd name="connsiteX68" fmla="*/ 9089431 w 9089431"/>
              <a:gd name="connsiteY68" fmla="*/ 7775526 h 10287000"/>
              <a:gd name="connsiteX69" fmla="*/ 9089431 w 9089431"/>
              <a:gd name="connsiteY69" fmla="*/ 7959216 h 10287000"/>
              <a:gd name="connsiteX70" fmla="*/ 9089431 w 9089431"/>
              <a:gd name="connsiteY70" fmla="*/ 8133725 h 10287000"/>
              <a:gd name="connsiteX71" fmla="*/ 9089431 w 9089431"/>
              <a:gd name="connsiteY71" fmla="*/ 8299286 h 10287000"/>
              <a:gd name="connsiteX72" fmla="*/ 9089431 w 9089431"/>
              <a:gd name="connsiteY72" fmla="*/ 8456135 h 10287000"/>
              <a:gd name="connsiteX73" fmla="*/ 9089431 w 9089431"/>
              <a:gd name="connsiteY73" fmla="*/ 8744641 h 10287000"/>
              <a:gd name="connsiteX74" fmla="*/ 9089431 w 9089431"/>
              <a:gd name="connsiteY74" fmla="*/ 9001125 h 10287000"/>
              <a:gd name="connsiteX75" fmla="*/ 9089431 w 9089431"/>
              <a:gd name="connsiteY75" fmla="*/ 9227472 h 10287000"/>
              <a:gd name="connsiteX76" fmla="*/ 9089431 w 9089431"/>
              <a:gd name="connsiteY76" fmla="*/ 9425564 h 10287000"/>
              <a:gd name="connsiteX77" fmla="*/ 9089431 w 9089431"/>
              <a:gd name="connsiteY77" fmla="*/ 9597286 h 10287000"/>
              <a:gd name="connsiteX78" fmla="*/ 9089431 w 9089431"/>
              <a:gd name="connsiteY78" fmla="*/ 9744521 h 10287000"/>
              <a:gd name="connsiteX79" fmla="*/ 9089431 w 9089431"/>
              <a:gd name="connsiteY79" fmla="*/ 9869153 h 10287000"/>
              <a:gd name="connsiteX80" fmla="*/ 9089431 w 9089431"/>
              <a:gd name="connsiteY80" fmla="*/ 9973066 h 10287000"/>
              <a:gd name="connsiteX81" fmla="*/ 9089431 w 9089431"/>
              <a:gd name="connsiteY81" fmla="*/ 10058142 h 10287000"/>
              <a:gd name="connsiteX82" fmla="*/ 9089431 w 9089431"/>
              <a:gd name="connsiteY82" fmla="*/ 10126266 h 10287000"/>
              <a:gd name="connsiteX83" fmla="*/ 9089431 w 9089431"/>
              <a:gd name="connsiteY83" fmla="*/ 10179321 h 10287000"/>
              <a:gd name="connsiteX84" fmla="*/ 9089431 w 9089431"/>
              <a:gd name="connsiteY84" fmla="*/ 10219190 h 10287000"/>
              <a:gd name="connsiteX85" fmla="*/ 9089431 w 9089431"/>
              <a:gd name="connsiteY85" fmla="*/ 10247758 h 10287000"/>
              <a:gd name="connsiteX86" fmla="*/ 9089431 w 9089431"/>
              <a:gd name="connsiteY86" fmla="*/ 10266908 h 10287000"/>
              <a:gd name="connsiteX87" fmla="*/ 9089431 w 9089431"/>
              <a:gd name="connsiteY87" fmla="*/ 10284489 h 10287000"/>
              <a:gd name="connsiteX88" fmla="*/ 9089431 w 9089431"/>
              <a:gd name="connsiteY88" fmla="*/ 10287000 h 10287000"/>
              <a:gd name="connsiteX89" fmla="*/ 324192 w 9089431"/>
              <a:gd name="connsiteY89" fmla="*/ 10287000 h 10287000"/>
              <a:gd name="connsiteX90" fmla="*/ 324192 w 9089431"/>
              <a:gd name="connsiteY90" fmla="*/ 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9089431" h="10287000">
                <a:moveTo>
                  <a:pt x="324192" y="0"/>
                </a:moveTo>
                <a:lnTo>
                  <a:pt x="728676" y="0"/>
                </a:lnTo>
                <a:lnTo>
                  <a:pt x="1120521" y="0"/>
                </a:lnTo>
                <a:lnTo>
                  <a:pt x="1499928" y="0"/>
                </a:lnTo>
                <a:lnTo>
                  <a:pt x="1867097" y="0"/>
                </a:lnTo>
                <a:lnTo>
                  <a:pt x="2222228" y="0"/>
                </a:lnTo>
                <a:lnTo>
                  <a:pt x="2565523" y="0"/>
                </a:lnTo>
                <a:lnTo>
                  <a:pt x="2897182" y="0"/>
                </a:lnTo>
                <a:lnTo>
                  <a:pt x="3217406" y="0"/>
                </a:lnTo>
                <a:lnTo>
                  <a:pt x="3526395" y="0"/>
                </a:lnTo>
                <a:lnTo>
                  <a:pt x="3824349" y="0"/>
                </a:lnTo>
                <a:lnTo>
                  <a:pt x="4111470" y="0"/>
                </a:lnTo>
                <a:lnTo>
                  <a:pt x="4387959" y="0"/>
                </a:lnTo>
                <a:lnTo>
                  <a:pt x="4654015" y="0"/>
                </a:lnTo>
                <a:lnTo>
                  <a:pt x="4909839" y="0"/>
                </a:lnTo>
                <a:lnTo>
                  <a:pt x="5155633" y="0"/>
                </a:lnTo>
                <a:lnTo>
                  <a:pt x="5391596" y="0"/>
                </a:lnTo>
                <a:lnTo>
                  <a:pt x="5617929" y="0"/>
                </a:lnTo>
                <a:lnTo>
                  <a:pt x="5834833" y="0"/>
                </a:lnTo>
                <a:lnTo>
                  <a:pt x="6042509" y="0"/>
                </a:lnTo>
                <a:lnTo>
                  <a:pt x="6241156" y="0"/>
                </a:lnTo>
                <a:lnTo>
                  <a:pt x="6430977" y="0"/>
                </a:lnTo>
                <a:lnTo>
                  <a:pt x="6612170" y="0"/>
                </a:lnTo>
                <a:lnTo>
                  <a:pt x="6784938" y="0"/>
                </a:lnTo>
                <a:lnTo>
                  <a:pt x="6949480" y="0"/>
                </a:lnTo>
                <a:lnTo>
                  <a:pt x="7105997" y="0"/>
                </a:lnTo>
                <a:lnTo>
                  <a:pt x="7254691" y="0"/>
                </a:lnTo>
                <a:lnTo>
                  <a:pt x="7395760" y="0"/>
                </a:lnTo>
                <a:lnTo>
                  <a:pt x="7529407" y="0"/>
                </a:lnTo>
                <a:lnTo>
                  <a:pt x="7775233" y="0"/>
                </a:lnTo>
                <a:lnTo>
                  <a:pt x="7993777" y="0"/>
                </a:lnTo>
                <a:lnTo>
                  <a:pt x="8186639" y="0"/>
                </a:lnTo>
                <a:lnTo>
                  <a:pt x="8355427" y="0"/>
                </a:lnTo>
                <a:lnTo>
                  <a:pt x="8501747" y="0"/>
                </a:lnTo>
                <a:lnTo>
                  <a:pt x="8627201" y="0"/>
                </a:lnTo>
                <a:lnTo>
                  <a:pt x="8733397" y="0"/>
                </a:lnTo>
                <a:lnTo>
                  <a:pt x="8821937" y="0"/>
                </a:lnTo>
                <a:lnTo>
                  <a:pt x="8894427" y="0"/>
                </a:lnTo>
                <a:lnTo>
                  <a:pt x="8952475" y="0"/>
                </a:lnTo>
                <a:lnTo>
                  <a:pt x="8997681" y="0"/>
                </a:lnTo>
                <a:lnTo>
                  <a:pt x="9031653" y="0"/>
                </a:lnTo>
                <a:lnTo>
                  <a:pt x="9055995" y="0"/>
                </a:lnTo>
                <a:lnTo>
                  <a:pt x="9072311" y="0"/>
                </a:lnTo>
                <a:lnTo>
                  <a:pt x="9087291" y="0"/>
                </a:lnTo>
                <a:lnTo>
                  <a:pt x="9089431" y="0"/>
                </a:lnTo>
                <a:lnTo>
                  <a:pt x="9089431" y="474708"/>
                </a:lnTo>
                <a:lnTo>
                  <a:pt x="9089431" y="934583"/>
                </a:lnTo>
                <a:lnTo>
                  <a:pt x="9089431" y="1379859"/>
                </a:lnTo>
                <a:lnTo>
                  <a:pt x="9089431" y="1810773"/>
                </a:lnTo>
                <a:lnTo>
                  <a:pt x="9089431" y="2227561"/>
                </a:lnTo>
                <a:lnTo>
                  <a:pt x="9089431" y="2630456"/>
                </a:lnTo>
                <a:lnTo>
                  <a:pt x="9089431" y="3019695"/>
                </a:lnTo>
                <a:lnTo>
                  <a:pt x="9089431" y="3395514"/>
                </a:lnTo>
                <a:lnTo>
                  <a:pt x="9089431" y="3758147"/>
                </a:lnTo>
                <a:lnTo>
                  <a:pt x="9089431" y="4107831"/>
                </a:lnTo>
                <a:lnTo>
                  <a:pt x="9089431" y="4444800"/>
                </a:lnTo>
                <a:lnTo>
                  <a:pt x="9089431" y="4769291"/>
                </a:lnTo>
                <a:lnTo>
                  <a:pt x="9089431" y="5081538"/>
                </a:lnTo>
                <a:lnTo>
                  <a:pt x="9089431" y="5381776"/>
                </a:lnTo>
                <a:lnTo>
                  <a:pt x="9089431" y="5670243"/>
                </a:lnTo>
                <a:lnTo>
                  <a:pt x="9089431" y="5947172"/>
                </a:lnTo>
                <a:lnTo>
                  <a:pt x="9089431" y="6212800"/>
                </a:lnTo>
                <a:lnTo>
                  <a:pt x="9089431" y="6467361"/>
                </a:lnTo>
                <a:lnTo>
                  <a:pt x="9089431" y="6711092"/>
                </a:lnTo>
                <a:lnTo>
                  <a:pt x="9089431" y="6944228"/>
                </a:lnTo>
                <a:lnTo>
                  <a:pt x="9089431" y="7167003"/>
                </a:lnTo>
                <a:lnTo>
                  <a:pt x="9089431" y="7379654"/>
                </a:lnTo>
                <a:lnTo>
                  <a:pt x="9089431" y="7582417"/>
                </a:lnTo>
                <a:lnTo>
                  <a:pt x="9089431" y="7775526"/>
                </a:lnTo>
                <a:lnTo>
                  <a:pt x="9089431" y="7959216"/>
                </a:lnTo>
                <a:lnTo>
                  <a:pt x="9089431" y="8133725"/>
                </a:lnTo>
                <a:lnTo>
                  <a:pt x="9089431" y="8299286"/>
                </a:lnTo>
                <a:lnTo>
                  <a:pt x="9089431" y="8456135"/>
                </a:lnTo>
                <a:lnTo>
                  <a:pt x="9089431" y="8744641"/>
                </a:lnTo>
                <a:lnTo>
                  <a:pt x="9089431" y="9001125"/>
                </a:lnTo>
                <a:lnTo>
                  <a:pt x="9089431" y="9227472"/>
                </a:lnTo>
                <a:lnTo>
                  <a:pt x="9089431" y="9425564"/>
                </a:lnTo>
                <a:lnTo>
                  <a:pt x="9089431" y="9597286"/>
                </a:lnTo>
                <a:lnTo>
                  <a:pt x="9089431" y="9744521"/>
                </a:lnTo>
                <a:lnTo>
                  <a:pt x="9089431" y="9869153"/>
                </a:lnTo>
                <a:lnTo>
                  <a:pt x="9089431" y="9973066"/>
                </a:lnTo>
                <a:lnTo>
                  <a:pt x="9089431" y="10058142"/>
                </a:lnTo>
                <a:lnTo>
                  <a:pt x="9089431" y="10126266"/>
                </a:lnTo>
                <a:lnTo>
                  <a:pt x="9089431" y="10179321"/>
                </a:lnTo>
                <a:lnTo>
                  <a:pt x="9089431" y="10219190"/>
                </a:lnTo>
                <a:lnTo>
                  <a:pt x="9089431" y="10247758"/>
                </a:lnTo>
                <a:lnTo>
                  <a:pt x="9089431" y="10266908"/>
                </a:lnTo>
                <a:lnTo>
                  <a:pt x="9089431" y="10284489"/>
                </a:lnTo>
                <a:lnTo>
                  <a:pt x="9089431" y="10287000"/>
                </a:lnTo>
                <a:lnTo>
                  <a:pt x="324192" y="10287000"/>
                </a:lnTo>
                <a:cubicBezTo>
                  <a:pt x="-1311351" y="6365875"/>
                  <a:pt x="3960496" y="3810000"/>
                  <a:pt x="324192" y="0"/>
                </a:cubicBezTo>
                <a:close/>
              </a:path>
            </a:pathLst>
          </a:custGeom>
          <a:solidFill>
            <a:schemeClr val="bg1">
              <a:lumMod val="95000"/>
            </a:schemeClr>
          </a:solidFill>
        </p:spPr>
        <p:txBody>
          <a:bodyPr wrap="square" anchor="ctr" anchorCtr="0">
            <a:noAutofit/>
          </a:bodyPr>
          <a:lstStyle>
            <a:lvl1pPr algn="ctr">
              <a:defRPr/>
            </a:lvl1pPr>
          </a:lstStyle>
          <a:p>
            <a:endParaRPr lang="en-US"/>
          </a:p>
        </p:txBody>
      </p:sp>
    </p:spTree>
    <p:extLst>
      <p:ext uri="{BB962C8B-B14F-4D97-AF65-F5344CB8AC3E}">
        <p14:creationId xmlns:p14="http://schemas.microsoft.com/office/powerpoint/2010/main" val="356151289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Image Text">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1" y="0"/>
            <a:ext cx="8229610" cy="10287000"/>
          </a:xfrm>
          <a:solidFill>
            <a:schemeClr val="bg1">
              <a:lumMod val="95000"/>
            </a:schemeClr>
          </a:solidFill>
        </p:spPr>
        <p:txBody>
          <a:bodyPr anchor="ctr" anchorCtr="0"/>
          <a:lstStyle>
            <a:lvl1pPr algn="ctr">
              <a:defRPr/>
            </a:lvl1pPr>
          </a:lstStyle>
          <a:p>
            <a:endParaRPr lang="en-US"/>
          </a:p>
        </p:txBody>
      </p:sp>
      <p:sp>
        <p:nvSpPr>
          <p:cNvPr id="3" name="Title 2"/>
          <p:cNvSpPr>
            <a:spLocks noGrp="1"/>
          </p:cNvSpPr>
          <p:nvPr>
            <p:ph type="title"/>
          </p:nvPr>
        </p:nvSpPr>
        <p:spPr>
          <a:xfrm>
            <a:off x="9144000" y="754418"/>
            <a:ext cx="8229600" cy="914400"/>
          </a:xfrm>
        </p:spPr>
        <p:txBody>
          <a:bodyPr/>
          <a:lstStyle/>
          <a:p>
            <a:endParaRPr lang="en-US" dirty="0"/>
          </a:p>
        </p:txBody>
      </p:sp>
    </p:spTree>
    <p:extLst>
      <p:ext uri="{BB962C8B-B14F-4D97-AF65-F5344CB8AC3E}">
        <p14:creationId xmlns:p14="http://schemas.microsoft.com/office/powerpoint/2010/main" val="154783386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754418"/>
            <a:ext cx="12801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217453"/>
            <a:ext cx="16459200" cy="7132320"/>
          </a:xfrm>
          <a:prstGeom prst="rect">
            <a:avLst/>
          </a:prstGeom>
        </p:spPr>
        <p:txBody>
          <a:bodyPr vert="horz" lIns="91440" tIns="45720" rIns="91440" bIns="45720" rtlCol="0">
            <a:noAutofit/>
          </a:bodyPr>
          <a:lstStyle/>
          <a:p>
            <a:pPr lvl="0"/>
            <a:endParaRPr lang="en-US" dirty="0"/>
          </a:p>
        </p:txBody>
      </p:sp>
      <p:sp>
        <p:nvSpPr>
          <p:cNvPr id="4" name="Date Placeholder 3"/>
          <p:cNvSpPr>
            <a:spLocks noGrp="1"/>
          </p:cNvSpPr>
          <p:nvPr>
            <p:ph type="dt" sz="half" idx="2"/>
          </p:nvPr>
        </p:nvSpPr>
        <p:spPr>
          <a:xfrm>
            <a:off x="914490" y="9532572"/>
            <a:ext cx="36576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2F5A904-F81F-4843-9A8D-05C55C1EF526}" type="datetimeFigureOut">
              <a:rPr lang="en-US" smtClean="0"/>
              <a:pPr/>
              <a:t>3/14/2024</a:t>
            </a:fld>
            <a:endParaRPr lang="en-US"/>
          </a:p>
        </p:txBody>
      </p:sp>
      <p:sp>
        <p:nvSpPr>
          <p:cNvPr id="5" name="Footer Placeholder 4"/>
          <p:cNvSpPr>
            <a:spLocks noGrp="1"/>
          </p:cNvSpPr>
          <p:nvPr>
            <p:ph type="ftr" sz="quarter" idx="3"/>
          </p:nvPr>
        </p:nvSpPr>
        <p:spPr>
          <a:xfrm>
            <a:off x="6400800" y="9532572"/>
            <a:ext cx="54864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715910" y="9532572"/>
            <a:ext cx="36576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6399E18-6253-43FE-B52C-251CEB3AE2C1}" type="slidenum">
              <a:rPr lang="en-US" smtClean="0"/>
              <a:pPr/>
              <a:t>‹#›</a:t>
            </a:fld>
            <a:endParaRPr lang="en-US"/>
          </a:p>
        </p:txBody>
      </p:sp>
    </p:spTree>
    <p:extLst>
      <p:ext uri="{BB962C8B-B14F-4D97-AF65-F5344CB8AC3E}">
        <p14:creationId xmlns:p14="http://schemas.microsoft.com/office/powerpoint/2010/main" val="218057870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81" r:id="rId3"/>
    <p:sldLayoutId id="2147483696" r:id="rId4"/>
    <p:sldLayoutId id="2147483702" r:id="rId5"/>
    <p:sldLayoutId id="2147483678" r:id="rId6"/>
    <p:sldLayoutId id="2147483676" r:id="rId7"/>
    <p:sldLayoutId id="2147483679" r:id="rId8"/>
    <p:sldLayoutId id="2147483680" r:id="rId9"/>
    <p:sldLayoutId id="2147483686" r:id="rId10"/>
    <p:sldLayoutId id="2147483704" r:id="rId11"/>
    <p:sldLayoutId id="2147483687" r:id="rId12"/>
    <p:sldLayoutId id="2147483689" r:id="rId13"/>
    <p:sldLayoutId id="2147483690" r:id="rId14"/>
    <p:sldLayoutId id="2147483691" r:id="rId15"/>
    <p:sldLayoutId id="2147483692" r:id="rId16"/>
    <p:sldLayoutId id="2147483712" r:id="rId17"/>
    <p:sldLayoutId id="2147483713" r:id="rId18"/>
    <p:sldLayoutId id="2147483714" r:id="rId19"/>
    <p:sldLayoutId id="2147483706" r:id="rId20"/>
    <p:sldLayoutId id="2147483715" r:id="rId21"/>
    <p:sldLayoutId id="2147483716" r:id="rId22"/>
    <p:sldLayoutId id="2147483717" r:id="rId23"/>
    <p:sldLayoutId id="2147483718" r:id="rId24"/>
    <p:sldLayoutId id="2147483719" r:id="rId25"/>
    <p:sldLayoutId id="2147483720" r:id="rId26"/>
    <p:sldLayoutId id="2147483721" r:id="rId27"/>
    <p:sldLayoutId id="2147483698" r:id="rId28"/>
    <p:sldLayoutId id="2147483701" r:id="rId29"/>
    <p:sldLayoutId id="2147483722" r:id="rId30"/>
    <p:sldLayoutId id="2147483723" r:id="rId31"/>
    <p:sldLayoutId id="2147483724" r:id="rId32"/>
    <p:sldLayoutId id="2147483725" r:id="rId33"/>
    <p:sldLayoutId id="2147483671" r:id="rId34"/>
    <p:sldLayoutId id="2147483668" r:id="rId35"/>
    <p:sldLayoutId id="2147483669" r:id="rId36"/>
    <p:sldLayoutId id="2147483670" r:id="rId37"/>
    <p:sldLayoutId id="2147483672" r:id="rId38"/>
    <p:sldLayoutId id="2147483673" r:id="rId39"/>
    <p:sldLayoutId id="2147483685" r:id="rId40"/>
    <p:sldLayoutId id="2147483684" r:id="rId41"/>
    <p:sldLayoutId id="2147483707" r:id="rId42"/>
  </p:sldLayoutIdLst>
  <p:transition spd="slow"/>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18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371600" indent="0" algn="l" defTabSz="1371600" rtl="0" eaLnBrk="1" latinLnBrk="0" hangingPunct="1">
        <a:lnSpc>
          <a:spcPct val="90000"/>
        </a:lnSpc>
        <a:spcBef>
          <a:spcPts val="750"/>
        </a:spcBef>
        <a:buFont typeface="Arial" panose="020B0604020202020204" pitchFamily="34" charset="0"/>
        <a:buNone/>
        <a:defRPr sz="3000" kern="1200">
          <a:solidFill>
            <a:schemeClr val="tx1"/>
          </a:solidFill>
          <a:latin typeface="+mn-lt"/>
          <a:ea typeface="+mn-ea"/>
          <a:cs typeface="+mn-cs"/>
        </a:defRPr>
      </a:lvl3pPr>
      <a:lvl4pPr marL="20574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4pPr>
      <a:lvl5pPr marL="2743200" indent="0" algn="l" defTabSz="1371600" rtl="0" eaLnBrk="1" latinLnBrk="0" hangingPunct="1">
        <a:lnSpc>
          <a:spcPct val="90000"/>
        </a:lnSpc>
        <a:spcBef>
          <a:spcPts val="750"/>
        </a:spcBef>
        <a:buFont typeface="Arial" panose="020B0604020202020204" pitchFamily="34" charset="0"/>
        <a:buNone/>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hyperlink" Target="http://www.72hodin.cz/"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cstate="print">
            <a:extLst>
              <a:ext uri="{28A0092B-C50C-407E-A947-70E740481C1C}">
                <a14:useLocalDpi xmlns:a14="http://schemas.microsoft.com/office/drawing/2010/main" val="0"/>
              </a:ext>
            </a:extLst>
          </a:blip>
          <a:srcRect r="27819"/>
          <a:stretch/>
        </p:blipFill>
        <p:spPr>
          <a:xfrm>
            <a:off x="182977" y="114354"/>
            <a:ext cx="7326187" cy="10149729"/>
          </a:xfrm>
          <a:prstGeom prst="rect">
            <a:avLst/>
          </a:prstGeom>
        </p:spPr>
      </p:pic>
      <p:sp>
        <p:nvSpPr>
          <p:cNvPr id="29" name="Rectangle 28"/>
          <p:cNvSpPr/>
          <p:nvPr/>
        </p:nvSpPr>
        <p:spPr>
          <a:xfrm>
            <a:off x="-201038" y="0"/>
            <a:ext cx="18489038" cy="10400084"/>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91072" y="4272720"/>
            <a:ext cx="11272766" cy="1323439"/>
          </a:xfrm>
          <a:prstGeom prst="rect">
            <a:avLst/>
          </a:prstGeom>
          <a:noFill/>
        </p:spPr>
        <p:txBody>
          <a:bodyPr wrap="none" rtlCol="0">
            <a:spAutoFit/>
          </a:bodyPr>
          <a:lstStyle/>
          <a:p>
            <a:r>
              <a:rPr lang="cs-CZ" sz="8000" b="1" dirty="0">
                <a:solidFill>
                  <a:schemeClr val="tx2"/>
                </a:solidFill>
                <a:latin typeface="+mj-lt"/>
                <a:ea typeface="Roboto Condensed" panose="02000000000000000000" pitchFamily="2" charset="0"/>
              </a:rPr>
              <a:t>ŠKOLENÍ DOBROVOLNÍKŮ </a:t>
            </a:r>
            <a:endParaRPr lang="en-US" sz="8000" b="1" dirty="0">
              <a:solidFill>
                <a:schemeClr val="tx2"/>
              </a:solidFill>
              <a:latin typeface="+mj-lt"/>
              <a:ea typeface="Roboto Condensed Light" panose="02000000000000000000" pitchFamily="2" charset="0"/>
            </a:endParaRPr>
          </a:p>
        </p:txBody>
      </p:sp>
      <p:sp>
        <p:nvSpPr>
          <p:cNvPr id="18" name="TextBox 17"/>
          <p:cNvSpPr txBox="1"/>
          <p:nvPr/>
        </p:nvSpPr>
        <p:spPr>
          <a:xfrm>
            <a:off x="863080" y="5582264"/>
            <a:ext cx="3095784" cy="400110"/>
          </a:xfrm>
          <a:prstGeom prst="rect">
            <a:avLst/>
          </a:prstGeom>
          <a:noFill/>
        </p:spPr>
        <p:txBody>
          <a:bodyPr wrap="none" rtlCol="0">
            <a:spAutoFit/>
          </a:bodyPr>
          <a:lstStyle/>
          <a:p>
            <a:r>
              <a:rPr lang="cs-CZ" sz="2000" spc="200" dirty="0">
                <a:solidFill>
                  <a:schemeClr val="tx2"/>
                </a:solidFill>
                <a:latin typeface="+mj-lt"/>
                <a:ea typeface="Roboto Condensed" panose="02000000000000000000" pitchFamily="2" charset="0"/>
              </a:rPr>
              <a:t>Mgr. Marija Aleksićová</a:t>
            </a:r>
            <a:endParaRPr lang="en-US" sz="2000" spc="200" dirty="0">
              <a:solidFill>
                <a:schemeClr val="tx2"/>
              </a:solidFill>
              <a:latin typeface="+mj-lt"/>
              <a:ea typeface="Roboto Condensed" panose="02000000000000000000" pitchFamily="2" charset="0"/>
            </a:endParaRPr>
          </a:p>
        </p:txBody>
      </p:sp>
      <p:sp>
        <p:nvSpPr>
          <p:cNvPr id="3" name="Obdélník 2"/>
          <p:cNvSpPr/>
          <p:nvPr/>
        </p:nvSpPr>
        <p:spPr>
          <a:xfrm>
            <a:off x="-201038" y="2191172"/>
            <a:ext cx="18489038" cy="1855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1" name="Picture 3" descr="D:\Dropbox\FNOL\FNOL_Design manual\PPT\FNOL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6368" y="2501454"/>
            <a:ext cx="4232559" cy="1107740"/>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a:extLst>
              <a:ext uri="{FF2B5EF4-FFF2-40B4-BE49-F238E27FC236}">
                <a16:creationId xmlns:a16="http://schemas.microsoft.com/office/drawing/2014/main" id="{DE13E996-EFC9-47CD-892D-9284418B7D9E}"/>
              </a:ext>
            </a:extLst>
          </p:cNvPr>
          <p:cNvSpPr/>
          <p:nvPr/>
        </p:nvSpPr>
        <p:spPr>
          <a:xfrm>
            <a:off x="-201038" y="7019384"/>
            <a:ext cx="18489038" cy="2872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a:extLst>
              <a:ext uri="{FF2B5EF4-FFF2-40B4-BE49-F238E27FC236}">
                <a16:creationId xmlns:a16="http://schemas.microsoft.com/office/drawing/2014/main" id="{B6E3373D-23F8-4480-BA80-FD8A51317F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72392" y="6993535"/>
            <a:ext cx="3557673" cy="287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952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fltVal val="0"/>
                                          </p:val>
                                        </p:tav>
                                        <p:tav tm="100000">
                                          <p:val>
                                            <p:strVal val="#ppt_w"/>
                                          </p:val>
                                        </p:tav>
                                      </p:tavLst>
                                    </p:anim>
                                    <p:anim calcmode="lin" valueType="num">
                                      <p:cBhvr>
                                        <p:cTn id="8" dur="750" fill="hold"/>
                                        <p:tgtEl>
                                          <p:spTgt spid="17"/>
                                        </p:tgtEl>
                                        <p:attrNameLst>
                                          <p:attrName>ppt_h</p:attrName>
                                        </p:attrNameLst>
                                      </p:cBhvr>
                                      <p:tavLst>
                                        <p:tav tm="0">
                                          <p:val>
                                            <p:fltVal val="0"/>
                                          </p:val>
                                        </p:tav>
                                        <p:tav tm="100000">
                                          <p:val>
                                            <p:strVal val="#ppt_h"/>
                                          </p:val>
                                        </p:tav>
                                      </p:tavLst>
                                    </p:anim>
                                    <p:animEffect transition="in" filter="fade">
                                      <p:cBhvr>
                                        <p:cTn id="9" dur="750"/>
                                        <p:tgtEl>
                                          <p:spTgt spid="17"/>
                                        </p:tgtEl>
                                      </p:cBhvr>
                                    </p:animEffect>
                                    <p:anim calcmode="lin" valueType="num">
                                      <p:cBhvr>
                                        <p:cTn id="10" dur="750" fill="hold"/>
                                        <p:tgtEl>
                                          <p:spTgt spid="17"/>
                                        </p:tgtEl>
                                        <p:attrNameLst>
                                          <p:attrName>ppt_x</p:attrName>
                                        </p:attrNameLst>
                                      </p:cBhvr>
                                      <p:tavLst>
                                        <p:tav tm="0">
                                          <p:val>
                                            <p:fltVal val="0.5"/>
                                          </p:val>
                                        </p:tav>
                                        <p:tav tm="100000">
                                          <p:val>
                                            <p:strVal val="#ppt_x"/>
                                          </p:val>
                                        </p:tav>
                                      </p:tavLst>
                                    </p:anim>
                                    <p:anim calcmode="lin" valueType="num">
                                      <p:cBhvr>
                                        <p:cTn id="11" dur="75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100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anim calcmode="lin" valueType="num">
                                      <p:cBhvr>
                                        <p:cTn id="17" dur="750" fill="hold"/>
                                        <p:tgtEl>
                                          <p:spTgt spid="18"/>
                                        </p:tgtEl>
                                        <p:attrNameLst>
                                          <p:attrName>ppt_x</p:attrName>
                                        </p:attrNameLst>
                                      </p:cBhvr>
                                      <p:tavLst>
                                        <p:tav tm="0">
                                          <p:val>
                                            <p:fltVal val="0.5"/>
                                          </p:val>
                                        </p:tav>
                                        <p:tav tm="100000">
                                          <p:val>
                                            <p:strVal val="#ppt_x"/>
                                          </p:val>
                                        </p:tav>
                                      </p:tavLst>
                                    </p:anim>
                                    <p:anim calcmode="lin" valueType="num">
                                      <p:cBhvr>
                                        <p:cTn id="18" dur="750" fill="hold"/>
                                        <p:tgtEl>
                                          <p:spTgt spid="18"/>
                                        </p:tgtEl>
                                        <p:attrNameLst>
                                          <p:attrName>ppt_y</p:attrName>
                                        </p:attrNameLst>
                                      </p:cBhvr>
                                      <p:tavLst>
                                        <p:tav tm="0">
                                          <p:val>
                                            <p:fltVal val="0.5"/>
                                          </p:val>
                                        </p:tav>
                                        <p:tav tm="100000">
                                          <p:val>
                                            <p:strVal val="#ppt_y"/>
                                          </p:val>
                                        </p:tav>
                                      </p:tavLst>
                                    </p:anim>
                                  </p:childTnLst>
                                </p:cTn>
                              </p:par>
                            </p:childTnLst>
                          </p:cTn>
                        </p:par>
                        <p:par>
                          <p:cTn id="19" fill="hold">
                            <p:stCondLst>
                              <p:cond delay="1750"/>
                            </p:stCondLst>
                            <p:childTnLst>
                              <p:par>
                                <p:cTn id="20" presetID="26" presetClass="emph" presetSubtype="0" fill="hold" grpId="1" nodeType="afterEffect">
                                  <p:stCondLst>
                                    <p:cond delay="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7D21F-BBF3-4319-B875-EE126C2C3913}"/>
              </a:ext>
            </a:extLst>
          </p:cNvPr>
          <p:cNvSpPr>
            <a:spLocks noGrp="1"/>
          </p:cNvSpPr>
          <p:nvPr>
            <p:ph type="title"/>
          </p:nvPr>
        </p:nvSpPr>
        <p:spPr/>
        <p:txBody>
          <a:bodyPr/>
          <a:lstStyle/>
          <a:p>
            <a:r>
              <a:rPr lang="cs-CZ" b="1" dirty="0"/>
              <a:t>Vztah personálu k dobrovolníkům</a:t>
            </a:r>
          </a:p>
        </p:txBody>
      </p:sp>
      <p:sp>
        <p:nvSpPr>
          <p:cNvPr id="3" name="Zástupný symbol pro text 2">
            <a:extLst>
              <a:ext uri="{FF2B5EF4-FFF2-40B4-BE49-F238E27FC236}">
                <a16:creationId xmlns:a16="http://schemas.microsoft.com/office/drawing/2014/main" id="{1759D525-5785-45D3-86FA-C001F83118E9}"/>
              </a:ext>
            </a:extLst>
          </p:cNvPr>
          <p:cNvSpPr>
            <a:spLocks noGrp="1"/>
          </p:cNvSpPr>
          <p:nvPr>
            <p:ph type="body" sz="quarter" idx="13"/>
          </p:nvPr>
        </p:nvSpPr>
        <p:spPr/>
        <p:txBody>
          <a:bodyPr/>
          <a:lstStyle/>
          <a:p>
            <a:pPr marL="342900" indent="-342900" algn="just">
              <a:lnSpc>
                <a:spcPct val="150000"/>
              </a:lnSpc>
              <a:buFont typeface="Arial" panose="020B0604020202020204" pitchFamily="34" charset="0"/>
              <a:buChar char="•"/>
            </a:pPr>
            <a:r>
              <a:rPr lang="cs-CZ" sz="2200" dirty="0"/>
              <a:t>Kontaktní osobou je pro dobrovolníky v prvé řadě </a:t>
            </a:r>
            <a:r>
              <a:rPr lang="cs-CZ" sz="2200" b="1" dirty="0"/>
              <a:t>koordinátor dobrovolníků</a:t>
            </a:r>
            <a:r>
              <a:rPr lang="cs-CZ" sz="2200" dirty="0"/>
              <a:t>. </a:t>
            </a:r>
          </a:p>
          <a:p>
            <a:pPr marL="342900" indent="-342900" algn="just">
              <a:lnSpc>
                <a:spcPct val="150000"/>
              </a:lnSpc>
              <a:buFont typeface="Arial" panose="020B0604020202020204" pitchFamily="34" charset="0"/>
              <a:buChar char="•"/>
            </a:pPr>
            <a:r>
              <a:rPr lang="cs-CZ" sz="2200" dirty="0"/>
              <a:t>Na samotném oddělení se jedná nejčastěji o </a:t>
            </a:r>
            <a:r>
              <a:rPr lang="cs-CZ" sz="2200" b="1" dirty="0"/>
              <a:t>vrchní nebo staniční sestru </a:t>
            </a:r>
            <a:r>
              <a:rPr lang="cs-CZ" sz="2200" dirty="0"/>
              <a:t>daného oddělení. Kontaktní osoba není totéž co koordinátor.</a:t>
            </a:r>
          </a:p>
          <a:p>
            <a:pPr marL="342900" indent="-342900" algn="just">
              <a:lnSpc>
                <a:spcPct val="150000"/>
              </a:lnSpc>
              <a:buFont typeface="Arial" panose="020B0604020202020204" pitchFamily="34" charset="0"/>
              <a:buChar char="•"/>
            </a:pPr>
            <a:r>
              <a:rPr lang="cs-CZ" sz="2200" dirty="0"/>
              <a:t>Je pozitivní a prospěšné, že personál je seznámen s tím, za jakým účelem dobrovolníci přicházejí, že rozhodně nechtějí suplovat práci personálu, ale že chtějí být společníky klientů. Neměli by je brát jako vetřelce. Přesto musí být dobrovolníci tolerantní k určitým výkyvům. Ne všichni zaměstnanci budou mít pozitivní postoj k dobrovolnictví, ne všichni se na dobrovolníky budou usmívat.</a:t>
            </a:r>
          </a:p>
          <a:p>
            <a:pPr marL="342900" indent="-342900" algn="just">
              <a:lnSpc>
                <a:spcPct val="150000"/>
              </a:lnSpc>
              <a:buFont typeface="Arial" panose="020B0604020202020204" pitchFamily="34" charset="0"/>
              <a:buChar char="•"/>
            </a:pPr>
            <a:r>
              <a:rPr lang="cs-CZ" sz="2200" dirty="0"/>
              <a:t>Kdybyste se s takovým postojem setkali, nezoufejte. Víte, proč jste tam přišli a ucítíte, že všichni ti, za kterými budete docházet, vás s úsměvem vítat budou. Buďte, prosím, shovívaví a trpěliví vůči personálu. V sociálních a zdravotních zařízeních není dostatek prostředků na to, aby bylo tolik personálu, kolik by pacienti či klienti potřebovali. To znamená, že sestřička nemůže přiběhnout hned po zavolání, pokud má 30 lidí, o které se stará. Dá se říci, že atmosféra některých zařízení je lepší než v jiných organizacích. </a:t>
            </a:r>
          </a:p>
          <a:p>
            <a:pPr marL="342900" indent="-342900" algn="just">
              <a:lnSpc>
                <a:spcPct val="150000"/>
              </a:lnSpc>
              <a:buFont typeface="Arial" panose="020B0604020202020204" pitchFamily="34" charset="0"/>
              <a:buChar char="•"/>
            </a:pPr>
            <a:r>
              <a:rPr lang="cs-CZ" sz="2200" dirty="0"/>
              <a:t>Dobrovolníkovi se může zdát, že někteří pracovníci se na klienty málo usmívají, blíží se syndromu vyhoření, svou práci berou jen jako zaběhnutou rutinu. Dobrovolník by se neměl tímto prostředím nechat ovlivnit a ztratit svou aktivnost. Smí na sebe nahlížet jako na toho, kdo do organizace přináší život a veselí. Nemůže si však myslet, že celou situaci může sám změnit. Neměl by personál poučovat nebo vychovávat. </a:t>
            </a:r>
          </a:p>
        </p:txBody>
      </p:sp>
    </p:spTree>
    <p:extLst>
      <p:ext uri="{BB962C8B-B14F-4D97-AF65-F5344CB8AC3E}">
        <p14:creationId xmlns:p14="http://schemas.microsoft.com/office/powerpoint/2010/main" val="6296743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B67401-5DD4-443B-87D8-7A45780316EB}"/>
              </a:ext>
            </a:extLst>
          </p:cNvPr>
          <p:cNvSpPr>
            <a:spLocks noGrp="1"/>
          </p:cNvSpPr>
          <p:nvPr>
            <p:ph type="title"/>
          </p:nvPr>
        </p:nvSpPr>
        <p:spPr/>
        <p:txBody>
          <a:bodyPr/>
          <a:lstStyle/>
          <a:p>
            <a:r>
              <a:rPr lang="cs-CZ" b="1" dirty="0"/>
              <a:t>Zásady komunikace s pacienty</a:t>
            </a:r>
            <a:endParaRPr lang="cs-CZ" dirty="0"/>
          </a:p>
        </p:txBody>
      </p:sp>
      <p:sp>
        <p:nvSpPr>
          <p:cNvPr id="3" name="Zástupný symbol pro text 2">
            <a:extLst>
              <a:ext uri="{FF2B5EF4-FFF2-40B4-BE49-F238E27FC236}">
                <a16:creationId xmlns:a16="http://schemas.microsoft.com/office/drawing/2014/main" id="{2E6310B3-DA7F-49FA-9F78-8C2DB81545B7}"/>
              </a:ext>
            </a:extLst>
          </p:cNvPr>
          <p:cNvSpPr>
            <a:spLocks noGrp="1"/>
          </p:cNvSpPr>
          <p:nvPr>
            <p:ph type="body" sz="quarter" idx="13"/>
          </p:nvPr>
        </p:nvSpPr>
        <p:spPr>
          <a:xfrm>
            <a:off x="719064" y="1668818"/>
            <a:ext cx="16459110" cy="8227210"/>
          </a:xfrm>
        </p:spPr>
        <p:txBody>
          <a:bodyPr/>
          <a:lstStyle/>
          <a:p>
            <a:pPr marL="457200" indent="-457200" algn="just">
              <a:lnSpc>
                <a:spcPct val="150000"/>
              </a:lnSpc>
              <a:buFont typeface="Arial" panose="020B0604020202020204" pitchFamily="34" charset="0"/>
              <a:buChar char="•"/>
            </a:pPr>
            <a:r>
              <a:rPr lang="cs-CZ" sz="2400" dirty="0"/>
              <a:t>Dobrovolník by si měl se svým klientem domluvit, jak se budou vzájemně oslovovat. Začínejme vždy slovem pane, paní a příjmením, případně titulem.</a:t>
            </a:r>
          </a:p>
          <a:p>
            <a:pPr marL="457200" indent="-457200" algn="just">
              <a:lnSpc>
                <a:spcPct val="150000"/>
              </a:lnSpc>
              <a:buFont typeface="Arial" panose="020B0604020202020204" pitchFamily="34" charset="0"/>
              <a:buChar char="•"/>
            </a:pPr>
            <a:r>
              <a:rPr lang="cs-CZ" sz="2400" dirty="0"/>
              <a:t>Zdravotní stav klientů je různý. Někteří klienti svůj zdravotní stav nesou velmi špatně. Mohou se projevovat plačtivostí, agresí, častými stížnostmi, atd. Dobrovolník však nesmí tyto klientovy pocity vztahovat na sebe a brát je osobně. </a:t>
            </a:r>
          </a:p>
          <a:p>
            <a:pPr marL="457200" indent="-457200" algn="just">
              <a:lnSpc>
                <a:spcPct val="150000"/>
              </a:lnSpc>
              <a:buFont typeface="Arial" panose="020B0604020202020204" pitchFamily="34" charset="0"/>
              <a:buChar char="•"/>
            </a:pPr>
            <a:r>
              <a:rPr lang="cs-CZ" sz="2400" dirty="0"/>
              <a:t>Osobnost klienta může být různá. Někteří jsou velmi aktivní, soběstační a veselí. Jiní jsou však již spíše pasivní a veškerou aktivitu nechávají na dobrovolníkovi samotném. Dokonce se může stát, že klient na dobrovolníka nereaguje vůbec. To však ještě zdaleka nemusí znamenat, že by nebyl za dobrovolníka vděčný. Možná jde jen o to, že klientovi dělá problém komunikovat. Např. byl dlouho sám a už komunikovat zapomněl. </a:t>
            </a:r>
          </a:p>
          <a:p>
            <a:pPr marL="457200" indent="-457200" algn="just">
              <a:lnSpc>
                <a:spcPct val="150000"/>
              </a:lnSpc>
              <a:buFont typeface="Arial" panose="020B0604020202020204" pitchFamily="34" charset="0"/>
              <a:buChar char="•"/>
            </a:pPr>
            <a:r>
              <a:rPr lang="cs-CZ" sz="2400" dirty="0"/>
              <a:t>Dobrovolník pacientovi naslouchá a povídá si s ním. V rámci možností se snaží mu vypomáhat ve všem, co klient potřebuje.</a:t>
            </a:r>
          </a:p>
          <a:p>
            <a:pPr marL="457200" indent="-457200" algn="just">
              <a:lnSpc>
                <a:spcPct val="150000"/>
              </a:lnSpc>
              <a:buFont typeface="Arial" panose="020B0604020202020204" pitchFamily="34" charset="0"/>
              <a:buChar char="•"/>
            </a:pPr>
            <a:r>
              <a:rPr lang="cs-CZ" sz="2400" dirty="0"/>
              <a:t>Je důležité, aby si dobrovolník k této činnosti našel nějakou dobrou vnitřní motivaci. Jedná se o práci psychicky náročnou a bez silné motivace, </a:t>
            </a:r>
            <a:r>
              <a:rPr lang="cs-CZ" sz="2400"/>
              <a:t>u ní </a:t>
            </a:r>
            <a:r>
              <a:rPr lang="cs-CZ" sz="2400" dirty="0"/>
              <a:t>dobrovolník zpravidla dlouho nevydrží. </a:t>
            </a:r>
          </a:p>
          <a:p>
            <a:pPr marL="457200" indent="-457200" algn="just">
              <a:lnSpc>
                <a:spcPct val="150000"/>
              </a:lnSpc>
              <a:buFont typeface="Arial" panose="020B0604020202020204" pitchFamily="34" charset="0"/>
              <a:buChar char="•"/>
            </a:pPr>
            <a:r>
              <a:rPr lang="cs-CZ" sz="2400" dirty="0"/>
              <a:t>Dobrovolník nesmí zapomínat na to, že má svoje limity. Není proto dobré, aby se na klienta příliš fixoval. Neměl by na sebe strhávat klientovu pozornost. </a:t>
            </a:r>
          </a:p>
        </p:txBody>
      </p:sp>
    </p:spTree>
    <p:extLst>
      <p:ext uri="{BB962C8B-B14F-4D97-AF65-F5344CB8AC3E}">
        <p14:creationId xmlns:p14="http://schemas.microsoft.com/office/powerpoint/2010/main" val="76701725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56F85A-E225-4976-B115-6EA4629F65EE}"/>
              </a:ext>
            </a:extLst>
          </p:cNvPr>
          <p:cNvSpPr>
            <a:spLocks noGrp="1"/>
          </p:cNvSpPr>
          <p:nvPr>
            <p:ph type="title"/>
          </p:nvPr>
        </p:nvSpPr>
        <p:spPr>
          <a:xfrm>
            <a:off x="914400" y="754418"/>
            <a:ext cx="15502408" cy="914400"/>
          </a:xfrm>
        </p:spPr>
        <p:txBody>
          <a:bodyPr>
            <a:normAutofit/>
          </a:bodyPr>
          <a:lstStyle/>
          <a:p>
            <a:r>
              <a:rPr lang="cs-CZ" b="1" dirty="0"/>
              <a:t>Některé svízele při komunikaci s pacientem</a:t>
            </a:r>
          </a:p>
        </p:txBody>
      </p:sp>
      <p:sp>
        <p:nvSpPr>
          <p:cNvPr id="3" name="Zástupný symbol pro text 2">
            <a:extLst>
              <a:ext uri="{FF2B5EF4-FFF2-40B4-BE49-F238E27FC236}">
                <a16:creationId xmlns:a16="http://schemas.microsoft.com/office/drawing/2014/main" id="{23C90534-6C45-4109-9F91-EC9EC4D08998}"/>
              </a:ext>
            </a:extLst>
          </p:cNvPr>
          <p:cNvSpPr>
            <a:spLocks noGrp="1"/>
          </p:cNvSpPr>
          <p:nvPr>
            <p:ph type="body" sz="quarter" idx="13"/>
          </p:nvPr>
        </p:nvSpPr>
        <p:spPr/>
        <p:txBody>
          <a:bodyPr/>
          <a:lstStyle/>
          <a:p>
            <a:pPr marL="457200" indent="-457200">
              <a:buFont typeface="Arial" panose="020B0604020202020204" pitchFamily="34" charset="0"/>
              <a:buChar char="•"/>
            </a:pPr>
            <a:r>
              <a:rPr lang="cs-CZ" sz="2800" dirty="0"/>
              <a:t>Osobnost klienta může být různá. Někteří jsou velmi aktivní, soběstační a veselí. Jiní jsou však již spíše pasivní a veškerou aktivitu nechávají na dobrovolníkovi samotném. Dokonce se může stát, že klient na dobrovolníka nereaguje vůbec. To však ještě zdaleka nemusí znamenat, že by nebyl za dobrovolníka vděčný. Možná jde jen o to, že klientovi dělá problém komunikovat. Např. byl dlouho sám a už komunikovat zapomněl. </a:t>
            </a:r>
          </a:p>
          <a:p>
            <a:endParaRPr lang="cs-CZ" sz="2800" dirty="0"/>
          </a:p>
          <a:p>
            <a:pPr marL="457200" indent="-457200">
              <a:buFont typeface="Arial" panose="020B0604020202020204" pitchFamily="34" charset="0"/>
              <a:buChar char="•"/>
            </a:pPr>
            <a:r>
              <a:rPr lang="cs-CZ" sz="2800" dirty="0"/>
              <a:t>Zdravotní stav klientů je různý. Někteří klienti svůj zdravotní stav nesou velmi špatně. Mohou se projevovat plačtivostí, agresí, častými stížnostmi, atd. Dobrovolník však nesmí tyto klientovy pocity vztahovat na sebe a brát je osobně. Dobrovolník naopak musí klientovi dobře naslouchat a povídat si s ním. Je důležité, aby si dobrovolník k této činnosti našel nějakou dobrou vnitřní motivaci. Jedná se o práci psychicky náročnou a bez silné motivace, u níž dobrovolník zpravidla dlouho nevydrží. Dobrovolník nesmí zapomínat na to, že má svoje limity. Není proto dobré, aby se na klienta příliš fixoval. Neměl by na sebe strhávat klientovu pozornost. Dobrovolník klientovi naslouchá a povídá si s ním. V rámci možností se snaží klientovi vypomáhat ve všem, co klient potřebuje.</a:t>
            </a:r>
          </a:p>
        </p:txBody>
      </p:sp>
    </p:spTree>
    <p:extLst>
      <p:ext uri="{BB962C8B-B14F-4D97-AF65-F5344CB8AC3E}">
        <p14:creationId xmlns:p14="http://schemas.microsoft.com/office/powerpoint/2010/main" val="211449235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96F18-7365-4393-97EB-C6E9978425FA}"/>
              </a:ext>
            </a:extLst>
          </p:cNvPr>
          <p:cNvSpPr>
            <a:spLocks noGrp="1"/>
          </p:cNvSpPr>
          <p:nvPr>
            <p:ph type="title"/>
          </p:nvPr>
        </p:nvSpPr>
        <p:spPr/>
        <p:txBody>
          <a:bodyPr/>
          <a:lstStyle/>
          <a:p>
            <a:r>
              <a:rPr lang="cs-CZ" b="1" dirty="0"/>
              <a:t>První návštěva</a:t>
            </a:r>
          </a:p>
        </p:txBody>
      </p:sp>
      <p:sp>
        <p:nvSpPr>
          <p:cNvPr id="3" name="Zástupný symbol pro text 2">
            <a:extLst>
              <a:ext uri="{FF2B5EF4-FFF2-40B4-BE49-F238E27FC236}">
                <a16:creationId xmlns:a16="http://schemas.microsoft.com/office/drawing/2014/main" id="{64BEC2D0-A92E-4C0D-8EF1-01BEC3C8FC7F}"/>
              </a:ext>
            </a:extLst>
          </p:cNvPr>
          <p:cNvSpPr>
            <a:spLocks noGrp="1"/>
          </p:cNvSpPr>
          <p:nvPr>
            <p:ph type="body" sz="quarter" idx="13"/>
          </p:nvPr>
        </p:nvSpPr>
        <p:spPr/>
        <p:txBody>
          <a:bodyPr/>
          <a:lstStyle/>
          <a:p>
            <a:pPr algn="just"/>
            <a:r>
              <a:rPr lang="cs-CZ" sz="2800" dirty="0"/>
              <a:t>Při první návštěvě by měla nejlépe kontaktní osoba seznámit dobrovolníka s člověkem, kterému se bude věnovat. Sdělí, jaké má omezení díky svému onemocnění, jestli s ním může dobrovolník z postele na procházku, nebo že se naopak nemůže hýbat vůbec. Také se dobrovolník může dozvědět, jaké má ten člověk koníčky a jaká má přání. I pacienti by měli vědět od personálu, že přijdou dobrovolníci. Kontaktní pracovník se </a:t>
            </a:r>
            <a:r>
              <a:rPr lang="cs-CZ" sz="2800" dirty="0" err="1"/>
              <a:t>pacientů</a:t>
            </a:r>
            <a:r>
              <a:rPr lang="cs-CZ" sz="2800" dirty="0"/>
              <a:t> předem ptá, kdo z nich by měl o návštěvu zájem. Pak přichází dobrovolníci k lidem, kteří už o nich dopředu vědí a těší se na ně. Pro mnohé nové dobrovolníky bude první krok k seznámení těžký. Nedá se nastudovat, předem vyzkoušet. Proto radíme, aby se dobrovolníci chovali tak, jak to přirozeně cítí. Bariéra se velmi brzy překoná, když se dobrovolník s klientem dá do řeči. Klient pozná, že dobrovolník je ten, kdo si za ním ze své dobré vůle přišel popovídat. Čím více se dobrovolník s klientem znají, tím lépe se nabízejí další témata k hovoru. Když dobrovolník přichází opakovaně, může si s klientem vyprávět o tom, co se za tu dobu stalo.</a:t>
            </a:r>
          </a:p>
        </p:txBody>
      </p:sp>
    </p:spTree>
    <p:extLst>
      <p:ext uri="{BB962C8B-B14F-4D97-AF65-F5344CB8AC3E}">
        <p14:creationId xmlns:p14="http://schemas.microsoft.com/office/powerpoint/2010/main" val="341869735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A27807-0579-408D-995F-1AA0F0EA9C1F}"/>
              </a:ext>
            </a:extLst>
          </p:cNvPr>
          <p:cNvSpPr>
            <a:spLocks noGrp="1"/>
          </p:cNvSpPr>
          <p:nvPr>
            <p:ph type="title"/>
          </p:nvPr>
        </p:nvSpPr>
        <p:spPr>
          <a:xfrm>
            <a:off x="910275" y="565144"/>
            <a:ext cx="12801600" cy="939948"/>
          </a:xfrm>
        </p:spPr>
        <p:txBody>
          <a:bodyPr/>
          <a:lstStyle/>
          <a:p>
            <a:r>
              <a:rPr lang="cs-CZ" b="1" dirty="0"/>
              <a:t>Komunikace se seniory</a:t>
            </a:r>
            <a:endParaRPr lang="cs-CZ" dirty="0"/>
          </a:p>
        </p:txBody>
      </p:sp>
      <p:sp>
        <p:nvSpPr>
          <p:cNvPr id="3" name="Zástupný symbol pro text 2">
            <a:extLst>
              <a:ext uri="{FF2B5EF4-FFF2-40B4-BE49-F238E27FC236}">
                <a16:creationId xmlns:a16="http://schemas.microsoft.com/office/drawing/2014/main" id="{0E408047-C1FC-49A9-BF5A-D546652B0336}"/>
              </a:ext>
            </a:extLst>
          </p:cNvPr>
          <p:cNvSpPr>
            <a:spLocks noGrp="1"/>
          </p:cNvSpPr>
          <p:nvPr>
            <p:ph type="body" sz="quarter" idx="13"/>
          </p:nvPr>
        </p:nvSpPr>
        <p:spPr>
          <a:xfrm>
            <a:off x="916158" y="2695228"/>
            <a:ext cx="16459110" cy="7132637"/>
          </a:xfrm>
        </p:spPr>
        <p:txBody>
          <a:bodyPr/>
          <a:lstStyle/>
          <a:p>
            <a:pPr marL="285750" indent="-285750" algn="just">
              <a:buFont typeface="Arial" panose="020B0604020202020204" pitchFamily="34" charset="0"/>
              <a:buChar char="•"/>
            </a:pPr>
            <a:r>
              <a:rPr lang="cs-CZ" sz="2800" dirty="0"/>
              <a:t>Buďte s klientem v kontaktu, dotýkejte se ho, naznačte plné pochopení, i když nevíte, co vám říká. </a:t>
            </a:r>
          </a:p>
          <a:p>
            <a:pPr marL="285750" indent="-285750" algn="just">
              <a:buFont typeface="Arial" panose="020B0604020202020204" pitchFamily="34" charset="0"/>
              <a:buChar char="•"/>
            </a:pPr>
            <a:r>
              <a:rPr lang="cs-CZ" sz="2800" dirty="0"/>
              <a:t>Vyvarujte se užívání negativních frází a komentářů, mohou klientovi způsobovat stres. Od některých klientů nemůžete očekávat, že porozumí frázím jako „Vy jste zapomněl“ nebo „Nepamatujete se?“. </a:t>
            </a:r>
          </a:p>
          <a:p>
            <a:pPr marL="285750" indent="-285750" algn="just">
              <a:buFont typeface="Arial" panose="020B0604020202020204" pitchFamily="34" charset="0"/>
              <a:buChar char="•"/>
            </a:pPr>
            <a:r>
              <a:rPr lang="cs-CZ" sz="2800" dirty="0"/>
              <a:t>U zmatených klientů je lépe odvést pozornost jinam, než se pouštět do konfrontace. </a:t>
            </a:r>
          </a:p>
          <a:p>
            <a:pPr marL="285750" indent="-285750" algn="just">
              <a:buFont typeface="Arial" panose="020B0604020202020204" pitchFamily="34" charset="0"/>
              <a:buChar char="•"/>
            </a:pPr>
            <a:r>
              <a:rPr lang="cs-CZ" sz="2800" dirty="0"/>
              <a:t>Dejte klientovi čas, aby mohl vše pochopit. „Netlačte“ na něho. Někdy musí klient váš názor vstřebat a pak teprve dokáže formulovat odpověď. </a:t>
            </a:r>
          </a:p>
          <a:p>
            <a:pPr marL="285750" indent="-285750" algn="just">
              <a:buFont typeface="Arial" panose="020B0604020202020204" pitchFamily="34" charset="0"/>
              <a:buChar char="•"/>
            </a:pPr>
            <a:r>
              <a:rPr lang="cs-CZ" sz="2800" dirty="0"/>
              <a:t>Snažte se napovědět tam, kde klientovi „chybí“ slova, zvlášť začíná-li být nervózní. Afázie (ztráta schopnosti mluvit) je velmi frustrující pro toho, kdo ví, co má odpovědět, ale nemůže si vzpomenout na správná slova. </a:t>
            </a:r>
          </a:p>
          <a:p>
            <a:pPr marL="285750" indent="-285750" algn="just">
              <a:buFont typeface="Arial" panose="020B0604020202020204" pitchFamily="34" charset="0"/>
              <a:buChar char="•"/>
            </a:pPr>
            <a:r>
              <a:rPr lang="cs-CZ" sz="2800" dirty="0"/>
              <a:t>Nikdy nemluvte o přítomné osobě, jako by přítomná nebyla. Většina zmatených lidí má chvilky, kdy rozumí, o čem je řeč, a mluví-li se před nimi o nich, jako by byli nepřítomni, může to být pro ně velmi stresující a zahanbující</a:t>
            </a:r>
          </a:p>
          <a:p>
            <a:pPr marL="285750" indent="-285750">
              <a:buFont typeface="Arial" panose="020B0604020202020204" pitchFamily="34" charset="0"/>
              <a:buChar char="•"/>
            </a:pPr>
            <a:endParaRPr lang="cs-CZ" b="1" dirty="0"/>
          </a:p>
          <a:p>
            <a:endParaRPr lang="cs-CZ" b="1" dirty="0"/>
          </a:p>
          <a:p>
            <a:pPr marL="285750" indent="-285750">
              <a:buFont typeface="Arial" panose="020B0604020202020204" pitchFamily="34" charset="0"/>
              <a:buChar char="•"/>
            </a:pPr>
            <a:r>
              <a:rPr lang="cs-CZ" dirty="0"/>
              <a:t>(Vyjmuto z materiálu pro trénink pečovatelů profesora sociologie univerzity v Kansasu a ředitele gerontologického centra </a:t>
            </a:r>
            <a:r>
              <a:rPr lang="cs-CZ" dirty="0" err="1"/>
              <a:t>Rhonda</a:t>
            </a:r>
            <a:r>
              <a:rPr lang="cs-CZ" dirty="0"/>
              <a:t> Montgomery PhD., přeložila Romana Vlčková)</a:t>
            </a:r>
            <a:endParaRPr lang="cs-CZ" b="1" dirty="0"/>
          </a:p>
          <a:p>
            <a:endParaRPr lang="cs-CZ" dirty="0"/>
          </a:p>
        </p:txBody>
      </p:sp>
      <p:sp>
        <p:nvSpPr>
          <p:cNvPr id="5" name="Nadpis 1">
            <a:extLst>
              <a:ext uri="{FF2B5EF4-FFF2-40B4-BE49-F238E27FC236}">
                <a16:creationId xmlns:a16="http://schemas.microsoft.com/office/drawing/2014/main" id="{4DA5F836-2BA4-4B86-A5B9-7C861B6FBC8E}"/>
              </a:ext>
            </a:extLst>
          </p:cNvPr>
          <p:cNvSpPr txBox="1">
            <a:spLocks/>
          </p:cNvSpPr>
          <p:nvPr/>
        </p:nvSpPr>
        <p:spPr>
          <a:xfrm>
            <a:off x="914400" y="1636812"/>
            <a:ext cx="16459110" cy="914400"/>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a:lstStyle>
          <a:p>
            <a:r>
              <a:rPr lang="cs-CZ" sz="2800" b="1" dirty="0">
                <a:solidFill>
                  <a:srgbClr val="C00000"/>
                </a:solidFill>
              </a:rPr>
              <a:t>Jak hovořit se starými lidmi, kteří špatně slyší, mají poruchy zraku, hůře se pohybují, jsou ve stresu nebo jsou postiženi demencí?</a:t>
            </a:r>
          </a:p>
        </p:txBody>
      </p:sp>
    </p:spTree>
    <p:extLst>
      <p:ext uri="{BB962C8B-B14F-4D97-AF65-F5344CB8AC3E}">
        <p14:creationId xmlns:p14="http://schemas.microsoft.com/office/powerpoint/2010/main" val="353547341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D56B0E-182B-4813-816B-D27730BB0532}"/>
              </a:ext>
            </a:extLst>
          </p:cNvPr>
          <p:cNvSpPr>
            <a:spLocks noGrp="1"/>
          </p:cNvSpPr>
          <p:nvPr>
            <p:ph type="title"/>
          </p:nvPr>
        </p:nvSpPr>
        <p:spPr/>
        <p:txBody>
          <a:bodyPr/>
          <a:lstStyle/>
          <a:p>
            <a:r>
              <a:rPr lang="cs-CZ" b="1" dirty="0"/>
              <a:t>Specifika práce se seniory</a:t>
            </a:r>
          </a:p>
        </p:txBody>
      </p:sp>
      <p:sp>
        <p:nvSpPr>
          <p:cNvPr id="3" name="Zástupný symbol pro text 2">
            <a:extLst>
              <a:ext uri="{FF2B5EF4-FFF2-40B4-BE49-F238E27FC236}">
                <a16:creationId xmlns:a16="http://schemas.microsoft.com/office/drawing/2014/main" id="{D02B743D-3D61-496D-BDEB-62C0C1F4893C}"/>
              </a:ext>
            </a:extLst>
          </p:cNvPr>
          <p:cNvSpPr>
            <a:spLocks noGrp="1"/>
          </p:cNvSpPr>
          <p:nvPr>
            <p:ph type="body" sz="quarter" idx="13"/>
          </p:nvPr>
        </p:nvSpPr>
        <p:spPr/>
        <p:txBody>
          <a:bodyPr/>
          <a:lstStyle/>
          <a:p>
            <a:pPr marL="285750" indent="-285750">
              <a:buFont typeface="Arial" panose="020B0604020202020204" pitchFamily="34" charset="0"/>
              <a:buChar char="•"/>
            </a:pPr>
            <a:r>
              <a:rPr lang="cs-CZ" dirty="0"/>
              <a:t>Dobrovolníkům se zpravidla přidělují takoví senioři, kteří ještě nevyžadují přílišnou zdravotní péči a obsluhu, jedná se tedy o pacienty samostatné a soběstačné. Dobrovolník musí být asertivní, ale i opatrný a rozvážný. Schopný sám se rozhodovat, do jaké práce se s klientem pustí. Důležité je, aby dobrovolník pomáhal klientovi jen do té míry, do které jeho chráněnec pomoc potřebuje. Proto je vhodné, aby se dobrovolník o všem poradil s kontaktní osobou.</a:t>
            </a:r>
          </a:p>
          <a:p>
            <a:pPr marL="285750" indent="-285750">
              <a:buFont typeface="Arial" panose="020B0604020202020204" pitchFamily="34" charset="0"/>
              <a:buChar char="•"/>
            </a:pPr>
            <a:r>
              <a:rPr lang="cs-CZ" dirty="0"/>
              <a:t>„Není potřebné a ani vhodné, aby dobrovolník dělal věci za klienta, aby ho obsluhoval a obskakoval. Přestože se dobrovolníkovi může zdát, že by danou věc bez klientova přispění zvládl rychleji a kvalitněji, musí být trpělivý a nedělat věci sám. Dobrovolník klientovi pouze pomáhá v záležitostech, které klient není schopen zvládnout bez cizí pomoci. Naopak je dobré, aby dobrovolník vhodným způsobem povzbuzoval klienta k jeho vlastní samostatnosti. Někdy mají klienti sklony k manipulaci. Říkají: „Vy to pro mne nechcete udělat… To kdybych byl doma, moje rodina by to pro mne udělala“. Dobrovolník se tím však nesmí nechat zastrašit. Má být schopný říci přiměřeným způsobem klientovi „ne“ a dále jej povzbuzovat k vlastní aktivitě.“</a:t>
            </a:r>
          </a:p>
          <a:p>
            <a:r>
              <a:rPr lang="cs-CZ" dirty="0"/>
              <a:t>	GERIETRIE </a:t>
            </a:r>
          </a:p>
          <a:p>
            <a:pPr marL="285750" indent="-285750">
              <a:buFont typeface="Arial" panose="020B0604020202020204" pitchFamily="34" charset="0"/>
              <a:buChar char="•"/>
            </a:pPr>
            <a:r>
              <a:rPr lang="cs-CZ" dirty="0"/>
              <a:t>Dobrovolník pomáhá naplnit volný čas klienta. Vytváří pro něj program, pomáhá mu začít s novými koníčky, může s ním chodit na procházky. Dále mu také pomáhá při začleňování do kolektivu ostatních obyvatelů domova. Aktivity smí konat pouze se souhlasem klienta, který má právo se samostatně rozhodovat o tom, co chce dělat. Vždy by měl klientovi naslouchat a povídat si s ním, neodporovat mu a nehádat se s ním, ale přiměřeným způsobem sdělovat své názory a pocity. Je důležité, aby dobrovolník klienta při vhodných příležitostech chválil a povzbuzoval. Někteří klienti nejsou příliš komunikativní, pak je do toho dobrovolník nemá nutit. Dobrovolník se vždy má chovat k seniorovi s respektem, a ne jako k malému dítěti. Pro seniory je velmi důležitý pohyb, ve kterém by ho měl dobrovolník podporovat. Ne však ho nutit a vyžadovat nepřiměřené výkony. (Míra pohyblivosti je u každého klienta individuální). Rovněž je důležité, aby dobrovolník podporoval emoční stav klienta a vztahy s jeho rodinou. Mohou spolu psát dopisy nebo telefonovat příslušníkům rodiny. Klienti také rádi povídají o své rodině a ukazují fotografie. Pokud se dobrovolník o klientovi dozví nějaké osobní údaje, je vázán mlčenlivostí.</a:t>
            </a:r>
          </a:p>
          <a:p>
            <a:r>
              <a:rPr lang="cs-CZ" dirty="0"/>
              <a:t>	ODDĚLENÍ DLOUHODOBÉ OŠETŘOVATELSKÉ PÉČE – ODOP</a:t>
            </a:r>
          </a:p>
          <a:p>
            <a:pPr marL="285750" indent="-285750">
              <a:buFont typeface="Arial" panose="020B0604020202020204" pitchFamily="34" charset="0"/>
              <a:buChar char="•"/>
            </a:pPr>
            <a:r>
              <a:rPr lang="cs-CZ" dirty="0"/>
              <a:t>Dobrovolník si s klientem povídá, naslouchá mu, může s ním za příznivého počasí do zahrady, může s klientem zpívat, dělat drobné ruční nebo výtvarné práce, doprovázet ho do nemocnice atd. Vítaná je i pomoc rehabilitačním sestrám - nejčastěji „ochranný“ doprovod při chůzi klienta. Je podstatné, aby klient zakusil od dobrovolníka jeho upřímný zájem a snahu o pochopení, aby se setkal s dobrovolníkovou nezištností a čistým úmyslem. Dobrovolník však není jen ten, kdo dává. Zkušenosti mnohých dosvědčují, že mnohdy víc přijímají, než dávají. Sdílením životních příběhů jiných, jejich zkušenostmi, životními výhrami i prohrami, ale také spolu sdílením klientových obav, smutků i radostí sami rosteme. Často si můžeme říct: „Tento člověk prožil v životě tolik ztrát a bolestí, tolik utrpení, neměl vůbec lehký život - a přece se nezlomil, má chuť a touhu žít dál. Při tom všem mu dokonce zůstal smysl pro humor a umí se radovat z toho, čeho já si vůbec nevšímám nebo to beru jako samozřejmost. Vždyť já také můžu zvládnout své životní problémy...“ Čas strávený s klientem může pro dobrovolníka znamenat nejen přinášení útěchy, ale také „dobíjení baterek“. </a:t>
            </a:r>
          </a:p>
          <a:p>
            <a:endParaRPr lang="cs-CZ" dirty="0"/>
          </a:p>
        </p:txBody>
      </p:sp>
    </p:spTree>
    <p:extLst>
      <p:ext uri="{BB962C8B-B14F-4D97-AF65-F5344CB8AC3E}">
        <p14:creationId xmlns:p14="http://schemas.microsoft.com/office/powerpoint/2010/main" val="169715199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B00779-7168-426B-A533-C7F155D1A55A}"/>
              </a:ext>
            </a:extLst>
          </p:cNvPr>
          <p:cNvSpPr>
            <a:spLocks noGrp="1"/>
          </p:cNvSpPr>
          <p:nvPr>
            <p:ph type="title"/>
          </p:nvPr>
        </p:nvSpPr>
        <p:spPr/>
        <p:txBody>
          <a:bodyPr>
            <a:normAutofit/>
          </a:bodyPr>
          <a:lstStyle/>
          <a:p>
            <a:r>
              <a:rPr lang="cs-CZ" b="1" dirty="0"/>
              <a:t>Dotýkání a objímání</a:t>
            </a:r>
          </a:p>
        </p:txBody>
      </p:sp>
      <p:sp>
        <p:nvSpPr>
          <p:cNvPr id="3" name="Zástupný symbol pro text 2">
            <a:extLst>
              <a:ext uri="{FF2B5EF4-FFF2-40B4-BE49-F238E27FC236}">
                <a16:creationId xmlns:a16="http://schemas.microsoft.com/office/drawing/2014/main" id="{CBC38509-3116-4792-AD43-5193C2F39103}"/>
              </a:ext>
            </a:extLst>
          </p:cNvPr>
          <p:cNvSpPr>
            <a:spLocks noGrp="1"/>
          </p:cNvSpPr>
          <p:nvPr>
            <p:ph type="body" sz="quarter" idx="13"/>
          </p:nvPr>
        </p:nvSpPr>
        <p:spPr/>
        <p:txBody>
          <a:bodyPr/>
          <a:lstStyle/>
          <a:p>
            <a:r>
              <a:rPr lang="cs-CZ" sz="2400" dirty="0"/>
              <a:t>Každý z lidí má jiné návyky, které se týkají dotýkání a objímání. Někteří pacienti jsou šťastní, když je celou půlhodinu drží dobrovolník za ruku a nepustí ji, protože jim dělá dobře, že mají někoho hodně blízko. Doteky obecně lidem hodně chybí, nejen ve zdravotnictví, ale i v sociální sféře. My, kteří žijeme v rodině, si ani neuvědomujeme, kolikrát za den se nás někdo dotkne, pohladí nás, políbí. A tohle těm pacientům může velmi chybět, zvlášť pokud na to byli celý život zvyklí. Pak, když se dostanou do zdravotnického či sociálního zařízení, kromě manipulace při přebalování, při jídle nebo podávání léků se jich nikdo nedotkne. Ve většině případů jsou proto lidé velice hladoví po dotecích. Dobrovolník musí zjistit, nakolik je dotek příjemný tomu člověku a nakolik je příjemný jemu samotnému. </a:t>
            </a:r>
          </a:p>
          <a:p>
            <a:r>
              <a:rPr lang="cs-CZ" sz="2400" dirty="0"/>
              <a:t>Pokud on sám zjistí, že mu fyzický kontakt není příjemný, neměl by se k tomu nutit. V nemocnicích či léčebnách riziko nátlaku na dotýkání není tak velké, více se to stává v zařízeních pro mentálně postižené lidi, kteří nemají zábrany v oblasti dotýkání. Dostane-li se dobrovolník k člověku, který je více kontaktní než on sám, měl by doteky citlivě uvést do té míry, aby to bylo příjemné oběma stranám.</a:t>
            </a:r>
          </a:p>
        </p:txBody>
      </p:sp>
    </p:spTree>
    <p:extLst>
      <p:ext uri="{BB962C8B-B14F-4D97-AF65-F5344CB8AC3E}">
        <p14:creationId xmlns:p14="http://schemas.microsoft.com/office/powerpoint/2010/main" val="225922390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270DF-4DDE-409D-9B5A-A9B8AF5BE752}"/>
              </a:ext>
            </a:extLst>
          </p:cNvPr>
          <p:cNvSpPr>
            <a:spLocks noGrp="1"/>
          </p:cNvSpPr>
          <p:nvPr>
            <p:ph type="title"/>
          </p:nvPr>
        </p:nvSpPr>
        <p:spPr/>
        <p:txBody>
          <a:bodyPr/>
          <a:lstStyle/>
          <a:p>
            <a:r>
              <a:rPr lang="cs-CZ" b="1" dirty="0"/>
              <a:t>Zajímavé odkazy</a:t>
            </a:r>
          </a:p>
        </p:txBody>
      </p:sp>
      <p:sp>
        <p:nvSpPr>
          <p:cNvPr id="3" name="Zástupný symbol pro text 2">
            <a:extLst>
              <a:ext uri="{FF2B5EF4-FFF2-40B4-BE49-F238E27FC236}">
                <a16:creationId xmlns:a16="http://schemas.microsoft.com/office/drawing/2014/main" id="{E85A17C2-886D-4F29-910F-F208DC6705A6}"/>
              </a:ext>
            </a:extLst>
          </p:cNvPr>
          <p:cNvSpPr>
            <a:spLocks noGrp="1"/>
          </p:cNvSpPr>
          <p:nvPr>
            <p:ph type="body" sz="quarter" idx="13"/>
          </p:nvPr>
        </p:nvSpPr>
        <p:spPr/>
        <p:txBody>
          <a:bodyPr/>
          <a:lstStyle/>
          <a:p>
            <a:r>
              <a:rPr lang="cs-CZ" dirty="0"/>
              <a:t>•72 hodin (pro lidi, přírodu a místo, kde žiješ) – </a:t>
            </a:r>
            <a:r>
              <a:rPr lang="cs-CZ" dirty="0">
                <a:hlinkClick r:id="rId2"/>
              </a:rPr>
              <a:t>www.72hodin.cz</a:t>
            </a:r>
            <a:endParaRPr lang="cs-CZ" dirty="0"/>
          </a:p>
          <a:p>
            <a:r>
              <a:rPr lang="cs-CZ" dirty="0"/>
              <a:t>•Budupomáhat.cz –www.budupomahat.cz</a:t>
            </a:r>
          </a:p>
          <a:p>
            <a:r>
              <a:rPr lang="cs-CZ" dirty="0"/>
              <a:t>•informační portál o dobrovolnictví v ČR –www.dobrovolnik.cz</a:t>
            </a:r>
          </a:p>
          <a:p>
            <a:r>
              <a:rPr lang="cs-CZ" dirty="0"/>
              <a:t>•databáze dobrovolnických příležitostí v ČR –www.dobrovolnik.cz/prilezitosti</a:t>
            </a:r>
          </a:p>
          <a:p>
            <a:r>
              <a:rPr lang="cs-CZ" dirty="0"/>
              <a:t>•databáze krátkodobých profesionálních dobrovolnických příležitostí–www.umsemumtam.cz</a:t>
            </a:r>
          </a:p>
          <a:p>
            <a:r>
              <a:rPr lang="cs-CZ" dirty="0"/>
              <a:t>•Národní potravinová sbírka –www.potravinypomahaji.cz</a:t>
            </a:r>
          </a:p>
          <a:p>
            <a:r>
              <a:rPr lang="cs-CZ" dirty="0"/>
              <a:t>•Ukliďme Česko –www.uklidmecesko.cz</a:t>
            </a:r>
          </a:p>
          <a:p>
            <a:r>
              <a:rPr lang="cs-CZ" dirty="0"/>
              <a:t>•Mezinárodní cena vévody z </a:t>
            </a:r>
            <a:r>
              <a:rPr lang="cs-CZ" dirty="0" err="1"/>
              <a:t>Edinburgu</a:t>
            </a:r>
            <a:r>
              <a:rPr lang="cs-CZ" dirty="0"/>
              <a:t> –www.dofe.czMožnosti dobrovolnictví v ČR</a:t>
            </a:r>
            <a:br>
              <a:rPr lang="cs-CZ" dirty="0"/>
            </a:br>
            <a:endParaRPr lang="cs-CZ" dirty="0"/>
          </a:p>
        </p:txBody>
      </p:sp>
    </p:spTree>
    <p:extLst>
      <p:ext uri="{BB962C8B-B14F-4D97-AF65-F5344CB8AC3E}">
        <p14:creationId xmlns:p14="http://schemas.microsoft.com/office/powerpoint/2010/main" val="14791686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257186-E793-482E-AFA5-00BB52C3A779}"/>
              </a:ext>
            </a:extLst>
          </p:cNvPr>
          <p:cNvSpPr>
            <a:spLocks noGrp="1"/>
          </p:cNvSpPr>
          <p:nvPr>
            <p:ph type="title"/>
          </p:nvPr>
        </p:nvSpPr>
        <p:spPr/>
        <p:txBody>
          <a:bodyPr/>
          <a:lstStyle/>
          <a:p>
            <a:r>
              <a:rPr lang="cs-CZ" b="1" dirty="0"/>
              <a:t>Co je to dobrovolnictví ?</a:t>
            </a:r>
          </a:p>
        </p:txBody>
      </p:sp>
      <p:sp>
        <p:nvSpPr>
          <p:cNvPr id="3" name="Zástupný symbol pro text 2">
            <a:extLst>
              <a:ext uri="{FF2B5EF4-FFF2-40B4-BE49-F238E27FC236}">
                <a16:creationId xmlns:a16="http://schemas.microsoft.com/office/drawing/2014/main" id="{13557BCA-3E9F-4C64-8B75-233CC14A4CA0}"/>
              </a:ext>
            </a:extLst>
          </p:cNvPr>
          <p:cNvSpPr>
            <a:spLocks noGrp="1"/>
          </p:cNvSpPr>
          <p:nvPr>
            <p:ph type="body" sz="quarter" idx="13"/>
          </p:nvPr>
        </p:nvSpPr>
        <p:spPr/>
        <p:txBody>
          <a:bodyPr/>
          <a:lstStyle/>
          <a:p>
            <a:r>
              <a:rPr lang="cs-CZ" sz="2200" dirty="0"/>
              <a:t>Existuje mnoho definic pro to, co je to dobrovolnictví.</a:t>
            </a:r>
          </a:p>
          <a:p>
            <a:r>
              <a:rPr lang="cs-CZ" sz="2200" dirty="0"/>
              <a:t>Většina však popisuje </a:t>
            </a:r>
            <a:r>
              <a:rPr lang="cs-CZ" sz="2200" u="sng" dirty="0"/>
              <a:t>tři základní aspekty</a:t>
            </a:r>
            <a:r>
              <a:rPr lang="cs-CZ" sz="2200" dirty="0"/>
              <a:t> dobrovolnictví:</a:t>
            </a:r>
          </a:p>
          <a:p>
            <a:pPr algn="just">
              <a:lnSpc>
                <a:spcPct val="100000"/>
              </a:lnSpc>
            </a:pPr>
            <a:endParaRPr lang="cs-CZ" sz="2200" dirty="0"/>
          </a:p>
          <a:p>
            <a:pPr marL="342900" indent="-342900" algn="just">
              <a:lnSpc>
                <a:spcPct val="100000"/>
              </a:lnSpc>
              <a:buFont typeface="+mj-lt"/>
              <a:buAutoNum type="arabicPeriod"/>
            </a:pPr>
            <a:r>
              <a:rPr lang="cs-CZ" sz="2200" dirty="0"/>
              <a:t>Dobrovolná činnost je </a:t>
            </a:r>
            <a:r>
              <a:rPr lang="cs-CZ" sz="2200" b="1" dirty="0"/>
              <a:t>nepovinná</a:t>
            </a:r>
            <a:r>
              <a:rPr lang="cs-CZ" sz="2200" dirty="0"/>
              <a:t>. To, co dobrovolník dělá, dělá z vlastní (dobré) vůle.</a:t>
            </a:r>
          </a:p>
          <a:p>
            <a:pPr marL="342900" indent="-342900" algn="just">
              <a:lnSpc>
                <a:spcPct val="100000"/>
              </a:lnSpc>
              <a:buFont typeface="+mj-lt"/>
              <a:buAutoNum type="arabicPeriod"/>
            </a:pPr>
            <a:r>
              <a:rPr lang="cs-CZ" sz="2200" dirty="0"/>
              <a:t>Dobrovolná činnost </a:t>
            </a:r>
            <a:r>
              <a:rPr lang="cs-CZ" sz="2200" b="1" dirty="0"/>
              <a:t>přináší užitek jiným lidem</a:t>
            </a:r>
            <a:r>
              <a:rPr lang="cs-CZ" sz="2200" dirty="0"/>
              <a:t>. Měla by přinášet prospěch druhým lidem, a to především těm, s kterými není dobrovolník v rodinném, přátelském či sousedském vztahu.</a:t>
            </a:r>
          </a:p>
          <a:p>
            <a:pPr marL="342900" indent="-342900" algn="just">
              <a:lnSpc>
                <a:spcPct val="100000"/>
              </a:lnSpc>
              <a:buFont typeface="+mj-lt"/>
              <a:buAutoNum type="arabicPeriod"/>
            </a:pPr>
            <a:r>
              <a:rPr lang="cs-CZ" sz="2200" dirty="0"/>
              <a:t>Za výkon dobrovolné činnosti </a:t>
            </a:r>
            <a:r>
              <a:rPr lang="cs-CZ" sz="2200" b="1" dirty="0"/>
              <a:t>není poskytována hmotná odměna</a:t>
            </a:r>
            <a:r>
              <a:rPr lang="cs-CZ" sz="2200" dirty="0"/>
              <a:t>. Jedná se o činnost, kterou dobrovolník dělá bez nároku na hmotnou či finanční odměnu. To ovšem ještě neznamená, že dobrovolník ze své činnosti nemůže mít žádný prospěch.</a:t>
            </a:r>
          </a:p>
        </p:txBody>
      </p:sp>
      <p:pic>
        <p:nvPicPr>
          <p:cNvPr id="2054" name="Picture 6" descr="5 způsobů, jak vám dobrovolnictví může zlepšit život | Dobrovolnik.cz">
            <a:extLst>
              <a:ext uri="{FF2B5EF4-FFF2-40B4-BE49-F238E27FC236}">
                <a16:creationId xmlns:a16="http://schemas.microsoft.com/office/drawing/2014/main" id="{4BE9C273-C40B-439F-88B0-E55091132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568" y="6846258"/>
            <a:ext cx="6953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576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2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2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2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2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2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0339B9-6F8F-49D5-9034-51740E23BD1A}"/>
              </a:ext>
            </a:extLst>
          </p:cNvPr>
          <p:cNvSpPr>
            <a:spLocks noGrp="1"/>
          </p:cNvSpPr>
          <p:nvPr>
            <p:ph type="title"/>
          </p:nvPr>
        </p:nvSpPr>
        <p:spPr/>
        <p:txBody>
          <a:bodyPr/>
          <a:lstStyle/>
          <a:p>
            <a:r>
              <a:rPr lang="cs-CZ" b="1" dirty="0"/>
              <a:t>Kdo je dobrovolník?</a:t>
            </a:r>
            <a:endParaRPr lang="cs-CZ" dirty="0"/>
          </a:p>
        </p:txBody>
      </p:sp>
      <p:sp>
        <p:nvSpPr>
          <p:cNvPr id="3" name="Zástupný symbol pro text 2">
            <a:extLst>
              <a:ext uri="{FF2B5EF4-FFF2-40B4-BE49-F238E27FC236}">
                <a16:creationId xmlns:a16="http://schemas.microsoft.com/office/drawing/2014/main" id="{190CE8F7-EAA8-4D49-B76E-6D6E7C5C6E8C}"/>
              </a:ext>
            </a:extLst>
          </p:cNvPr>
          <p:cNvSpPr>
            <a:spLocks noGrp="1"/>
          </p:cNvSpPr>
          <p:nvPr>
            <p:ph type="body" sz="quarter" idx="13"/>
          </p:nvPr>
        </p:nvSpPr>
        <p:spPr/>
        <p:txBody>
          <a:bodyPr/>
          <a:lstStyle/>
          <a:p>
            <a:pPr algn="just"/>
            <a:r>
              <a:rPr lang="cs-CZ" sz="2800" i="1" dirty="0"/>
              <a:t>„Dobrovolníky se stávají obyčejní, přesto nevšední lidé. Jejich neobyčejnost spočívá v tom, že se rozhodli věnovat část svého času a energie tomu, aby byli užiteční světu, ve kterém žijí.“</a:t>
            </a:r>
          </a:p>
          <a:p>
            <a:pPr algn="just"/>
            <a:endParaRPr lang="cs-CZ" sz="2800" i="1" dirty="0"/>
          </a:p>
          <a:p>
            <a:r>
              <a:rPr lang="cs-CZ" sz="2800" i="1" dirty="0"/>
              <a:t>„Tuto práci nedělám vůbec zadarmo, dostávám zaplaceno víc, než si zasloužím. Jediný úsměv trpícího člověka je pro mě jako milion v bance.“</a:t>
            </a:r>
            <a:endParaRPr lang="cs-CZ" sz="2800" dirty="0"/>
          </a:p>
          <a:p>
            <a:r>
              <a:rPr lang="cs-CZ" sz="2800" i="1" dirty="0"/>
              <a:t> </a:t>
            </a:r>
            <a:endParaRPr lang="cs-CZ" sz="2800" dirty="0"/>
          </a:p>
          <a:p>
            <a:r>
              <a:rPr lang="cs-CZ" sz="2800" i="1" dirty="0"/>
              <a:t>„Dobrovolník je člověk, který bez nároku na finanční odměnu poskytuje svůj čas, svoji energii, vědomosti a dovednosti ve prospěch ostatních lidí či společnosti.“</a:t>
            </a:r>
            <a:endParaRPr lang="cs-CZ" sz="2800" dirty="0"/>
          </a:p>
          <a:p>
            <a:pPr algn="just"/>
            <a:endParaRPr lang="cs-CZ" sz="3600" i="1" dirty="0"/>
          </a:p>
        </p:txBody>
      </p:sp>
    </p:spTree>
    <p:extLst>
      <p:ext uri="{BB962C8B-B14F-4D97-AF65-F5344CB8AC3E}">
        <p14:creationId xmlns:p14="http://schemas.microsoft.com/office/powerpoint/2010/main" val="19013703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DB486-0197-4872-BC37-49D4DC7C5B5B}"/>
              </a:ext>
            </a:extLst>
          </p:cNvPr>
          <p:cNvSpPr>
            <a:spLocks noGrp="1"/>
          </p:cNvSpPr>
          <p:nvPr>
            <p:ph type="title"/>
          </p:nvPr>
        </p:nvSpPr>
        <p:spPr/>
        <p:txBody>
          <a:bodyPr/>
          <a:lstStyle/>
          <a:p>
            <a:r>
              <a:rPr lang="cs-CZ" b="1" dirty="0"/>
              <a:t>Jaké jsou přínosy pro dobrovolníky?</a:t>
            </a:r>
          </a:p>
        </p:txBody>
      </p:sp>
      <p:sp>
        <p:nvSpPr>
          <p:cNvPr id="3" name="Zástupný symbol pro text 2">
            <a:extLst>
              <a:ext uri="{FF2B5EF4-FFF2-40B4-BE49-F238E27FC236}">
                <a16:creationId xmlns:a16="http://schemas.microsoft.com/office/drawing/2014/main" id="{B5F0A218-2670-44E5-A13E-3EF2157E1435}"/>
              </a:ext>
            </a:extLst>
          </p:cNvPr>
          <p:cNvSpPr>
            <a:spLocks noGrp="1"/>
          </p:cNvSpPr>
          <p:nvPr>
            <p:ph type="body" sz="quarter" idx="13"/>
          </p:nvPr>
        </p:nvSpPr>
        <p:spPr/>
        <p:txBody>
          <a:bodyPr/>
          <a:lstStyle/>
          <a:p>
            <a:pPr marL="285750" indent="-285750">
              <a:buFont typeface="Arial" panose="020B0604020202020204" pitchFamily="34" charset="0"/>
              <a:buChar char="•"/>
            </a:pPr>
            <a:r>
              <a:rPr lang="cs-CZ" sz="2400" dirty="0"/>
              <a:t>Možnost uplatnit své stávající dovednosti</a:t>
            </a:r>
          </a:p>
          <a:p>
            <a:pPr marL="285750" indent="-285750">
              <a:buFont typeface="Arial" panose="020B0604020202020204" pitchFamily="34" charset="0"/>
              <a:buChar char="•"/>
            </a:pPr>
            <a:r>
              <a:rPr lang="cs-CZ" sz="2400" dirty="0"/>
              <a:t>Možnost předávat získané zkušenosti a dovednosti a realizovat vlastní nápady a projekty</a:t>
            </a:r>
          </a:p>
          <a:p>
            <a:pPr marL="285750" indent="-285750">
              <a:buFont typeface="Arial" panose="020B0604020202020204" pitchFamily="34" charset="0"/>
              <a:buChar char="•"/>
            </a:pPr>
            <a:r>
              <a:rPr lang="cs-CZ" sz="2400" dirty="0"/>
              <a:t>Získání nových dovedností – komunikačních, jazykových, manažerských, tvůrčích atd.</a:t>
            </a:r>
          </a:p>
          <a:p>
            <a:pPr marL="285750" indent="-285750">
              <a:buFont typeface="Arial" panose="020B0604020202020204" pitchFamily="34" charset="0"/>
              <a:buChar char="•"/>
            </a:pPr>
            <a:r>
              <a:rPr lang="cs-CZ" sz="2400" dirty="0"/>
              <a:t>Získání praktických zkušeností použitelných v reálném životě</a:t>
            </a:r>
          </a:p>
          <a:p>
            <a:pPr marL="285750" indent="-285750">
              <a:buFont typeface="Arial" panose="020B0604020202020204" pitchFamily="34" charset="0"/>
              <a:buChar char="•"/>
            </a:pPr>
            <a:r>
              <a:rPr lang="cs-CZ" sz="2400" dirty="0"/>
              <a:t>Osobní i profesní růst a získání odborné praxe, která je přidanou hodnotu při hledání zaměstnání</a:t>
            </a:r>
          </a:p>
          <a:p>
            <a:pPr marL="285750" indent="-285750">
              <a:buFont typeface="Arial" panose="020B0604020202020204" pitchFamily="34" charset="0"/>
              <a:buChar char="•"/>
            </a:pPr>
            <a:r>
              <a:rPr lang="cs-CZ" sz="2400" dirty="0"/>
              <a:t>Radost z toho, že člověk přispívá svému okolí</a:t>
            </a:r>
          </a:p>
          <a:p>
            <a:pPr marL="285750" indent="-285750">
              <a:buFont typeface="Arial" panose="020B0604020202020204" pitchFamily="34" charset="0"/>
              <a:buChar char="•"/>
            </a:pPr>
            <a:r>
              <a:rPr lang="cs-CZ" sz="2400" dirty="0"/>
              <a:t>Dobrý pocit, z toho, že je možné ovlivňovat svět kolem sebe</a:t>
            </a:r>
          </a:p>
          <a:p>
            <a:pPr marL="285750" indent="-285750">
              <a:buFont typeface="Arial" panose="020B0604020202020204" pitchFamily="34" charset="0"/>
              <a:buChar char="•"/>
            </a:pPr>
            <a:r>
              <a:rPr lang="cs-CZ" sz="2400" dirty="0"/>
              <a:t>Noví přátelé</a:t>
            </a:r>
          </a:p>
          <a:p>
            <a:pPr marL="285750" indent="-285750">
              <a:buFont typeface="Arial" panose="020B0604020202020204" pitchFamily="34" charset="0"/>
              <a:buChar char="•"/>
            </a:pPr>
            <a:r>
              <a:rPr lang="cs-CZ" sz="2400" dirty="0"/>
              <a:t>Možnost vyzkoušet si nové výzvy</a:t>
            </a:r>
          </a:p>
          <a:p>
            <a:pPr marL="285750" indent="-285750">
              <a:buFont typeface="Arial" panose="020B0604020202020204" pitchFamily="34" charset="0"/>
              <a:buChar char="•"/>
            </a:pPr>
            <a:r>
              <a:rPr lang="cs-CZ" sz="2400" dirty="0"/>
              <a:t>Pocit větší vlastní hodnoty</a:t>
            </a:r>
          </a:p>
          <a:p>
            <a:pPr marL="285750" indent="-285750">
              <a:buFont typeface="Arial" panose="020B0604020202020204" pitchFamily="34" charset="0"/>
              <a:buChar char="•"/>
            </a:pPr>
            <a:r>
              <a:rPr lang="cs-CZ" sz="2400" dirty="0"/>
              <a:t>Odbourání stresu</a:t>
            </a:r>
          </a:p>
        </p:txBody>
      </p:sp>
    </p:spTree>
    <p:extLst>
      <p:ext uri="{BB962C8B-B14F-4D97-AF65-F5344CB8AC3E}">
        <p14:creationId xmlns:p14="http://schemas.microsoft.com/office/powerpoint/2010/main" val="2659087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C8710B-5981-4146-ABE3-FC1F6A045FC4}"/>
              </a:ext>
            </a:extLst>
          </p:cNvPr>
          <p:cNvSpPr>
            <a:spLocks noGrp="1"/>
          </p:cNvSpPr>
          <p:nvPr>
            <p:ph type="title"/>
          </p:nvPr>
        </p:nvSpPr>
        <p:spPr/>
        <p:txBody>
          <a:bodyPr>
            <a:normAutofit/>
          </a:bodyPr>
          <a:lstStyle/>
          <a:p>
            <a:r>
              <a:rPr lang="cs-CZ" b="1" dirty="0"/>
              <a:t>Pravidla účasti v dobrovolnickém programu</a:t>
            </a:r>
          </a:p>
        </p:txBody>
      </p:sp>
      <p:sp>
        <p:nvSpPr>
          <p:cNvPr id="3" name="Zástupný symbol pro text 2">
            <a:extLst>
              <a:ext uri="{FF2B5EF4-FFF2-40B4-BE49-F238E27FC236}">
                <a16:creationId xmlns:a16="http://schemas.microsoft.com/office/drawing/2014/main" id="{56DA1C46-D345-4B3B-8571-1A2A4B8FBCB0}"/>
              </a:ext>
            </a:extLst>
          </p:cNvPr>
          <p:cNvSpPr>
            <a:spLocks noGrp="1"/>
          </p:cNvSpPr>
          <p:nvPr>
            <p:ph type="body" sz="quarter" idx="13"/>
          </p:nvPr>
        </p:nvSpPr>
        <p:spPr>
          <a:xfrm>
            <a:off x="914445" y="2191172"/>
            <a:ext cx="16459110" cy="7132637"/>
          </a:xfrm>
        </p:spPr>
        <p:txBody>
          <a:bodyPr/>
          <a:lstStyle/>
          <a:p>
            <a:pPr marL="285750" indent="-285750" algn="just">
              <a:buFont typeface="Arial" panose="020B0604020202020204" pitchFamily="34" charset="0"/>
              <a:buChar char="•"/>
            </a:pPr>
            <a:r>
              <a:rPr lang="cs-CZ" sz="2400" dirty="0"/>
              <a:t>Vstupní pohovor + Dotazník pro zájemce o dobrovolnictví</a:t>
            </a:r>
          </a:p>
          <a:p>
            <a:pPr marL="285750" indent="-285750" algn="just">
              <a:buFont typeface="Arial" panose="020B0604020202020204" pitchFamily="34" charset="0"/>
              <a:buChar char="•"/>
            </a:pPr>
            <a:r>
              <a:rPr lang="cs-CZ" sz="2400" dirty="0"/>
              <a:t>Výpis z rejstříku trestů + Fotografie</a:t>
            </a:r>
          </a:p>
          <a:p>
            <a:pPr marL="285750" indent="-285750" algn="just">
              <a:buFont typeface="Arial" panose="020B0604020202020204" pitchFamily="34" charset="0"/>
              <a:buChar char="•"/>
            </a:pPr>
            <a:r>
              <a:rPr lang="cs-CZ" sz="2400" dirty="0"/>
              <a:t>Vstupní školení</a:t>
            </a:r>
          </a:p>
          <a:p>
            <a:pPr marL="285750" indent="-285750" algn="just">
              <a:buFont typeface="Arial" panose="020B0604020202020204" pitchFamily="34" charset="0"/>
              <a:buChar char="•"/>
            </a:pPr>
            <a:r>
              <a:rPr lang="cs-CZ" sz="2400" dirty="0"/>
              <a:t>Smlouva o dobrovolnické činnosti</a:t>
            </a:r>
          </a:p>
          <a:p>
            <a:pPr marL="285750" indent="-285750" algn="just">
              <a:buFont typeface="Arial" panose="020B0604020202020204" pitchFamily="34" charset="0"/>
              <a:buChar char="•"/>
            </a:pPr>
            <a:r>
              <a:rPr lang="cs-CZ" sz="2400" dirty="0"/>
              <a:t>Pojištění dobrovolníka</a:t>
            </a:r>
          </a:p>
          <a:p>
            <a:pPr marL="285750" indent="-285750" algn="just">
              <a:buFont typeface="Arial" panose="020B0604020202020204" pitchFamily="34" charset="0"/>
              <a:buChar char="•"/>
            </a:pPr>
            <a:r>
              <a:rPr lang="cs-CZ" sz="2400" dirty="0"/>
              <a:t>Viditelné označení dobrovolníka – tričko, visačka</a:t>
            </a:r>
          </a:p>
          <a:p>
            <a:pPr marL="285750" indent="-285750" algn="just">
              <a:buFont typeface="Arial" panose="020B0604020202020204" pitchFamily="34" charset="0"/>
              <a:buChar char="•"/>
            </a:pPr>
            <a:r>
              <a:rPr lang="cs-CZ" sz="2400" dirty="0"/>
              <a:t>Zapisování docházky a odpracovaných hodin</a:t>
            </a:r>
          </a:p>
          <a:p>
            <a:pPr marL="285750" indent="-285750" algn="just">
              <a:buFont typeface="Arial" panose="020B0604020202020204" pitchFamily="34" charset="0"/>
              <a:buChar char="•"/>
            </a:pPr>
            <a:r>
              <a:rPr lang="cs-CZ" sz="2400" dirty="0"/>
              <a:t>Komunikace s koordinátorem dobrovolníků a účast na společných setkáních, školeních a supervizích</a:t>
            </a:r>
          </a:p>
        </p:txBody>
      </p:sp>
    </p:spTree>
    <p:extLst>
      <p:ext uri="{BB962C8B-B14F-4D97-AF65-F5344CB8AC3E}">
        <p14:creationId xmlns:p14="http://schemas.microsoft.com/office/powerpoint/2010/main" val="24522904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73843-677F-464D-B528-E6507A561122}"/>
              </a:ext>
            </a:extLst>
          </p:cNvPr>
          <p:cNvSpPr>
            <a:spLocks noGrp="1"/>
          </p:cNvSpPr>
          <p:nvPr>
            <p:ph type="title"/>
          </p:nvPr>
        </p:nvSpPr>
        <p:spPr>
          <a:xfrm>
            <a:off x="935088" y="462980"/>
            <a:ext cx="12801600" cy="914400"/>
          </a:xfrm>
        </p:spPr>
        <p:txBody>
          <a:bodyPr>
            <a:noAutofit/>
          </a:bodyPr>
          <a:lstStyle/>
          <a:p>
            <a:r>
              <a:rPr lang="cs-CZ" b="1" dirty="0"/>
              <a:t>Desatero dobrého dobrovolníka</a:t>
            </a:r>
            <a:br>
              <a:rPr lang="cs-CZ" sz="2800" b="1" dirty="0"/>
            </a:br>
            <a:endParaRPr lang="cs-CZ" sz="2800" b="1" dirty="0"/>
          </a:p>
        </p:txBody>
      </p:sp>
      <p:sp>
        <p:nvSpPr>
          <p:cNvPr id="3" name="Zástupný symbol pro text 2">
            <a:extLst>
              <a:ext uri="{FF2B5EF4-FFF2-40B4-BE49-F238E27FC236}">
                <a16:creationId xmlns:a16="http://schemas.microsoft.com/office/drawing/2014/main" id="{7DB9417A-623E-4523-96F9-99ED9E31A8BE}"/>
              </a:ext>
            </a:extLst>
          </p:cNvPr>
          <p:cNvSpPr>
            <a:spLocks noGrp="1"/>
          </p:cNvSpPr>
          <p:nvPr>
            <p:ph type="body" sz="quarter" idx="13"/>
          </p:nvPr>
        </p:nvSpPr>
        <p:spPr>
          <a:xfrm>
            <a:off x="503040" y="1491523"/>
            <a:ext cx="16921880" cy="8928992"/>
          </a:xfrm>
        </p:spPr>
        <p:txBody>
          <a:bodyPr/>
          <a:lstStyle/>
          <a:p>
            <a:pPr marL="457200" indent="-457200" algn="just">
              <a:lnSpc>
                <a:spcPct val="100000"/>
              </a:lnSpc>
              <a:buFont typeface="+mj-lt"/>
              <a:buAutoNum type="arabicParenR"/>
            </a:pPr>
            <a:r>
              <a:rPr lang="cs-CZ" sz="2200" dirty="0"/>
              <a:t>Smyslem činnosti dobrovolníků </a:t>
            </a:r>
            <a:r>
              <a:rPr lang="cs-CZ" sz="2200" u="sng" dirty="0"/>
              <a:t>není nahradit personál </a:t>
            </a:r>
            <a:r>
              <a:rPr lang="cs-CZ" sz="2200" dirty="0"/>
              <a:t>nemocnice, ale přinést pacientům něco navíc, rozveselit je, pomoci jim radovat se ze života, vyplnit jejich volný čas. Pokud by se stalo, že by někdo z personálu po dobrovolnících chtěl činnosti, které neodpovídají tomu, proč tady jsou, měli by se ozvat koordinátorovi dobrovolníků.</a:t>
            </a:r>
          </a:p>
          <a:p>
            <a:pPr marL="457200" indent="-457200" algn="just">
              <a:lnSpc>
                <a:spcPct val="100000"/>
              </a:lnSpc>
              <a:buFont typeface="+mj-lt"/>
              <a:buAutoNum type="arabicParenR"/>
            </a:pPr>
            <a:r>
              <a:rPr lang="cs-CZ" sz="2200" u="sng" dirty="0"/>
              <a:t>Konkrétní činnost </a:t>
            </a:r>
            <a:r>
              <a:rPr lang="cs-CZ" sz="2200" dirty="0"/>
              <a:t>je vždy v rukách konkrétních dobrovolníků a odvíjí se od přání a potřeb pacientů a samozřejmě taky od schopností a možností dobrovolníka. Někdo bude lidem předčítat, někdo si s nimi bude jenom povídat a naslouchat, někdo bude chodit s pacienty na procházky. </a:t>
            </a:r>
          </a:p>
          <a:p>
            <a:pPr marL="457200" indent="-457200" algn="just">
              <a:lnSpc>
                <a:spcPct val="100000"/>
              </a:lnSpc>
              <a:buFont typeface="+mj-lt"/>
              <a:buAutoNum type="arabicParenR"/>
            </a:pPr>
            <a:r>
              <a:rPr lang="cs-CZ" sz="2200" dirty="0"/>
              <a:t>Jde o setkání člověka s člověkem a vše, co bude dobrovolník dělat ve vyhrazených mantinelech, záleží především na přání a touze toho, komu dělá společníka. Proto je nutné, aby si mezi sebou domluvili určitá pravidla. Je ale velmi důležité, aby si také dobrovolník </a:t>
            </a:r>
            <a:r>
              <a:rPr lang="cs-CZ" sz="2200" u="sng" dirty="0"/>
              <a:t>sám nastavil své vlastní hranice</a:t>
            </a:r>
            <a:r>
              <a:rPr lang="cs-CZ" sz="2200" dirty="0"/>
              <a:t>. Aby se rozhodl, co dělat bude a co ne. </a:t>
            </a:r>
          </a:p>
          <a:p>
            <a:pPr marL="457200" indent="-457200" algn="just">
              <a:lnSpc>
                <a:spcPct val="100000"/>
              </a:lnSpc>
              <a:buFont typeface="+mj-lt"/>
              <a:buAutoNum type="arabicParenR"/>
            </a:pPr>
            <a:r>
              <a:rPr lang="cs-CZ" sz="2200" dirty="0"/>
              <a:t>Dobrovolník je </a:t>
            </a:r>
            <a:r>
              <a:rPr lang="cs-CZ" sz="2200" u="sng" dirty="0"/>
              <a:t>asertivní a aktivní</a:t>
            </a:r>
            <a:r>
              <a:rPr lang="cs-CZ" sz="2200" dirty="0"/>
              <a:t>.</a:t>
            </a:r>
          </a:p>
          <a:p>
            <a:pPr marL="457200" indent="-457200" algn="just">
              <a:lnSpc>
                <a:spcPct val="100000"/>
              </a:lnSpc>
              <a:buFont typeface="+mj-lt"/>
              <a:buAutoNum type="arabicParenR"/>
            </a:pPr>
            <a:r>
              <a:rPr lang="cs-CZ" sz="2200" dirty="0"/>
              <a:t>Dobrovolník </a:t>
            </a:r>
            <a:r>
              <a:rPr lang="cs-CZ" sz="2200" u="sng" dirty="0"/>
              <a:t>nesmí chodit do zařízení nemocný</a:t>
            </a:r>
            <a:r>
              <a:rPr lang="cs-CZ" sz="2200" dirty="0"/>
              <a:t>. Jestliže onemocní, bude vhodnější, aby zůstal doma a telefonicky se omluvil. Riziko přenosu nákazy na zdravotně oslabené klienty je příliš vysoké.</a:t>
            </a:r>
          </a:p>
          <a:p>
            <a:pPr marL="457200" indent="-457200" algn="just">
              <a:lnSpc>
                <a:spcPct val="100000"/>
              </a:lnSpc>
              <a:buFont typeface="+mj-lt"/>
              <a:buAutoNum type="arabicParenR"/>
            </a:pPr>
            <a:r>
              <a:rPr lang="cs-CZ" sz="2200" dirty="0"/>
              <a:t>Je důležité, aby si dobrovolník uvědomoval, že organizovaná dobrovolná činnost přináší </a:t>
            </a:r>
            <a:r>
              <a:rPr lang="cs-CZ" sz="2200" u="sng" dirty="0"/>
              <a:t>jak práva, tak i povinnosti </a:t>
            </a:r>
            <a:r>
              <a:rPr lang="cs-CZ" sz="2200" dirty="0"/>
              <a:t>uvedené ve smlouvě, kterou dobrovolník uzavírá s vysílající organizací. </a:t>
            </a:r>
          </a:p>
          <a:p>
            <a:pPr marL="457200" indent="-457200" algn="just">
              <a:lnSpc>
                <a:spcPct val="100000"/>
              </a:lnSpc>
              <a:buFont typeface="+mj-lt"/>
              <a:buAutoNum type="arabicParenR"/>
            </a:pPr>
            <a:r>
              <a:rPr lang="cs-CZ" sz="2200" dirty="0"/>
              <a:t>Dobrovolník </a:t>
            </a:r>
            <a:r>
              <a:rPr lang="cs-CZ" sz="2200" u="sng" dirty="0"/>
              <a:t>pravidelně komunikuje s koordinátorem</a:t>
            </a:r>
            <a:r>
              <a:rPr lang="cs-CZ" sz="2200" dirty="0"/>
              <a:t> a obrací se na něj s jakýmkoliv problémem, který se při Vašich dobrovolných aktivitách objeví. „Nikdy si nic nenechávejte pro sebe! Ani radost ani starost!“</a:t>
            </a:r>
          </a:p>
          <a:p>
            <a:pPr marL="457200" indent="-457200" algn="just">
              <a:lnSpc>
                <a:spcPct val="100000"/>
              </a:lnSpc>
              <a:buFont typeface="+mj-lt"/>
              <a:buAutoNum type="arabicParenR"/>
            </a:pPr>
            <a:r>
              <a:rPr lang="cs-CZ" sz="2200" dirty="0"/>
              <a:t>Dobrovolník nemá přicházet s úmyslem obracet lidi na víru. </a:t>
            </a:r>
            <a:r>
              <a:rPr lang="cs-CZ" sz="2200" u="sng" dirty="0"/>
              <a:t>Nesmí nových kontaktů využívat</a:t>
            </a:r>
            <a:r>
              <a:rPr lang="cs-CZ" sz="2200" dirty="0"/>
              <a:t> pro svoje osobní či obchodní účely. Pokud se dobrovolník rozhodne poskytovat navíc některé další služby, je třeba to vždy konzultovat s koordinátorem.</a:t>
            </a:r>
          </a:p>
          <a:p>
            <a:pPr marL="457200" indent="-457200" algn="just">
              <a:lnSpc>
                <a:spcPct val="100000"/>
              </a:lnSpc>
              <a:buFont typeface="+mj-lt"/>
              <a:buAutoNum type="arabicParenR"/>
            </a:pPr>
            <a:r>
              <a:rPr lang="cs-CZ" sz="2200" dirty="0"/>
              <a:t>Dobrovolníkem jste ve svém volném čase, proto </a:t>
            </a:r>
            <a:r>
              <a:rPr lang="cs-CZ" sz="2200" u="sng" dirty="0"/>
              <a:t>slibujte jen tolik času, kolik skutečně můžete poskytnout</a:t>
            </a:r>
            <a:r>
              <a:rPr lang="cs-CZ" sz="2200" dirty="0"/>
              <a:t>. Nevysvětlitelné přerušení komunikace může být jedním z důvodů ukončení smlouvy a vyřazení z programu.</a:t>
            </a:r>
          </a:p>
          <a:p>
            <a:pPr marL="457200" indent="-457200" algn="just">
              <a:lnSpc>
                <a:spcPct val="100000"/>
              </a:lnSpc>
              <a:buFont typeface="+mj-lt"/>
              <a:buAutoNum type="arabicParenR"/>
            </a:pPr>
            <a:r>
              <a:rPr lang="cs-CZ" sz="2200" dirty="0"/>
              <a:t>Dobrovolník dodržuje </a:t>
            </a:r>
            <a:r>
              <a:rPr lang="cs-CZ" sz="2200" u="sng" dirty="0"/>
              <a:t>Kodex dobrovolníka</a:t>
            </a:r>
            <a:r>
              <a:rPr lang="cs-CZ" sz="2200" dirty="0"/>
              <a:t> a </a:t>
            </a:r>
            <a:r>
              <a:rPr lang="cs-CZ" sz="2200" u="sng" dirty="0"/>
              <a:t>Mlčenlivost </a:t>
            </a:r>
            <a:r>
              <a:rPr lang="cs-CZ" sz="2200" dirty="0"/>
              <a:t>podepsanou v rámci dohody o dobrovolnické činnosti.</a:t>
            </a:r>
            <a:endParaRPr lang="cs-CZ" sz="2400" dirty="0"/>
          </a:p>
          <a:p>
            <a:pPr algn="just"/>
            <a:r>
              <a:rPr lang="cs-CZ" sz="2400" b="1" dirty="0"/>
              <a:t> </a:t>
            </a:r>
          </a:p>
          <a:p>
            <a:pPr algn="just"/>
            <a:endParaRPr lang="cs-CZ" sz="2400" dirty="0"/>
          </a:p>
          <a:p>
            <a:endParaRPr lang="cs-CZ" sz="2400" dirty="0"/>
          </a:p>
        </p:txBody>
      </p:sp>
    </p:spTree>
    <p:extLst>
      <p:ext uri="{BB962C8B-B14F-4D97-AF65-F5344CB8AC3E}">
        <p14:creationId xmlns:p14="http://schemas.microsoft.com/office/powerpoint/2010/main" val="786004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2A791E-4A6A-4A7B-B9F0-6E8703173569}"/>
              </a:ext>
            </a:extLst>
          </p:cNvPr>
          <p:cNvSpPr>
            <a:spLocks noGrp="1"/>
          </p:cNvSpPr>
          <p:nvPr>
            <p:ph type="title"/>
          </p:nvPr>
        </p:nvSpPr>
        <p:spPr/>
        <p:txBody>
          <a:bodyPr/>
          <a:lstStyle/>
          <a:p>
            <a:r>
              <a:rPr lang="cs-CZ" b="1" dirty="0"/>
              <a:t>Práva dobrovolníka</a:t>
            </a:r>
          </a:p>
        </p:txBody>
      </p:sp>
      <p:sp>
        <p:nvSpPr>
          <p:cNvPr id="3" name="Zástupný symbol pro text 2">
            <a:extLst>
              <a:ext uri="{FF2B5EF4-FFF2-40B4-BE49-F238E27FC236}">
                <a16:creationId xmlns:a16="http://schemas.microsoft.com/office/drawing/2014/main" id="{C12EA537-D96F-43F5-8C57-1622AFA78687}"/>
              </a:ext>
            </a:extLst>
          </p:cNvPr>
          <p:cNvSpPr>
            <a:spLocks noGrp="1"/>
          </p:cNvSpPr>
          <p:nvPr>
            <p:ph type="body" sz="quarter" idx="13"/>
          </p:nvPr>
        </p:nvSpPr>
        <p:spPr/>
        <p:txBody>
          <a:bodyPr/>
          <a:lstStyle/>
          <a:p>
            <a:pPr marL="285750" indent="-285750">
              <a:buFont typeface="Arial" panose="020B0604020202020204" pitchFamily="34" charset="0"/>
              <a:buChar char="•"/>
            </a:pPr>
            <a:endParaRPr lang="cs-CZ" sz="2400" dirty="0"/>
          </a:p>
          <a:p>
            <a:pPr marL="285750" indent="-285750">
              <a:buFont typeface="Arial" panose="020B0604020202020204" pitchFamily="34" charset="0"/>
              <a:buChar char="•"/>
            </a:pPr>
            <a:r>
              <a:rPr lang="cs-CZ" sz="2400" dirty="0"/>
              <a:t>Právo dobrovolníka vykonávat tu činnost, pro kterou do zařízení přišel.</a:t>
            </a:r>
          </a:p>
          <a:p>
            <a:pPr marL="285750" indent="-285750">
              <a:buFont typeface="Arial" panose="020B0604020202020204" pitchFamily="34" charset="0"/>
              <a:buChar char="•"/>
            </a:pPr>
            <a:r>
              <a:rPr lang="cs-CZ" sz="2400" dirty="0"/>
              <a:t>Přerušení či ukončení dobrovolné činnosti na základě dohody s koordinátorem.</a:t>
            </a:r>
          </a:p>
          <a:p>
            <a:pPr marL="285750" indent="-285750">
              <a:buFont typeface="Arial" panose="020B0604020202020204" pitchFamily="34" charset="0"/>
              <a:buChar char="•"/>
            </a:pPr>
            <a:r>
              <a:rPr lang="pl-PL" sz="2400" dirty="0"/>
              <a:t>Změna dobrovolnické činnosti za jinou.</a:t>
            </a:r>
          </a:p>
          <a:p>
            <a:pPr marL="285750" indent="-285750">
              <a:buFont typeface="Arial" panose="020B0604020202020204" pitchFamily="34" charset="0"/>
              <a:buChar char="•"/>
            </a:pPr>
            <a:r>
              <a:rPr lang="cs-CZ" sz="2400" dirty="0"/>
              <a:t>Právo na rozhovor s kontaktní osobou a koordinátorem.</a:t>
            </a:r>
          </a:p>
          <a:p>
            <a:pPr marL="285750" indent="-285750">
              <a:buFont typeface="Arial" panose="020B0604020202020204" pitchFamily="34" charset="0"/>
              <a:buChar char="•"/>
            </a:pPr>
            <a:r>
              <a:rPr lang="cs-CZ" sz="2400" dirty="0"/>
              <a:t>Právo dobrovolníka odmítnout ošetřovatelské úkony. Dobrovolník v organizaci nenahrazuje péči personálu.</a:t>
            </a:r>
          </a:p>
        </p:txBody>
      </p:sp>
    </p:spTree>
    <p:extLst>
      <p:ext uri="{BB962C8B-B14F-4D97-AF65-F5344CB8AC3E}">
        <p14:creationId xmlns:p14="http://schemas.microsoft.com/office/powerpoint/2010/main" val="1913323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A4BF9E-30E9-44D1-867E-794FFB737304}"/>
              </a:ext>
            </a:extLst>
          </p:cNvPr>
          <p:cNvSpPr>
            <a:spLocks noGrp="1"/>
          </p:cNvSpPr>
          <p:nvPr>
            <p:ph type="title"/>
          </p:nvPr>
        </p:nvSpPr>
        <p:spPr>
          <a:xfrm>
            <a:off x="575048" y="462980"/>
            <a:ext cx="12801600" cy="914400"/>
          </a:xfrm>
        </p:spPr>
        <p:txBody>
          <a:bodyPr/>
          <a:lstStyle/>
          <a:p>
            <a:r>
              <a:rPr lang="cs-CZ" b="1" dirty="0"/>
              <a:t>Povinnosti dobrovolníka</a:t>
            </a:r>
            <a:endParaRPr lang="cs-CZ" dirty="0"/>
          </a:p>
        </p:txBody>
      </p:sp>
      <p:sp>
        <p:nvSpPr>
          <p:cNvPr id="3" name="Zástupný symbol pro text 2">
            <a:extLst>
              <a:ext uri="{FF2B5EF4-FFF2-40B4-BE49-F238E27FC236}">
                <a16:creationId xmlns:a16="http://schemas.microsoft.com/office/drawing/2014/main" id="{7A3A08F7-C070-486F-BE55-E028B2A580B8}"/>
              </a:ext>
            </a:extLst>
          </p:cNvPr>
          <p:cNvSpPr>
            <a:spLocks noGrp="1"/>
          </p:cNvSpPr>
          <p:nvPr>
            <p:ph type="body" sz="quarter" idx="13"/>
          </p:nvPr>
        </p:nvSpPr>
        <p:spPr>
          <a:xfrm>
            <a:off x="575048" y="1377380"/>
            <a:ext cx="16459110" cy="8784976"/>
          </a:xfrm>
        </p:spPr>
        <p:txBody>
          <a:bodyPr/>
          <a:lstStyle/>
          <a:p>
            <a:pPr marL="342900" indent="-342900" algn="just">
              <a:lnSpc>
                <a:spcPct val="100000"/>
              </a:lnSpc>
              <a:buFont typeface="Arial" panose="020B0604020202020204" pitchFamily="34" charset="0"/>
              <a:buChar char="•"/>
            </a:pPr>
            <a:r>
              <a:rPr lang="cs-CZ" sz="2400" dirty="0"/>
              <a:t>Zachovávat mlčenlivost o osobních údajích </a:t>
            </a:r>
          </a:p>
          <a:p>
            <a:pPr algn="just">
              <a:lnSpc>
                <a:spcPct val="100000"/>
              </a:lnSpc>
            </a:pPr>
            <a:r>
              <a:rPr lang="cs-CZ" sz="2000" dirty="0"/>
              <a:t>Dobrovolník </a:t>
            </a:r>
            <a:r>
              <a:rPr lang="cs-CZ" sz="2000" u="sng" dirty="0"/>
              <a:t>nemá nárok nahlížet do dokumentace </a:t>
            </a:r>
            <a:r>
              <a:rPr lang="cs-CZ" sz="2000" dirty="0"/>
              <a:t>o klientech. Nesmí rovněž nikomu </a:t>
            </a:r>
            <a:r>
              <a:rPr lang="cs-CZ" sz="2000" u="sng" dirty="0"/>
              <a:t>sdělovat jména, příjmení, data narození, diagnózu </a:t>
            </a:r>
            <a:r>
              <a:rPr lang="cs-CZ" sz="2000" dirty="0"/>
              <a:t>a další osobní informace pacienta. Nikdy nesmí sdělovat plná jména a příjmení klientů a mluvit o detailech z jejich soukromí mimo zařízení. Porušování mlčenlivosti je jedním z důvodů k okamžitému ukončení dobrovolnické činnosti. </a:t>
            </a:r>
          </a:p>
          <a:p>
            <a:pPr marL="342900" indent="-342900" algn="just">
              <a:lnSpc>
                <a:spcPct val="100000"/>
              </a:lnSpc>
              <a:buFont typeface="Arial" panose="020B0604020202020204" pitchFamily="34" charset="0"/>
              <a:buChar char="•"/>
            </a:pPr>
            <a:r>
              <a:rPr lang="cs-CZ" sz="2400" dirty="0"/>
              <a:t>Dodržování termínů návštěv </a:t>
            </a:r>
          </a:p>
          <a:p>
            <a:pPr algn="just">
              <a:lnSpc>
                <a:spcPct val="100000"/>
              </a:lnSpc>
            </a:pPr>
            <a:r>
              <a:rPr lang="cs-CZ" sz="2000" dirty="0"/>
              <a:t>Dobrovolník je mnohdy jediným člověkem, který za klientem pravidelně dochází. Den návštěvy dobrovolníka pro takového klienta bývá světlem na celý týden. Často se těší tak, jako se těší malé děti, s vírou očekává, že dobrovolník přijde. Proto se, prosím, </a:t>
            </a:r>
            <a:r>
              <a:rPr lang="cs-CZ" sz="2000" u="sng" dirty="0"/>
              <a:t>když nebudete moci přijít, vždy omluvte </a:t>
            </a:r>
            <a:r>
              <a:rPr lang="cs-CZ" sz="2000" dirty="0"/>
              <a:t>koordinátorovi či přímo kontaktní osobě na oddělení, aby to vzkázal vašemu klientovi. Každá návštěva dobrovolníka je cenná. Není důležité, jak časté návštěvy jsou. Je správné, že dobrovolník věnuje tolik času, kolik může a chce věnovat. </a:t>
            </a:r>
          </a:p>
          <a:p>
            <a:pPr marL="342900" indent="-342900" algn="just">
              <a:lnSpc>
                <a:spcPct val="100000"/>
              </a:lnSpc>
              <a:buFont typeface="Arial" panose="020B0604020202020204" pitchFamily="34" charset="0"/>
              <a:buChar char="•"/>
            </a:pPr>
            <a:r>
              <a:rPr lang="cs-CZ" sz="2400" dirty="0"/>
              <a:t>Finance </a:t>
            </a:r>
          </a:p>
          <a:p>
            <a:pPr algn="just">
              <a:lnSpc>
                <a:spcPct val="100000"/>
              </a:lnSpc>
            </a:pPr>
            <a:r>
              <a:rPr lang="cs-CZ" sz="2000" dirty="0"/>
              <a:t>Rozhodně od pacientů či klientů nepřebírejte žádnou větší finanční částku, klíče od bytu, jakékoli cennosti. Tomu se určitě vyhněte. Pacienti jsou mnohdy zmatení, nepamatují si, co kdy kde komu dali a může se stát, že vás později obviní z krádeže. Pak půjde jen velmi těžko dokazovat, že ke krádeži nedošlo. Takovýto problém by mohl ovlivnit budoucnost celého dobrovolnického programu. S dobrovolnictvím je neslučitelné to, aby si dobrovolník od klientů bral peníze. Činnost dobrovolníků je vždy nezávislá na finanční odměně. Dávejte to jasně najevo také klientům. </a:t>
            </a:r>
          </a:p>
          <a:p>
            <a:pPr marL="285750" indent="-285750" algn="just">
              <a:lnSpc>
                <a:spcPct val="100000"/>
              </a:lnSpc>
              <a:buFont typeface="Arial" panose="020B0604020202020204" pitchFamily="34" charset="0"/>
              <a:buChar char="•"/>
            </a:pPr>
            <a:r>
              <a:rPr lang="cs-CZ" sz="2400" dirty="0"/>
              <a:t>Přerušení či ukončení dobrovolné činnosti</a:t>
            </a:r>
          </a:p>
          <a:p>
            <a:pPr algn="just">
              <a:lnSpc>
                <a:spcPct val="100000"/>
              </a:lnSpc>
            </a:pPr>
            <a:r>
              <a:rPr lang="cs-CZ" sz="2000" dirty="0"/>
              <a:t>Pokud chce dobrovolník přestat docházet úplně, musí to nahlásit koordinátorovi DC. Pro některé bude dobrovolnictví naprosto novou zkušeností, která nebude vždy veselá. Dobrovolníci naslouchají různým životním příběhům. Stává se, že někteří zjistí, že je to pro ně příliš velká emoční zátěž a že ji nezvládají. Neumí se vyrovnat s tím, co slyší, tíží je problémy těch lidí. Tyto situace můžeme pomoci řešit během supervizí nebo individuálních setkání s koordinátorem. Takové pocity nejsou důvodem k odchodu. Naopak, je to příležitost naučit se, jak reagovat. Pokud budete mít pocit, že nezbývá, než odejít, určitě si o tom promluvte. Je možné, že postačí, aby vám poradil člověk, který má o něco větší zkušenosti než vy, a byla by škoda, kdybyste na dobrovolnictví zanevřeli. </a:t>
            </a:r>
          </a:p>
          <a:p>
            <a:pPr marL="285750" indent="-285750">
              <a:buFont typeface="Arial" panose="020B0604020202020204" pitchFamily="34" charset="0"/>
              <a:buChar char="•"/>
            </a:pPr>
            <a:endParaRPr lang="cs-CZ" sz="2400" i="1" dirty="0"/>
          </a:p>
        </p:txBody>
      </p:sp>
    </p:spTree>
    <p:extLst>
      <p:ext uri="{BB962C8B-B14F-4D97-AF65-F5344CB8AC3E}">
        <p14:creationId xmlns:p14="http://schemas.microsoft.com/office/powerpoint/2010/main" val="26394598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C774FB-2506-4EB5-B344-B7A7E922CBE0}"/>
              </a:ext>
            </a:extLst>
          </p:cNvPr>
          <p:cNvSpPr>
            <a:spLocks noGrp="1"/>
          </p:cNvSpPr>
          <p:nvPr>
            <p:ph type="title"/>
          </p:nvPr>
        </p:nvSpPr>
        <p:spPr>
          <a:xfrm>
            <a:off x="914400" y="754418"/>
            <a:ext cx="16150480" cy="914400"/>
          </a:xfrm>
        </p:spPr>
        <p:txBody>
          <a:bodyPr>
            <a:normAutofit/>
          </a:bodyPr>
          <a:lstStyle/>
          <a:p>
            <a:r>
              <a:rPr lang="cs-CZ" b="1" dirty="0"/>
              <a:t>Role dobrovolníka v nemocničním zařízení</a:t>
            </a:r>
          </a:p>
        </p:txBody>
      </p:sp>
      <p:sp>
        <p:nvSpPr>
          <p:cNvPr id="3" name="Zástupný symbol pro text 2">
            <a:extLst>
              <a:ext uri="{FF2B5EF4-FFF2-40B4-BE49-F238E27FC236}">
                <a16:creationId xmlns:a16="http://schemas.microsoft.com/office/drawing/2014/main" id="{467DED27-1715-41CF-A63B-4C7EBA01C091}"/>
              </a:ext>
            </a:extLst>
          </p:cNvPr>
          <p:cNvSpPr>
            <a:spLocks noGrp="1"/>
          </p:cNvSpPr>
          <p:nvPr>
            <p:ph type="body" sz="quarter" idx="13"/>
          </p:nvPr>
        </p:nvSpPr>
        <p:spPr>
          <a:xfrm>
            <a:off x="914445" y="2191172"/>
            <a:ext cx="16459110" cy="7132637"/>
          </a:xfrm>
        </p:spPr>
        <p:txBody>
          <a:bodyPr/>
          <a:lstStyle/>
          <a:p>
            <a:pPr marL="342900" indent="-342900" algn="just">
              <a:lnSpc>
                <a:spcPct val="150000"/>
              </a:lnSpc>
              <a:buFont typeface="Arial" panose="020B0604020202020204" pitchFamily="34" charset="0"/>
              <a:buChar char="•"/>
            </a:pPr>
            <a:r>
              <a:rPr lang="cs-CZ" sz="2200" dirty="0"/>
              <a:t>Vyrovnat se se stářím a nemocí není jednoduché. Lidé, kteří byli dříve samostatní a schopni se o sebe postarat, jsou často najednou odkázáni na pomoc druhých. Nešťastný pád, mozková mrtvice nebo např. srdeční selhání mohou během několika vteřin úplně změnit situaci člověka a ovlivnit celý zbytek jeho života. </a:t>
            </a:r>
          </a:p>
          <a:p>
            <a:pPr marL="342900" indent="-342900" algn="just">
              <a:lnSpc>
                <a:spcPct val="150000"/>
              </a:lnSpc>
              <a:buFont typeface="Arial" panose="020B0604020202020204" pitchFamily="34" charset="0"/>
              <a:buChar char="•"/>
            </a:pPr>
            <a:r>
              <a:rPr lang="cs-CZ" sz="2200" dirty="0"/>
              <a:t>Někteří senioři se s těmito situacemi vypořádávají těžce, mohou propadat smutku, zatrpknout, stát se nepříjemnými až agresivními. Pro klienty někdy bývá těžké dobrovolníka přijmout a zvyknout si na něj. Přišel až do jeho nejobtížnějšího životního období a klient může mít pocit, že na něj dobrovolník nahlíží jako na neschopného jedince. Klient, donedávna se starající sám o sebe i o svou rodinu, si najednou připadá nadbytečný, pociťuje vlastní neschopnost a nemohoucnost a zdá se mu, že je pro ostatní jen břemenem. </a:t>
            </a:r>
          </a:p>
          <a:p>
            <a:pPr marL="342900" indent="-342900" algn="just">
              <a:lnSpc>
                <a:spcPct val="150000"/>
              </a:lnSpc>
              <a:buFont typeface="Arial" panose="020B0604020202020204" pitchFamily="34" charset="0"/>
              <a:buChar char="•"/>
            </a:pPr>
            <a:r>
              <a:rPr lang="cs-CZ" sz="2200" dirty="0"/>
              <a:t>Dobrovolník se mu snaží pomoci překonat tento stud a hanbu, svým osobním nefalšovaným zájmem podporuje a zvedá jeho lidskou důstojnost. Klienti také mohou pociťovat obavy ze své nejisté budoucnosti. V léčebnách dlouhodobě nemocných nemohou zůstat natrvalo a neví, jak se jejich život bude odvíjet dál. Neví, kam půjdou, kdo se o ně postará. Je to pro ně velmi složitá situace. Mnohdy si klient neumí sám zorganizovat svůj čas, nudí se a neví, čím by se měl zaměstnat. Trápí se svými nemocemi i obavami. Proto je pro něj dobrá přítomnost člověka, který přichází „zvenku“ a tvoří tak jakousi spojku mezi klientovým uzavřeným nemocničním světem a děním ve světě.</a:t>
            </a:r>
          </a:p>
        </p:txBody>
      </p:sp>
    </p:spTree>
    <p:extLst>
      <p:ext uri="{BB962C8B-B14F-4D97-AF65-F5344CB8AC3E}">
        <p14:creationId xmlns:p14="http://schemas.microsoft.com/office/powerpoint/2010/main" val="28406350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edical">
  <a:themeElements>
    <a:clrScheme name="FNOL">
      <a:dk1>
        <a:sysClr val="windowText" lastClr="000000"/>
      </a:dk1>
      <a:lt1>
        <a:sysClr val="window" lastClr="FFFFFF"/>
      </a:lt1>
      <a:dk2>
        <a:srgbClr val="254B90"/>
      </a:dk2>
      <a:lt2>
        <a:srgbClr val="DFE3E5"/>
      </a:lt2>
      <a:accent1>
        <a:srgbClr val="76A4BD"/>
      </a:accent1>
      <a:accent2>
        <a:srgbClr val="EE7976"/>
      </a:accent2>
      <a:accent3>
        <a:srgbClr val="4887C0"/>
      </a:accent3>
      <a:accent4>
        <a:srgbClr val="6CA33E"/>
      </a:accent4>
      <a:accent5>
        <a:srgbClr val="E4A71A"/>
      </a:accent5>
      <a:accent6>
        <a:srgbClr val="B31218"/>
      </a:accent6>
      <a:hlink>
        <a:srgbClr val="76A4BD"/>
      </a:hlink>
      <a:folHlink>
        <a:srgbClr val="4887C0"/>
      </a:folHlink>
    </a:clrScheme>
    <a:fontScheme name="FNOL">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4677</TotalTime>
  <Words>3665</Words>
  <Application>Microsoft Office PowerPoint</Application>
  <PresentationFormat>Vlastní</PresentationFormat>
  <Paragraphs>117</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Roboto Condensed</vt:lpstr>
      <vt:lpstr>Calibri</vt:lpstr>
      <vt:lpstr>Arial</vt:lpstr>
      <vt:lpstr>Roboto Condensed Light</vt:lpstr>
      <vt:lpstr>Medical</vt:lpstr>
      <vt:lpstr>Prezentace aplikace PowerPoint</vt:lpstr>
      <vt:lpstr>Co je to dobrovolnictví ?</vt:lpstr>
      <vt:lpstr>Kdo je dobrovolník?</vt:lpstr>
      <vt:lpstr>Jaké jsou přínosy pro dobrovolníky?</vt:lpstr>
      <vt:lpstr>Pravidla účasti v dobrovolnickém programu</vt:lpstr>
      <vt:lpstr>Desatero dobrého dobrovolníka </vt:lpstr>
      <vt:lpstr>Práva dobrovolníka</vt:lpstr>
      <vt:lpstr>Povinnosti dobrovolníka</vt:lpstr>
      <vt:lpstr>Role dobrovolníka v nemocničním zařízení</vt:lpstr>
      <vt:lpstr>Vztah personálu k dobrovolníkům</vt:lpstr>
      <vt:lpstr>Zásady komunikace s pacienty</vt:lpstr>
      <vt:lpstr>Některé svízele při komunikaci s pacientem</vt:lpstr>
      <vt:lpstr>První návštěva</vt:lpstr>
      <vt:lpstr>Komunikace se seniory</vt:lpstr>
      <vt:lpstr>Specifika práce se seniory</vt:lpstr>
      <vt:lpstr>Dotýkání a objímání</vt:lpstr>
      <vt:lpstr>Zajímavé odkazy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Budi Hr</dc:creator>
  <cp:lastModifiedBy>Aleksićová Marija, Mgr.</cp:lastModifiedBy>
  <cp:revision>1162</cp:revision>
  <dcterms:created xsi:type="dcterms:W3CDTF">2015-11-01T18:08:10Z</dcterms:created>
  <dcterms:modified xsi:type="dcterms:W3CDTF">2024-03-14T13:22:56Z</dcterms:modified>
</cp:coreProperties>
</file>