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EF884-F09E-47A7-8278-26143E250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5A0640-02FE-4E75-8171-12B2BE9C9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C2DFED-3DDE-4DEE-80EC-2AB1C15C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683C36-7842-4063-AA98-12B822A2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F1800F-C8AC-49D1-9E54-4ECA3C2C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62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04D4A-8C6C-4986-95C2-09871E4A6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A80905-6B72-4002-AFD3-E79BEC189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9F7422-1B28-4A24-8A36-C6C29126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F067C-30A2-41BA-89C2-9D4413A4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98393-EFD8-4C2A-A2B1-300C2AC0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12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A8FD10-549C-458E-91CC-269AF3933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A395AB-0EFD-4236-B02C-B4E3903B6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BD1211-2F8F-4E8B-9A79-6047B33A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6F96AC-4A6E-4F04-A290-BCB34377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1D7388-B034-4E9D-93A6-1432E68D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7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3A7E-6221-436B-960E-C1E698A2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A1B462-AD35-4917-AA5B-D3E53C512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2D9A0C-534D-4934-B970-BCBDAD4B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77F4A-4A4A-4EAA-96C6-137F4898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639C08-E00D-4E69-803D-905BC6A8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9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17D93-5D3D-4F12-9B73-EC401CEE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6F36779-0AC6-478F-9A3F-6FB852BF9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08B515-7610-4960-9EE1-4216B2F0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BC9608-1786-47CA-8B47-BE7BAD10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6F7D30-4543-4952-AA12-B589B51F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57017-9E6B-4D8A-88F2-B1DEB99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846A8D-FC39-433D-843F-16AB41A04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56CB4E-4C1F-4F1D-BBD2-46519D588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EA9165-A517-4A3A-9DD6-EF2A64F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3FA752-E66D-49FB-B88E-2357B48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B5B854-9953-44D1-9D5C-9F7F8A09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9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B3EC6-C04F-4048-9079-AFE0F048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5C0938-7207-45C4-9223-D71B7D829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DF5AA64-72A8-4C57-A3D6-5DB0A73A7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E400BB5-D652-4D15-916D-22B2B165F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166598-C6BF-4AD2-9E8F-130FF937C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B5E28D-74F9-45A1-90AD-93339863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6369FC-DFF1-4A98-B881-A5216644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F0E235C-CBFA-48AA-B972-B2F13AAE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30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9C5895-B4ED-494F-87C5-B1E471C6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89E493-6822-4DBE-97F7-A2CD55C2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74B5F6-DF98-40FB-BA4B-8446D397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4CF736-D2FC-4603-8DE9-966D45BB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4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0BD5B3B-C138-433E-A417-F4B4FED4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8A9736-27BB-45C4-9896-3982F3A1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86CA7A-633C-4BE5-9798-367B799D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88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FFDC5-9A3B-4DCB-B335-DBFD6E6B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25AA84-7B33-4887-8F1F-323B90ECA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845FA10-F5B7-4247-A52F-3B400D2C7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EEFCC9-A1B4-49E5-9FC0-B473C716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122DAF-F127-48E2-8555-E9E328CF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BFB641-17C5-422B-9425-F4FD1D75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01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CDD7F-DFB3-4FED-850C-2A24F7CC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33491D-7653-4453-8652-DA9E53A1F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751B9A2-FB0C-4053-9B31-284BB4674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831800-83B0-423D-9873-940E8D40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CB68C9-6C16-43A5-8F81-16513116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070BE1-CDDF-4C37-BA80-BF38067A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02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7EB9858-AF1B-4765-9F9A-5588C410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7198C40-894C-45F1-9BBD-75B63C97D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343ABB-11FC-4208-92BE-6179CCD62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5F51-04E3-4584-9236-C9F791256AD2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8D74AF-4957-4E3E-BA34-8E8C261D8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213E46-8A67-49A0-B07E-6EBE78187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A54D-B929-4E41-A5DF-CED73C8614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D5360-1CF0-4304-9887-11F6429B1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Návod EFA – Distribuční prvky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577369-6841-4574-BDA3-62BEA2FBAA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Kde jsou uložené protokoly o provedení BTK</a:t>
            </a:r>
          </a:p>
        </p:txBody>
      </p:sp>
    </p:spTree>
    <p:extLst>
      <p:ext uri="{BB962C8B-B14F-4D97-AF65-F5344CB8AC3E}">
        <p14:creationId xmlns:p14="http://schemas.microsoft.com/office/powerpoint/2010/main" val="13735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99996A9-726D-49BD-8EA3-BD94B55BF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00"/>
            <a:ext cx="12192000" cy="66236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0ED30B4-D12A-40FA-9F08-355ADFD7133F}"/>
              </a:ext>
            </a:extLst>
          </p:cNvPr>
          <p:cNvSpPr/>
          <p:nvPr/>
        </p:nvSpPr>
        <p:spPr>
          <a:xfrm>
            <a:off x="704675" y="6300132"/>
            <a:ext cx="494951" cy="12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F8CDA18-A8ED-4FB7-AA4A-0C757808703E}"/>
              </a:ext>
            </a:extLst>
          </p:cNvPr>
          <p:cNvSpPr/>
          <p:nvPr/>
        </p:nvSpPr>
        <p:spPr>
          <a:xfrm>
            <a:off x="5268287" y="5159229"/>
            <a:ext cx="1023457" cy="14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ADFC05D-075A-4E1B-BC3D-4B1B751E4C1F}"/>
              </a:ext>
            </a:extLst>
          </p:cNvPr>
          <p:cNvSpPr/>
          <p:nvPr/>
        </p:nvSpPr>
        <p:spPr>
          <a:xfrm>
            <a:off x="4229876" y="2644170"/>
            <a:ext cx="5550618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Klikne uživatel na tlačítko „Přílohy“ a zobrazí se mu přiložené dokumenty, které otevře za pomocí tlačítka „Otevřít dokument“</a:t>
            </a:r>
            <a:endParaRPr lang="cs-CZ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9247FFB-0A9A-44D5-994E-8266FD9103A6}"/>
              </a:ext>
            </a:extLst>
          </p:cNvPr>
          <p:cNvCxnSpPr/>
          <p:nvPr/>
        </p:nvCxnSpPr>
        <p:spPr>
          <a:xfrm flipV="1">
            <a:off x="1078214" y="4208106"/>
            <a:ext cx="3415004" cy="215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EEBCD4C-9F7F-4158-BCDD-1D85F4F28685}"/>
              </a:ext>
            </a:extLst>
          </p:cNvPr>
          <p:cNvCxnSpPr/>
          <p:nvPr/>
        </p:nvCxnSpPr>
        <p:spPr>
          <a:xfrm flipV="1">
            <a:off x="5780015" y="4124131"/>
            <a:ext cx="1376565" cy="1035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48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C93F2CB-F0AB-430E-B418-98E771D24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67"/>
            <a:ext cx="12192000" cy="65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1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B5DDD5D-9931-4FF6-AC5E-98BAA3D3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149970"/>
            <a:ext cx="12192000" cy="655806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83CC8C4-2533-45AB-BE60-58A06484E6F7}"/>
              </a:ext>
            </a:extLst>
          </p:cNvPr>
          <p:cNvSpPr/>
          <p:nvPr/>
        </p:nvSpPr>
        <p:spPr>
          <a:xfrm>
            <a:off x="83890" y="3288484"/>
            <a:ext cx="1023457" cy="14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07DEB50-50A8-43F4-9F0C-889E1D839A03}"/>
              </a:ext>
            </a:extLst>
          </p:cNvPr>
          <p:cNvCxnSpPr>
            <a:stCxn id="5" idx="3"/>
          </p:cNvCxnSpPr>
          <p:nvPr/>
        </p:nvCxnSpPr>
        <p:spPr>
          <a:xfrm flipV="1">
            <a:off x="1107347" y="3288484"/>
            <a:ext cx="1442906" cy="70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F80C316F-95B3-47CC-9535-0590DB6D46DB}"/>
              </a:ext>
            </a:extLst>
          </p:cNvPr>
          <p:cNvSpPr/>
          <p:nvPr/>
        </p:nvSpPr>
        <p:spPr>
          <a:xfrm>
            <a:off x="1963023" y="3037593"/>
            <a:ext cx="5550618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stromě v EFA najděte „07 TZB“</a:t>
            </a:r>
          </a:p>
        </p:txBody>
      </p:sp>
    </p:spTree>
    <p:extLst>
      <p:ext uri="{BB962C8B-B14F-4D97-AF65-F5344CB8AC3E}">
        <p14:creationId xmlns:p14="http://schemas.microsoft.com/office/powerpoint/2010/main" val="351169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BEED714-B8D0-4206-B38B-419D53530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52"/>
            <a:ext cx="12192000" cy="658889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1961D42-5642-4954-8B2B-4772D2D2C176}"/>
              </a:ext>
            </a:extLst>
          </p:cNvPr>
          <p:cNvSpPr/>
          <p:nvPr/>
        </p:nvSpPr>
        <p:spPr>
          <a:xfrm>
            <a:off x="100668" y="3531765"/>
            <a:ext cx="1023457" cy="14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01A6A57-B92A-40B6-AAE9-8260FBFBF0EB}"/>
              </a:ext>
            </a:extLst>
          </p:cNvPr>
          <p:cNvCxnSpPr/>
          <p:nvPr/>
        </p:nvCxnSpPr>
        <p:spPr>
          <a:xfrm flipV="1">
            <a:off x="1182848" y="3429000"/>
            <a:ext cx="1342238" cy="153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ED50B6FC-1E8B-4709-B9B4-E9B6CF338DE5}"/>
              </a:ext>
            </a:extLst>
          </p:cNvPr>
          <p:cNvSpPr/>
          <p:nvPr/>
        </p:nvSpPr>
        <p:spPr>
          <a:xfrm>
            <a:off x="1921080" y="3013500"/>
            <a:ext cx="5550618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větvi „07 TZB“ se nachází větev „Medicinální plyny“</a:t>
            </a:r>
            <a:endParaRPr lang="cs-CZ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14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8B5509B-4B42-42F8-8230-849C43D2B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67"/>
            <a:ext cx="12192000" cy="656786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B36F678-1055-4D39-9DF1-3F8BB5AFCE08}"/>
              </a:ext>
            </a:extLst>
          </p:cNvPr>
          <p:cNvSpPr/>
          <p:nvPr/>
        </p:nvSpPr>
        <p:spPr>
          <a:xfrm>
            <a:off x="293615" y="3959604"/>
            <a:ext cx="1023457" cy="140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FA44B2C-4AF9-4913-AAB1-0A9BC02BCEA3}"/>
              </a:ext>
            </a:extLst>
          </p:cNvPr>
          <p:cNvSpPr/>
          <p:nvPr/>
        </p:nvSpPr>
        <p:spPr>
          <a:xfrm>
            <a:off x="1921080" y="3013500"/>
            <a:ext cx="5550618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větvi „Medicinální plyny“ se nachází větev „Distribuční prvky“</a:t>
            </a:r>
            <a:endParaRPr lang="cs-CZ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E01D10C-6473-41CE-A5B8-8323D9DA5FAB}"/>
              </a:ext>
            </a:extLst>
          </p:cNvPr>
          <p:cNvCxnSpPr/>
          <p:nvPr/>
        </p:nvCxnSpPr>
        <p:spPr>
          <a:xfrm flipV="1">
            <a:off x="1317072" y="3640822"/>
            <a:ext cx="1249959" cy="318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71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7BA066C-D659-40B0-80D3-7CD71690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0" y="0"/>
            <a:ext cx="12160840" cy="6858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BCB7495-1C49-41BC-B353-7CA2D0F240CE}"/>
              </a:ext>
            </a:extLst>
          </p:cNvPr>
          <p:cNvSpPr/>
          <p:nvPr/>
        </p:nvSpPr>
        <p:spPr>
          <a:xfrm>
            <a:off x="310393" y="4697836"/>
            <a:ext cx="796954" cy="142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A73D9B5-6102-4118-BF3F-2CE35C4BB767}"/>
              </a:ext>
            </a:extLst>
          </p:cNvPr>
          <p:cNvSpPr/>
          <p:nvPr/>
        </p:nvSpPr>
        <p:spPr>
          <a:xfrm>
            <a:off x="1283516" y="2869035"/>
            <a:ext cx="10813409" cy="134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DDB6EB2-E998-4CD8-BCF2-CD781BB2494E}"/>
              </a:ext>
            </a:extLst>
          </p:cNvPr>
          <p:cNvSpPr/>
          <p:nvPr/>
        </p:nvSpPr>
        <p:spPr>
          <a:xfrm>
            <a:off x="6096000" y="4930629"/>
            <a:ext cx="5550618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větvi „Distribuční prvky“ jsou vidět všechny rampy, které jsou evidovány na oddělení, které má přihlášený uživatel do sw EFA v inventáři</a:t>
            </a:r>
            <a:endParaRPr lang="cs-CZ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B3750F-7542-4C55-99BF-F7C3150F850F}"/>
              </a:ext>
            </a:extLst>
          </p:cNvPr>
          <p:cNvSpPr/>
          <p:nvPr/>
        </p:nvSpPr>
        <p:spPr>
          <a:xfrm>
            <a:off x="1224793" y="1837189"/>
            <a:ext cx="10872132" cy="265931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3D88780-F5C0-4B35-8EAB-2AA18F80F57F}"/>
              </a:ext>
            </a:extLst>
          </p:cNvPr>
          <p:cNvCxnSpPr/>
          <p:nvPr/>
        </p:nvCxnSpPr>
        <p:spPr>
          <a:xfrm>
            <a:off x="4521666" y="4496499"/>
            <a:ext cx="1786855" cy="805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3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543ADB6-F841-4C45-A966-D11A7D6E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07"/>
            <a:ext cx="12192000" cy="655858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A38D38C-F34E-4E98-8544-1AAA2A9BC453}"/>
              </a:ext>
            </a:extLst>
          </p:cNvPr>
          <p:cNvSpPr/>
          <p:nvPr/>
        </p:nvSpPr>
        <p:spPr>
          <a:xfrm>
            <a:off x="0" y="4706223"/>
            <a:ext cx="12192000" cy="176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9D64FE3-7707-4EAE-87A9-D9349C949E0B}"/>
              </a:ext>
            </a:extLst>
          </p:cNvPr>
          <p:cNvCxnSpPr/>
          <p:nvPr/>
        </p:nvCxnSpPr>
        <p:spPr>
          <a:xfrm flipH="1">
            <a:off x="2382473" y="4026716"/>
            <a:ext cx="989901" cy="74662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119BD0F8-49BD-49F7-93BB-EB807E4119F7}"/>
              </a:ext>
            </a:extLst>
          </p:cNvPr>
          <p:cNvSpPr/>
          <p:nvPr/>
        </p:nvSpPr>
        <p:spPr>
          <a:xfrm>
            <a:off x="3446106" y="2776864"/>
            <a:ext cx="5550618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 povytažení zobrazení      se v záložce „Pravidelné činnosti“ zobrazí jednotlivé roky, kdy bylo provedeno BTK</a:t>
            </a:r>
            <a:endParaRPr lang="cs-CZ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DEA6BBC-5031-4F40-B955-A03A27AB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32226" y="2898984"/>
            <a:ext cx="315603" cy="2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4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9248D49-DC9A-4A4F-897F-1E1FAFC89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31"/>
            <a:ext cx="12192000" cy="651553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15CAD83-E06F-4B66-9633-AFA17BA35306}"/>
              </a:ext>
            </a:extLst>
          </p:cNvPr>
          <p:cNvSpPr/>
          <p:nvPr/>
        </p:nvSpPr>
        <p:spPr>
          <a:xfrm>
            <a:off x="4117910" y="3428999"/>
            <a:ext cx="5550618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 záložce „Pravidelné činnosti“ se zobrazí jednotlivé roky, kdy bylo provedeno BTK</a:t>
            </a:r>
            <a:endParaRPr lang="cs-CZ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1E39380-7FA2-4605-AFF1-606AF55E04D8}"/>
              </a:ext>
            </a:extLst>
          </p:cNvPr>
          <p:cNvSpPr/>
          <p:nvPr/>
        </p:nvSpPr>
        <p:spPr>
          <a:xfrm>
            <a:off x="373224" y="3041780"/>
            <a:ext cx="643813" cy="139959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0C047A9-EAA7-485D-8ECF-7ACC8C97FACA}"/>
              </a:ext>
            </a:extLst>
          </p:cNvPr>
          <p:cNvSpPr/>
          <p:nvPr/>
        </p:nvSpPr>
        <p:spPr>
          <a:xfrm>
            <a:off x="133739" y="4864362"/>
            <a:ext cx="11977396" cy="1575146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30EDC06-2E18-4BA3-8BB0-D73307F2B695}"/>
              </a:ext>
            </a:extLst>
          </p:cNvPr>
          <p:cNvCxnSpPr/>
          <p:nvPr/>
        </p:nvCxnSpPr>
        <p:spPr>
          <a:xfrm>
            <a:off x="1017037" y="3181739"/>
            <a:ext cx="3100873" cy="447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02D7C16-9AA0-4FBD-9334-D3CA60A16905}"/>
              </a:ext>
            </a:extLst>
          </p:cNvPr>
          <p:cNvCxnSpPr/>
          <p:nvPr/>
        </p:nvCxnSpPr>
        <p:spPr>
          <a:xfrm flipV="1">
            <a:off x="2621902" y="4021494"/>
            <a:ext cx="1642188" cy="842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1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5DC6507-668D-4C90-BAAD-AD1BAFC1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94"/>
            <a:ext cx="12192000" cy="6565411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0476640-C976-4CDE-9BB8-786D5D3118D3}"/>
              </a:ext>
            </a:extLst>
          </p:cNvPr>
          <p:cNvSpPr/>
          <p:nvPr/>
        </p:nvSpPr>
        <p:spPr>
          <a:xfrm>
            <a:off x="92279" y="5914237"/>
            <a:ext cx="11937534" cy="159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AF8F733-D11A-4382-8CE0-065D4AD6B441}"/>
              </a:ext>
            </a:extLst>
          </p:cNvPr>
          <p:cNvSpPr/>
          <p:nvPr/>
        </p:nvSpPr>
        <p:spPr>
          <a:xfrm>
            <a:off x="3539412" y="4016827"/>
            <a:ext cx="5550618" cy="46166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 vybrání konkrétního roku</a:t>
            </a:r>
            <a:endParaRPr lang="cs-CZ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C7B154F-DE7A-49BD-99BB-5F8EF3813A0E}"/>
              </a:ext>
            </a:extLst>
          </p:cNvPr>
          <p:cNvCxnSpPr/>
          <p:nvPr/>
        </p:nvCxnSpPr>
        <p:spPr>
          <a:xfrm flipV="1">
            <a:off x="3862873" y="4516016"/>
            <a:ext cx="298580" cy="1398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301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133</Words>
  <Application>Microsoft Office PowerPoint</Application>
  <PresentationFormat>Širokoúhlá obrazovka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Návod EFA – Distribuční prvky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Zemánek Radim, Ing.</dc:creator>
  <cp:lastModifiedBy>Zemánek Radim, Ing.</cp:lastModifiedBy>
  <cp:revision>5</cp:revision>
  <dcterms:created xsi:type="dcterms:W3CDTF">2024-04-17T12:21:00Z</dcterms:created>
  <dcterms:modified xsi:type="dcterms:W3CDTF">2024-04-18T07:13:50Z</dcterms:modified>
</cp:coreProperties>
</file>